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64" r:id="rId4"/>
    <p:sldId id="261" r:id="rId5"/>
    <p:sldId id="262" r:id="rId6"/>
    <p:sldId id="275" r:id="rId7"/>
    <p:sldId id="267" r:id="rId8"/>
    <p:sldId id="276" r:id="rId9"/>
    <p:sldId id="272" r:id="rId10"/>
    <p:sldId id="273" r:id="rId11"/>
    <p:sldId id="266" r:id="rId12"/>
    <p:sldId id="265" r:id="rId13"/>
    <p:sldId id="269" r:id="rId14"/>
    <p:sldId id="270" r:id="rId15"/>
    <p:sldId id="271" r:id="rId16"/>
    <p:sldId id="274" r:id="rId17"/>
    <p:sldId id="268" r:id="rId18"/>
    <p:sldId id="27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312" autoAdjust="0"/>
  </p:normalViewPr>
  <p:slideViewPr>
    <p:cSldViewPr>
      <p:cViewPr varScale="1">
        <p:scale>
          <a:sx n="41" d="100"/>
          <a:sy n="41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C5571-C7B5-49D3-9AF4-BE44FB97C374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DFD0-40FA-4EDF-8037-5C57B8BE2C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288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6DFD0-40FA-4EDF-8037-5C57B8BE2C7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064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Sayt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dasturlash</a:t>
            </a:r>
            <a:r>
              <a:rPr lang="en-US" dirty="0" smtClean="0"/>
              <a:t> </a:t>
            </a:r>
            <a:r>
              <a:rPr lang="en-US" dirty="0" err="1" smtClean="0"/>
              <a:t>tilari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590073"/>
            <a:ext cx="8712968" cy="5233311"/>
          </a:xfrm>
        </p:spPr>
      </p:pic>
    </p:spTree>
    <p:extLst>
      <p:ext uri="{BB962C8B-B14F-4D97-AF65-F5344CB8AC3E}">
        <p14:creationId xmlns:p14="http://schemas.microsoft.com/office/powerpoint/2010/main" xmlns="" val="326813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hujjat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dirty="0" smtClean="0"/>
              <a:t>&lt;html&gt;………………………………&lt;/html&gt;</a:t>
            </a:r>
          </a:p>
          <a:p>
            <a:r>
              <a:rPr lang="en-US" dirty="0" smtClean="0"/>
              <a:t>&lt;head&gt;………………………………&lt;/head&gt;</a:t>
            </a:r>
            <a:endParaRPr lang="ru-RU" dirty="0"/>
          </a:p>
          <a:p>
            <a:r>
              <a:rPr lang="en-US" dirty="0" smtClean="0"/>
              <a:t>&lt;body&gt;………………………………&lt;/body&gt;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 descr="21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533743"/>
            <a:ext cx="8136904" cy="43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813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Jujjat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2696" y="-99392"/>
            <a:ext cx="13331825" cy="7489826"/>
          </a:xfrm>
        </p:spPr>
      </p:pic>
    </p:spTree>
    <p:extLst>
      <p:ext uri="{BB962C8B-B14F-4D97-AF65-F5344CB8AC3E}">
        <p14:creationId xmlns:p14="http://schemas.microsoft.com/office/powerpoint/2010/main" xmlns="" val="1442155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24597"/>
            <a:ext cx="8064896" cy="6833403"/>
          </a:xfrm>
        </p:spPr>
      </p:pic>
    </p:spTree>
    <p:extLst>
      <p:ext uri="{BB962C8B-B14F-4D97-AF65-F5344CB8AC3E}">
        <p14:creationId xmlns:p14="http://schemas.microsoft.com/office/powerpoint/2010/main" xmlns="" val="121288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juftlik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juftsiz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&lt;h1&gt;…&lt;/h1&gt;</a:t>
            </a:r>
          </a:p>
          <a:p>
            <a:r>
              <a:rPr lang="en-US" dirty="0" smtClean="0"/>
              <a:t>&lt;p&gt;…&lt;/p&gt;</a:t>
            </a:r>
          </a:p>
          <a:p>
            <a:r>
              <a:rPr lang="en-US" dirty="0" smtClean="0"/>
              <a:t>&lt;a&gt;..&lt;/a&gt;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&lt;hr&gt;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 rot="10800000">
            <a:off x="3286116" y="1857364"/>
            <a:ext cx="857256" cy="128588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Левая фигурная скобка 5"/>
          <p:cNvSpPr/>
          <p:nvPr/>
        </p:nvSpPr>
        <p:spPr>
          <a:xfrm rot="10800000">
            <a:off x="2285984" y="4143380"/>
            <a:ext cx="857256" cy="128588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29124" y="2143116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Juftlik</a:t>
            </a:r>
            <a:r>
              <a:rPr lang="en-US" sz="3200" dirty="0" smtClean="0"/>
              <a:t> </a:t>
            </a:r>
            <a:r>
              <a:rPr lang="en-US" sz="3200" dirty="0" err="1" smtClean="0"/>
              <a:t>kodalr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500430" y="4500570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Juftsiz</a:t>
            </a:r>
            <a:r>
              <a:rPr lang="en-US" sz="3200" dirty="0" smtClean="0"/>
              <a:t> </a:t>
            </a:r>
            <a:r>
              <a:rPr lang="en-US" sz="3200" dirty="0" err="1" smtClean="0"/>
              <a:t>kodlar</a:t>
            </a:r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juftliklar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&lt;h1&gt;………………………………&lt;/h1&gt;</a:t>
            </a:r>
            <a:endParaRPr lang="ru-RU" dirty="0"/>
          </a:p>
        </p:txBody>
      </p:sp>
      <p:pic>
        <p:nvPicPr>
          <p:cNvPr id="5" name="Рисунок 4" descr="21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" y="2428868"/>
            <a:ext cx="8330656" cy="44291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juftliklar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&lt;b&gt;…………………..……….&lt;/b&gt;</a:t>
            </a:r>
            <a:endParaRPr lang="ru-RU" dirty="0"/>
          </a:p>
        </p:txBody>
      </p:sp>
      <p:pic>
        <p:nvPicPr>
          <p:cNvPr id="6" name="Рисунок 5" descr="22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163118"/>
            <a:ext cx="4769067" cy="4694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&lt;h1&gt;………………….&lt;/h1&gt;</a:t>
            </a:r>
            <a:br>
              <a:rPr lang="en-US" dirty="0" smtClean="0"/>
            </a:br>
            <a:r>
              <a:rPr lang="en-US" dirty="0" smtClean="0"/>
              <a:t>&lt;b&gt;…………………..&lt;/b&gt;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95" y="1628800"/>
            <a:ext cx="9089009" cy="5112568"/>
          </a:xfrm>
        </p:spPr>
      </p:pic>
    </p:spTree>
    <p:extLst>
      <p:ext uri="{BB962C8B-B14F-4D97-AF65-F5344CB8AC3E}">
        <p14:creationId xmlns:p14="http://schemas.microsoft.com/office/powerpoint/2010/main" xmlns="" val="2779303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Sintaksis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251" y="2465452"/>
            <a:ext cx="8529351" cy="2475716"/>
          </a:xfrm>
        </p:spPr>
      </p:pic>
    </p:spTree>
    <p:extLst>
      <p:ext uri="{BB962C8B-B14F-4D97-AF65-F5344CB8AC3E}">
        <p14:creationId xmlns:p14="http://schemas.microsoft.com/office/powerpoint/2010/main" xmlns="" val="394338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ni</a:t>
            </a:r>
            <a:r>
              <a:rPr lang="en-US" dirty="0" smtClean="0"/>
              <a:t> HTML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ulashni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3 ta </a:t>
            </a:r>
            <a:r>
              <a:rPr lang="en-US" dirty="0" err="1" smtClean="0"/>
              <a:t>turi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– </a:t>
            </a:r>
            <a:r>
              <a:rPr lang="en-US" dirty="0" err="1" smtClean="0"/>
              <a:t>Tashqi</a:t>
            </a:r>
            <a:r>
              <a:rPr lang="en-US" dirty="0" smtClean="0"/>
              <a:t> CSS</a:t>
            </a:r>
          </a:p>
          <a:p>
            <a:r>
              <a:rPr lang="en-US" dirty="0" smtClean="0"/>
              <a:t>2 – </a:t>
            </a:r>
            <a:r>
              <a:rPr lang="en-US" dirty="0" err="1" smtClean="0"/>
              <a:t>Ichki</a:t>
            </a:r>
            <a:r>
              <a:rPr lang="en-US" dirty="0" smtClean="0"/>
              <a:t> CSS</a:t>
            </a:r>
          </a:p>
          <a:p>
            <a:r>
              <a:rPr lang="en-US" dirty="0" smtClean="0"/>
              <a:t>3 – </a:t>
            </a:r>
            <a:r>
              <a:rPr lang="en-US" dirty="0" err="1" smtClean="0"/>
              <a:t>O’rnatilgan</a:t>
            </a:r>
            <a:r>
              <a:rPr lang="en-US" dirty="0" smtClean="0"/>
              <a:t> 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936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77703"/>
            <a:ext cx="7896729" cy="6768624"/>
          </a:xfrm>
        </p:spPr>
      </p:pic>
    </p:spTree>
    <p:extLst>
      <p:ext uri="{BB962C8B-B14F-4D97-AF65-F5344CB8AC3E}">
        <p14:creationId xmlns:p14="http://schemas.microsoft.com/office/powerpoint/2010/main" xmlns="" val="2544773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20345"/>
            <a:ext cx="9126208" cy="5642741"/>
          </a:xfrm>
        </p:spPr>
      </p:pic>
    </p:spTree>
    <p:extLst>
      <p:ext uri="{BB962C8B-B14F-4D97-AF65-F5344CB8AC3E}">
        <p14:creationId xmlns:p14="http://schemas.microsoft.com/office/powerpoint/2010/main" xmlns="" val="2081345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4_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801" y="285728"/>
            <a:ext cx="8955449" cy="646583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5_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0"/>
            <a:ext cx="6858000" cy="6858000"/>
          </a:xfr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-2620"/>
            <a:ext cx="8028384" cy="6860620"/>
          </a:xfrm>
        </p:spPr>
      </p:pic>
    </p:spTree>
    <p:extLst>
      <p:ext uri="{BB962C8B-B14F-4D97-AF65-F5344CB8AC3E}">
        <p14:creationId xmlns:p14="http://schemas.microsoft.com/office/powerpoint/2010/main" xmlns="" val="197728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16632"/>
            <a:ext cx="7318771" cy="6640211"/>
          </a:xfrm>
        </p:spPr>
      </p:pic>
    </p:spTree>
    <p:extLst>
      <p:ext uri="{BB962C8B-B14F-4D97-AF65-F5344CB8AC3E}">
        <p14:creationId xmlns:p14="http://schemas.microsoft.com/office/powerpoint/2010/main" xmlns="" val="3307857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Murakkab</a:t>
            </a:r>
            <a:r>
              <a:rPr lang="en-US" dirty="0" smtClean="0"/>
              <a:t> </a:t>
            </a:r>
            <a:r>
              <a:rPr lang="en-US" dirty="0" err="1" smtClean="0"/>
              <a:t>sayt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95" y="1484784"/>
            <a:ext cx="8998410" cy="4905230"/>
          </a:xfrm>
        </p:spPr>
      </p:pic>
    </p:spTree>
    <p:extLst>
      <p:ext uri="{BB962C8B-B14F-4D97-AF65-F5344CB8AC3E}">
        <p14:creationId xmlns:p14="http://schemas.microsoft.com/office/powerpoint/2010/main" xmlns="" val="3367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hujjat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28800"/>
            <a:ext cx="19338147" cy="10877709"/>
          </a:xfrm>
        </p:spPr>
      </p:pic>
    </p:spTree>
    <p:extLst>
      <p:ext uri="{BB962C8B-B14F-4D97-AF65-F5344CB8AC3E}">
        <p14:creationId xmlns:p14="http://schemas.microsoft.com/office/powerpoint/2010/main" xmlns="" val="2098145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99</Words>
  <Application>Microsoft Office PowerPoint</Application>
  <PresentationFormat>Экран (4:3)</PresentationFormat>
  <Paragraphs>29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Sayt yaratish uchun dasturlash tilari</vt:lpstr>
      <vt:lpstr>Слайд 2</vt:lpstr>
      <vt:lpstr>Слайд 3</vt:lpstr>
      <vt:lpstr>Слайд 4</vt:lpstr>
      <vt:lpstr>Слайд 5</vt:lpstr>
      <vt:lpstr>Слайд 6</vt:lpstr>
      <vt:lpstr>Слайд 7</vt:lpstr>
      <vt:lpstr>Murakkab sayt</vt:lpstr>
      <vt:lpstr>HTML hujjat</vt:lpstr>
      <vt:lpstr>HTML hujjat</vt:lpstr>
      <vt:lpstr>HTML Jujjat</vt:lpstr>
      <vt:lpstr>Слайд 12</vt:lpstr>
      <vt:lpstr>HTML juftlik va juftsiz</vt:lpstr>
      <vt:lpstr>HTML juftliklar</vt:lpstr>
      <vt:lpstr>HTML juftliklar</vt:lpstr>
      <vt:lpstr>&lt;h1&gt;………………….&lt;/h1&gt; &lt;b&gt;…………………..&lt;/b&gt;</vt:lpstr>
      <vt:lpstr>CSS Sintaksis</vt:lpstr>
      <vt:lpstr>CSS ni HTML ga ulashni  3 ta turi mavjud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Islam</dc:creator>
  <cp:lastModifiedBy>Islam</cp:lastModifiedBy>
  <cp:revision>44</cp:revision>
  <dcterms:created xsi:type="dcterms:W3CDTF">2022-10-19T17:33:22Z</dcterms:created>
  <dcterms:modified xsi:type="dcterms:W3CDTF">2022-10-25T06:54:18Z</dcterms:modified>
</cp:coreProperties>
</file>