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Kutubxona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7" y="2210139"/>
            <a:ext cx="3960440" cy="3604672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135257"/>
            <a:ext cx="4573981" cy="36582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Kutubxona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573016"/>
            <a:ext cx="2458616" cy="1650061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22" y="1446008"/>
            <a:ext cx="2245177" cy="12629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91" y="5463123"/>
            <a:ext cx="2160240" cy="10327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573016"/>
            <a:ext cx="2159069" cy="11479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71" y="1696458"/>
            <a:ext cx="2849969" cy="160310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2637243"/>
            <a:ext cx="2354928" cy="132464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73" y="5113950"/>
            <a:ext cx="2161917" cy="13228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" y="4941168"/>
            <a:ext cx="2487582" cy="155473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80031"/>
            <a:ext cx="2254183" cy="12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4" y="1639341"/>
            <a:ext cx="1250719" cy="83940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4" y="1701810"/>
            <a:ext cx="1333441" cy="7500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0" y="3319015"/>
            <a:ext cx="1188645" cy="5682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75" y="3243075"/>
            <a:ext cx="1354496" cy="72015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077" y="3220095"/>
            <a:ext cx="1672750" cy="94092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21" y="1625053"/>
            <a:ext cx="1688791" cy="9499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645569"/>
            <a:ext cx="1792096" cy="109652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85" y="5303261"/>
            <a:ext cx="2487582" cy="155473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39858"/>
            <a:ext cx="2254183" cy="120223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324544" y="188310"/>
            <a:ext cx="2458616" cy="850106"/>
          </a:xfrm>
        </p:spPr>
        <p:txBody>
          <a:bodyPr>
            <a:noAutofit/>
          </a:bodyPr>
          <a:lstStyle/>
          <a:p>
            <a:r>
              <a:rPr lang="uz-Latn-UZ" sz="2800" dirty="0" smtClean="0"/>
              <a:t>JavaScript framework</a:t>
            </a:r>
            <a:endParaRPr lang="ru-RU" sz="2800" dirty="0"/>
          </a:p>
        </p:txBody>
      </p:sp>
      <p:sp>
        <p:nvSpPr>
          <p:cNvPr id="17" name="Заголовок 2"/>
          <p:cNvSpPr txBox="1">
            <a:spLocks/>
          </p:cNvSpPr>
          <p:nvPr/>
        </p:nvSpPr>
        <p:spPr>
          <a:xfrm>
            <a:off x="2699792" y="101499"/>
            <a:ext cx="2458616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z-Latn-UZ" sz="2800" dirty="0" smtClean="0"/>
              <a:t>JavaScript kutubxona</a:t>
            </a:r>
            <a:endParaRPr lang="ru-RU" sz="2800" dirty="0"/>
          </a:p>
        </p:txBody>
      </p:sp>
      <p:sp>
        <p:nvSpPr>
          <p:cNvPr id="18" name="Заголовок 2"/>
          <p:cNvSpPr txBox="1">
            <a:spLocks/>
          </p:cNvSpPr>
          <p:nvPr/>
        </p:nvSpPr>
        <p:spPr>
          <a:xfrm>
            <a:off x="592574" y="4393701"/>
            <a:ext cx="316727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z-Latn-UZ" sz="2800" dirty="0" smtClean="0"/>
              <a:t>JavaScript</a:t>
            </a:r>
            <a:r>
              <a:rPr lang="ru-RU" sz="2800" dirty="0" smtClean="0"/>
              <a:t> </a:t>
            </a:r>
            <a:r>
              <a:rPr lang="en-US" sz="2800" dirty="0" smtClean="0"/>
              <a:t>backend</a:t>
            </a:r>
          </a:p>
        </p:txBody>
      </p:sp>
      <p:sp>
        <p:nvSpPr>
          <p:cNvPr id="20" name="Заголовок 2"/>
          <p:cNvSpPr txBox="1">
            <a:spLocks/>
          </p:cNvSpPr>
          <p:nvPr/>
        </p:nvSpPr>
        <p:spPr>
          <a:xfrm>
            <a:off x="5868144" y="101499"/>
            <a:ext cx="2458616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CSS</a:t>
            </a:r>
            <a:r>
              <a:rPr lang="uz-Latn-UZ" sz="2800" dirty="0" smtClean="0"/>
              <a:t> framework</a:t>
            </a:r>
            <a:endParaRPr lang="ru-RU" sz="2800" dirty="0"/>
          </a:p>
        </p:txBody>
      </p:sp>
      <p:sp>
        <p:nvSpPr>
          <p:cNvPr id="21" name="Заголовок 2"/>
          <p:cNvSpPr txBox="1">
            <a:spLocks/>
          </p:cNvSpPr>
          <p:nvPr/>
        </p:nvSpPr>
        <p:spPr>
          <a:xfrm>
            <a:off x="5346010" y="4307086"/>
            <a:ext cx="316727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PHP</a:t>
            </a:r>
            <a:r>
              <a:rPr lang="ru-RU" sz="2800" dirty="0" smtClean="0"/>
              <a:t> </a:t>
            </a:r>
            <a:r>
              <a:rPr lang="en-US" sz="2800" dirty="0" smtClean="0"/>
              <a:t>framework</a:t>
            </a:r>
          </a:p>
        </p:txBody>
      </p:sp>
      <p:cxnSp>
        <p:nvCxnSpPr>
          <p:cNvPr id="5" name="Прямая со стрелкой 4"/>
          <p:cNvCxnSpPr>
            <a:stCxn id="3" idx="2"/>
            <a:endCxn id="6" idx="0"/>
          </p:cNvCxnSpPr>
          <p:nvPr/>
        </p:nvCxnSpPr>
        <p:spPr>
          <a:xfrm>
            <a:off x="904764" y="1038416"/>
            <a:ext cx="0" cy="600925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937739" y="2605017"/>
            <a:ext cx="0" cy="600925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816654" y="951605"/>
            <a:ext cx="0" cy="600925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810235" y="2568215"/>
            <a:ext cx="0" cy="600925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7097452" y="836712"/>
            <a:ext cx="0" cy="600925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7068965" y="2619170"/>
            <a:ext cx="0" cy="600925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939656" y="5157192"/>
            <a:ext cx="0" cy="600925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/>
          <p:nvPr/>
        </p:nvCxnSpPr>
        <p:spPr>
          <a:xfrm rot="5400000">
            <a:off x="5765808" y="5023512"/>
            <a:ext cx="600925" cy="413429"/>
          </a:xfrm>
          <a:prstGeom prst="curvedConnector3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Скругленная соединительная линия 31"/>
          <p:cNvCxnSpPr/>
          <p:nvPr/>
        </p:nvCxnSpPr>
        <p:spPr>
          <a:xfrm rot="16200000" flipH="1">
            <a:off x="7341444" y="4976858"/>
            <a:ext cx="600925" cy="525075"/>
          </a:xfrm>
          <a:prstGeom prst="curvedConnector3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Sayt</a:t>
            </a:r>
            <a:r>
              <a:rPr lang="en-US" dirty="0" smtClean="0"/>
              <a:t> , </a:t>
            </a:r>
            <a:r>
              <a:rPr lang="en-US" dirty="0" err="1" smtClean="0"/>
              <a:t>Dastur</a:t>
            </a:r>
            <a:r>
              <a:rPr lang="en-US" dirty="0" smtClean="0"/>
              <a:t> , </a:t>
            </a:r>
            <a:r>
              <a:rPr lang="en-US" dirty="0" err="1" smtClean="0"/>
              <a:t>O’yin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836712"/>
            <a:ext cx="6011051" cy="6011051"/>
          </a:xfrm>
        </p:spPr>
      </p:pic>
    </p:spTree>
    <p:extLst>
      <p:ext uri="{BB962C8B-B14F-4D97-AF65-F5344CB8AC3E}">
        <p14:creationId xmlns:p14="http://schemas.microsoft.com/office/powerpoint/2010/main" val="312641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en-US" dirty="0" smtClean="0"/>
              <a:t>JS </a:t>
            </a:r>
            <a:r>
              <a:rPr lang="en-US" dirty="0" err="1" smtClean="0"/>
              <a:t>FrameWork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3" y="1700808"/>
            <a:ext cx="7128792" cy="4412723"/>
          </a:xfrm>
        </p:spPr>
      </p:pic>
    </p:spTree>
    <p:extLst>
      <p:ext uri="{BB962C8B-B14F-4D97-AF65-F5344CB8AC3E}">
        <p14:creationId xmlns:p14="http://schemas.microsoft.com/office/powerpoint/2010/main" val="61430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 </a:t>
            </a:r>
            <a:r>
              <a:rPr lang="en-US" dirty="0" err="1" smtClean="0"/>
              <a:t>Kutubxona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7344816" cy="5508612"/>
          </a:xfrm>
        </p:spPr>
      </p:pic>
    </p:spTree>
    <p:extLst>
      <p:ext uri="{BB962C8B-B14F-4D97-AF65-F5344CB8AC3E}">
        <p14:creationId xmlns:p14="http://schemas.microsoft.com/office/powerpoint/2010/main" val="3694156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25</Words>
  <Application>Microsoft Office PowerPoint</Application>
  <PresentationFormat>Экран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Framework va Kutubxona</vt:lpstr>
      <vt:lpstr>Framework va Kutubxona</vt:lpstr>
      <vt:lpstr>JavaScript framework</vt:lpstr>
      <vt:lpstr>Sayt , Dastur , O’yin</vt:lpstr>
      <vt:lpstr>JS FrameWork</vt:lpstr>
      <vt:lpstr>JS Kutubxona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va Kutubxona</dc:title>
  <dc:creator>Islam</dc:creator>
  <cp:lastModifiedBy>Учетная запись Майкрософт</cp:lastModifiedBy>
  <cp:revision>21</cp:revision>
  <dcterms:created xsi:type="dcterms:W3CDTF">2022-11-09T06:49:30Z</dcterms:created>
  <dcterms:modified xsi:type="dcterms:W3CDTF">2022-11-10T12:50:26Z</dcterms:modified>
</cp:coreProperties>
</file>