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7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1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2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2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EDF08-E111-4454-A548-6F7635DE1BE9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1DD5-FE9B-492A-BF42-EF80D75CF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3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" y="71302"/>
            <a:ext cx="11913326" cy="6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44" y="0"/>
            <a:ext cx="562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87" y="34907"/>
            <a:ext cx="7515090" cy="68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25450"/>
            <a:ext cx="100584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" y="0"/>
            <a:ext cx="3007024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25" y="0"/>
            <a:ext cx="5666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963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" y="61830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18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2022-12-12T16:15:51Z</dcterms:created>
  <dcterms:modified xsi:type="dcterms:W3CDTF">2022-12-12T16:36:33Z</dcterms:modified>
</cp:coreProperties>
</file>