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1" r:id="rId11"/>
    <p:sldId id="270" r:id="rId12"/>
    <p:sldId id="272" r:id="rId13"/>
    <p:sldId id="273" r:id="rId14"/>
    <p:sldId id="275" r:id="rId15"/>
    <p:sldId id="277" r:id="rId16"/>
    <p:sldId id="278" r:id="rId17"/>
    <p:sldId id="279" r:id="rId18"/>
    <p:sldId id="280" r:id="rId19"/>
    <p:sldId id="276" r:id="rId20"/>
    <p:sldId id="281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5" r:id="rId30"/>
    <p:sldId id="296" r:id="rId31"/>
    <p:sldId id="297" r:id="rId32"/>
    <p:sldId id="298" r:id="rId33"/>
    <p:sldId id="301" r:id="rId34"/>
    <p:sldId id="302" r:id="rId35"/>
    <p:sldId id="303" r:id="rId36"/>
    <p:sldId id="304" r:id="rId37"/>
    <p:sldId id="305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lam Ehab" initials="IE" lastIdx="1" clrIdx="0">
    <p:extLst>
      <p:ext uri="{19B8F6BF-5375-455C-9EA6-DF929625EA0E}">
        <p15:presenceInfo xmlns:p15="http://schemas.microsoft.com/office/powerpoint/2012/main" userId="915d3b0bf38f3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FC7C9-F29A-41D1-8123-9B433A870A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3E5BC4-D256-4BBB-AB9D-FE2792173995}">
      <dgm:prSet phldrT="[Text]"/>
      <dgm:spPr/>
      <dgm:t>
        <a:bodyPr/>
        <a:lstStyle/>
        <a:p>
          <a:r>
            <a:rPr lang="en-US"/>
            <a:t>Transmit Overview</a:t>
          </a:r>
          <a:endParaRPr lang="en-US" dirty="0"/>
        </a:p>
      </dgm:t>
    </dgm:pt>
    <dgm:pt modelId="{6C03192F-3072-4A9A-8FDE-04ACCB8946AC}" type="parTrans" cxnId="{B4459746-7F22-4016-9A3B-89C65314F17B}">
      <dgm:prSet/>
      <dgm:spPr/>
      <dgm:t>
        <a:bodyPr/>
        <a:lstStyle/>
        <a:p>
          <a:endParaRPr lang="en-US"/>
        </a:p>
      </dgm:t>
    </dgm:pt>
    <dgm:pt modelId="{B2F67F1F-20DD-4A1C-920A-DDBC9B56F4F5}" type="sibTrans" cxnId="{B4459746-7F22-4016-9A3B-89C65314F17B}">
      <dgm:prSet/>
      <dgm:spPr/>
      <dgm:t>
        <a:bodyPr/>
        <a:lstStyle/>
        <a:p>
          <a:endParaRPr lang="en-US"/>
        </a:p>
      </dgm:t>
    </dgm:pt>
    <dgm:pt modelId="{5FA095B0-ECD7-443F-BE0E-413B2D0FF52E}" type="asst">
      <dgm:prSet phldrT="[Text]"/>
      <dgm:spPr/>
      <dgm:t>
        <a:bodyPr/>
        <a:lstStyle/>
        <a:p>
          <a:r>
            <a:rPr lang="en-US" dirty="0"/>
            <a:t>ID Formats</a:t>
          </a:r>
        </a:p>
      </dgm:t>
    </dgm:pt>
    <dgm:pt modelId="{3424A02F-D6AA-4080-80DD-BA40C9051F9B}" type="parTrans" cxnId="{5EC7E521-884C-4709-A0E4-89FE3DDAF548}">
      <dgm:prSet/>
      <dgm:spPr/>
      <dgm:t>
        <a:bodyPr/>
        <a:lstStyle/>
        <a:p>
          <a:endParaRPr lang="en-US"/>
        </a:p>
      </dgm:t>
    </dgm:pt>
    <dgm:pt modelId="{9A555B46-5124-4FA9-B88A-AA05E958B14C}" type="sibTrans" cxnId="{5EC7E521-884C-4709-A0E4-89FE3DDAF548}">
      <dgm:prSet/>
      <dgm:spPr/>
      <dgm:t>
        <a:bodyPr/>
        <a:lstStyle/>
        <a:p>
          <a:endParaRPr lang="en-US"/>
        </a:p>
      </dgm:t>
    </dgm:pt>
    <dgm:pt modelId="{639392CF-E8D3-4B10-9751-6F2EB8445728}" type="asst">
      <dgm:prSet phldrT="[Text]"/>
      <dgm:spPr/>
      <dgm:t>
        <a:bodyPr/>
        <a:lstStyle/>
        <a:p>
          <a:r>
            <a:rPr lang="en-US" dirty="0"/>
            <a:t>Transmit Interrupts</a:t>
          </a:r>
        </a:p>
      </dgm:t>
    </dgm:pt>
    <dgm:pt modelId="{68AB52A5-1527-4A54-A87B-FF69F4F5DB1E}" type="parTrans" cxnId="{E8AF91FD-B66E-428A-9162-A5483C5591E3}">
      <dgm:prSet/>
      <dgm:spPr/>
      <dgm:t>
        <a:bodyPr/>
        <a:lstStyle/>
        <a:p>
          <a:endParaRPr lang="en-US"/>
        </a:p>
      </dgm:t>
    </dgm:pt>
    <dgm:pt modelId="{902E0B16-933A-43D2-8EE9-C4649DE61C36}" type="sibTrans" cxnId="{E8AF91FD-B66E-428A-9162-A5483C5591E3}">
      <dgm:prSet/>
      <dgm:spPr/>
      <dgm:t>
        <a:bodyPr/>
        <a:lstStyle/>
        <a:p>
          <a:endParaRPr lang="en-US"/>
        </a:p>
      </dgm:t>
    </dgm:pt>
    <dgm:pt modelId="{F9FD30C2-B551-4654-A95A-98FF991A665B}" type="asst">
      <dgm:prSet phldrT="[Text]"/>
      <dgm:spPr/>
      <dgm:t>
        <a:bodyPr/>
        <a:lstStyle/>
        <a:p>
          <a:r>
            <a:rPr lang="en-US" dirty="0"/>
            <a:t>Frame Types</a:t>
          </a:r>
        </a:p>
      </dgm:t>
    </dgm:pt>
    <dgm:pt modelId="{C9FFC810-B6A4-4B1E-8069-CD6016CA46C0}" type="parTrans" cxnId="{3011F338-BE45-4AAA-89E0-A853D3A4DD46}">
      <dgm:prSet/>
      <dgm:spPr/>
      <dgm:t>
        <a:bodyPr/>
        <a:lstStyle/>
        <a:p>
          <a:endParaRPr lang="en-US"/>
        </a:p>
      </dgm:t>
    </dgm:pt>
    <dgm:pt modelId="{4EEDBB4C-E71E-4E75-853A-9CC712D84CC2}" type="sibTrans" cxnId="{3011F338-BE45-4AAA-89E0-A853D3A4DD46}">
      <dgm:prSet/>
      <dgm:spPr/>
      <dgm:t>
        <a:bodyPr/>
        <a:lstStyle/>
        <a:p>
          <a:endParaRPr lang="en-US"/>
        </a:p>
      </dgm:t>
    </dgm:pt>
    <dgm:pt modelId="{DE7AF95F-EEFF-4AC7-B32B-7B813963763F}" type="asst">
      <dgm:prSet phldrT="[Text]"/>
      <dgm:spPr/>
      <dgm:t>
        <a:bodyPr/>
        <a:lstStyle/>
        <a:p>
          <a:r>
            <a:rPr lang="en-US" dirty="0"/>
            <a:t>Priority</a:t>
          </a:r>
        </a:p>
      </dgm:t>
    </dgm:pt>
    <dgm:pt modelId="{BAA7C01D-6DF8-4FEC-9F52-9000FE4E67D9}" type="parTrans" cxnId="{1E53A2D7-5497-43E6-B44E-3A60A24C940E}">
      <dgm:prSet/>
      <dgm:spPr/>
      <dgm:t>
        <a:bodyPr/>
        <a:lstStyle/>
        <a:p>
          <a:endParaRPr lang="en-US"/>
        </a:p>
      </dgm:t>
    </dgm:pt>
    <dgm:pt modelId="{9014C5DB-7C0C-4BBB-BF09-1EB7E82F6F60}" type="sibTrans" cxnId="{1E53A2D7-5497-43E6-B44E-3A60A24C940E}">
      <dgm:prSet/>
      <dgm:spPr/>
      <dgm:t>
        <a:bodyPr/>
        <a:lstStyle/>
        <a:p>
          <a:endParaRPr lang="en-US"/>
        </a:p>
      </dgm:t>
    </dgm:pt>
    <dgm:pt modelId="{B4A2AA90-0888-4B85-A5A4-58C182CC7530}" type="pres">
      <dgm:prSet presAssocID="{CB5FC7C9-F29A-41D1-8123-9B433A870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658258-B442-409D-94AB-E9E7D4D0AE9E}" type="pres">
      <dgm:prSet presAssocID="{693E5BC4-D256-4BBB-AB9D-FE2792173995}" presName="hierRoot1" presStyleCnt="0"/>
      <dgm:spPr/>
    </dgm:pt>
    <dgm:pt modelId="{B1A68D0E-24EA-4E42-9807-339E63930774}" type="pres">
      <dgm:prSet presAssocID="{693E5BC4-D256-4BBB-AB9D-FE2792173995}" presName="composite" presStyleCnt="0"/>
      <dgm:spPr/>
    </dgm:pt>
    <dgm:pt modelId="{0245C3CE-8376-4F15-82D3-EE7443B2FD32}" type="pres">
      <dgm:prSet presAssocID="{693E5BC4-D256-4BBB-AB9D-FE2792173995}" presName="background" presStyleLbl="node0" presStyleIdx="0" presStyleCnt="1"/>
      <dgm:spPr/>
    </dgm:pt>
    <dgm:pt modelId="{33F8C278-61EA-44FC-BD79-40B5E79CDE0D}" type="pres">
      <dgm:prSet presAssocID="{693E5BC4-D256-4BBB-AB9D-FE2792173995}" presName="text" presStyleLbl="fgAcc0" presStyleIdx="0" presStyleCnt="1">
        <dgm:presLayoutVars>
          <dgm:chPref val="3"/>
        </dgm:presLayoutVars>
      </dgm:prSet>
      <dgm:spPr/>
    </dgm:pt>
    <dgm:pt modelId="{6B0B54AD-975B-40FC-930F-0627F6E23B64}" type="pres">
      <dgm:prSet presAssocID="{693E5BC4-D256-4BBB-AB9D-FE2792173995}" presName="hierChild2" presStyleCnt="0"/>
      <dgm:spPr/>
    </dgm:pt>
    <dgm:pt modelId="{8909FBA7-C347-4FBC-990F-8EA15B24ACAA}" type="pres">
      <dgm:prSet presAssocID="{3424A02F-D6AA-4080-80DD-BA40C9051F9B}" presName="Name10" presStyleLbl="parChTrans1D2" presStyleIdx="0" presStyleCnt="4"/>
      <dgm:spPr/>
    </dgm:pt>
    <dgm:pt modelId="{FE038B4E-CC5D-4617-94D3-8C828FF2D66B}" type="pres">
      <dgm:prSet presAssocID="{5FA095B0-ECD7-443F-BE0E-413B2D0FF52E}" presName="hierRoot2" presStyleCnt="0"/>
      <dgm:spPr/>
    </dgm:pt>
    <dgm:pt modelId="{2A62EE1C-4E6A-458F-9BC2-A0B2CF6FE768}" type="pres">
      <dgm:prSet presAssocID="{5FA095B0-ECD7-443F-BE0E-413B2D0FF52E}" presName="composite2" presStyleCnt="0"/>
      <dgm:spPr/>
    </dgm:pt>
    <dgm:pt modelId="{7A328FF3-C570-4BD7-886A-3A965948548D}" type="pres">
      <dgm:prSet presAssocID="{5FA095B0-ECD7-443F-BE0E-413B2D0FF52E}" presName="background2" presStyleLbl="asst1" presStyleIdx="0" presStyleCnt="4"/>
      <dgm:spPr/>
    </dgm:pt>
    <dgm:pt modelId="{840A8367-15C7-40F8-AE46-890DFF2981C3}" type="pres">
      <dgm:prSet presAssocID="{5FA095B0-ECD7-443F-BE0E-413B2D0FF52E}" presName="text2" presStyleLbl="fgAcc2" presStyleIdx="0" presStyleCnt="4">
        <dgm:presLayoutVars>
          <dgm:chPref val="3"/>
        </dgm:presLayoutVars>
      </dgm:prSet>
      <dgm:spPr/>
    </dgm:pt>
    <dgm:pt modelId="{42FBC956-877D-4F51-A005-990B37B475BA}" type="pres">
      <dgm:prSet presAssocID="{5FA095B0-ECD7-443F-BE0E-413B2D0FF52E}" presName="hierChild3" presStyleCnt="0"/>
      <dgm:spPr/>
    </dgm:pt>
    <dgm:pt modelId="{335458A1-C038-43FF-9B68-ADA9A810EC93}" type="pres">
      <dgm:prSet presAssocID="{C9FFC810-B6A4-4B1E-8069-CD6016CA46C0}" presName="Name10" presStyleLbl="parChTrans1D2" presStyleIdx="1" presStyleCnt="4"/>
      <dgm:spPr/>
    </dgm:pt>
    <dgm:pt modelId="{092D5E00-B0F6-4EB3-9B4F-07B8D888736B}" type="pres">
      <dgm:prSet presAssocID="{F9FD30C2-B551-4654-A95A-98FF991A665B}" presName="hierRoot2" presStyleCnt="0"/>
      <dgm:spPr/>
    </dgm:pt>
    <dgm:pt modelId="{4948A51C-31B3-4B25-B88D-19DC198A6985}" type="pres">
      <dgm:prSet presAssocID="{F9FD30C2-B551-4654-A95A-98FF991A665B}" presName="composite2" presStyleCnt="0"/>
      <dgm:spPr/>
    </dgm:pt>
    <dgm:pt modelId="{D7B57E61-8C33-4D2C-A3C5-005B7316F244}" type="pres">
      <dgm:prSet presAssocID="{F9FD30C2-B551-4654-A95A-98FF991A665B}" presName="background2" presStyleLbl="asst1" presStyleIdx="1" presStyleCnt="4"/>
      <dgm:spPr/>
    </dgm:pt>
    <dgm:pt modelId="{4303CC03-03E2-4D37-876E-8AA69C73ED57}" type="pres">
      <dgm:prSet presAssocID="{F9FD30C2-B551-4654-A95A-98FF991A665B}" presName="text2" presStyleLbl="fgAcc2" presStyleIdx="1" presStyleCnt="4">
        <dgm:presLayoutVars>
          <dgm:chPref val="3"/>
        </dgm:presLayoutVars>
      </dgm:prSet>
      <dgm:spPr/>
    </dgm:pt>
    <dgm:pt modelId="{83297C6F-805B-470F-89CE-81541012ABA8}" type="pres">
      <dgm:prSet presAssocID="{F9FD30C2-B551-4654-A95A-98FF991A665B}" presName="hierChild3" presStyleCnt="0"/>
      <dgm:spPr/>
    </dgm:pt>
    <dgm:pt modelId="{6DF875B7-37C4-427D-95BC-FC899C113AB0}" type="pres">
      <dgm:prSet presAssocID="{BAA7C01D-6DF8-4FEC-9F52-9000FE4E67D9}" presName="Name10" presStyleLbl="parChTrans1D2" presStyleIdx="2" presStyleCnt="4"/>
      <dgm:spPr/>
    </dgm:pt>
    <dgm:pt modelId="{BBF479B9-882A-4CBA-A273-A10D4BCF0460}" type="pres">
      <dgm:prSet presAssocID="{DE7AF95F-EEFF-4AC7-B32B-7B813963763F}" presName="hierRoot2" presStyleCnt="0"/>
      <dgm:spPr/>
    </dgm:pt>
    <dgm:pt modelId="{9F4DD980-2162-47A3-9C3F-91EFDDC4A70B}" type="pres">
      <dgm:prSet presAssocID="{DE7AF95F-EEFF-4AC7-B32B-7B813963763F}" presName="composite2" presStyleCnt="0"/>
      <dgm:spPr/>
    </dgm:pt>
    <dgm:pt modelId="{A7A28F11-CFE7-4FA7-89D4-513A45597ADC}" type="pres">
      <dgm:prSet presAssocID="{DE7AF95F-EEFF-4AC7-B32B-7B813963763F}" presName="background2" presStyleLbl="asst1" presStyleIdx="2" presStyleCnt="4"/>
      <dgm:spPr/>
    </dgm:pt>
    <dgm:pt modelId="{D55C9883-B795-495B-83D5-ED294E5F14F3}" type="pres">
      <dgm:prSet presAssocID="{DE7AF95F-EEFF-4AC7-B32B-7B813963763F}" presName="text2" presStyleLbl="fgAcc2" presStyleIdx="2" presStyleCnt="4">
        <dgm:presLayoutVars>
          <dgm:chPref val="3"/>
        </dgm:presLayoutVars>
      </dgm:prSet>
      <dgm:spPr/>
    </dgm:pt>
    <dgm:pt modelId="{60D529F7-237C-4449-BDB0-F669E1E6FC9C}" type="pres">
      <dgm:prSet presAssocID="{DE7AF95F-EEFF-4AC7-B32B-7B813963763F}" presName="hierChild3" presStyleCnt="0"/>
      <dgm:spPr/>
    </dgm:pt>
    <dgm:pt modelId="{1CFFB84C-64FB-4FDD-AD5C-7E30D4DD7A33}" type="pres">
      <dgm:prSet presAssocID="{68AB52A5-1527-4A54-A87B-FF69F4F5DB1E}" presName="Name10" presStyleLbl="parChTrans1D2" presStyleIdx="3" presStyleCnt="4"/>
      <dgm:spPr/>
    </dgm:pt>
    <dgm:pt modelId="{C7DA63F2-4B2B-4D8A-9DC8-53002A74697C}" type="pres">
      <dgm:prSet presAssocID="{639392CF-E8D3-4B10-9751-6F2EB8445728}" presName="hierRoot2" presStyleCnt="0"/>
      <dgm:spPr/>
    </dgm:pt>
    <dgm:pt modelId="{09567699-7DEF-402C-9D41-D5E779AD74FB}" type="pres">
      <dgm:prSet presAssocID="{639392CF-E8D3-4B10-9751-6F2EB8445728}" presName="composite2" presStyleCnt="0"/>
      <dgm:spPr/>
    </dgm:pt>
    <dgm:pt modelId="{8BE11521-95F8-46C9-86B2-31A0B3A8CAE2}" type="pres">
      <dgm:prSet presAssocID="{639392CF-E8D3-4B10-9751-6F2EB8445728}" presName="background2" presStyleLbl="asst1" presStyleIdx="3" presStyleCnt="4"/>
      <dgm:spPr/>
    </dgm:pt>
    <dgm:pt modelId="{D19117B6-FBED-4ED6-83DD-2CBD6CAE41CB}" type="pres">
      <dgm:prSet presAssocID="{639392CF-E8D3-4B10-9751-6F2EB8445728}" presName="text2" presStyleLbl="fgAcc2" presStyleIdx="3" presStyleCnt="4">
        <dgm:presLayoutVars>
          <dgm:chPref val="3"/>
        </dgm:presLayoutVars>
      </dgm:prSet>
      <dgm:spPr/>
    </dgm:pt>
    <dgm:pt modelId="{1F68258F-7638-4C5E-8AD4-8995EC6DB8BF}" type="pres">
      <dgm:prSet presAssocID="{639392CF-E8D3-4B10-9751-6F2EB8445728}" presName="hierChild3" presStyleCnt="0"/>
      <dgm:spPr/>
    </dgm:pt>
  </dgm:ptLst>
  <dgm:cxnLst>
    <dgm:cxn modelId="{86672B1B-3E71-4691-8B1A-6B8915B2384D}" type="presOf" srcId="{68AB52A5-1527-4A54-A87B-FF69F4F5DB1E}" destId="{1CFFB84C-64FB-4FDD-AD5C-7E30D4DD7A33}" srcOrd="0" destOrd="0" presId="urn:microsoft.com/office/officeart/2005/8/layout/hierarchy1"/>
    <dgm:cxn modelId="{5EC7E521-884C-4709-A0E4-89FE3DDAF548}" srcId="{693E5BC4-D256-4BBB-AB9D-FE2792173995}" destId="{5FA095B0-ECD7-443F-BE0E-413B2D0FF52E}" srcOrd="0" destOrd="0" parTransId="{3424A02F-D6AA-4080-80DD-BA40C9051F9B}" sibTransId="{9A555B46-5124-4FA9-B88A-AA05E958B14C}"/>
    <dgm:cxn modelId="{9ABB4E2A-BA5B-4B3B-A8AB-69701A232F5C}" type="presOf" srcId="{BAA7C01D-6DF8-4FEC-9F52-9000FE4E67D9}" destId="{6DF875B7-37C4-427D-95BC-FC899C113AB0}" srcOrd="0" destOrd="0" presId="urn:microsoft.com/office/officeart/2005/8/layout/hierarchy1"/>
    <dgm:cxn modelId="{73796232-9C0B-4BEC-AC74-ADBC3B30812D}" type="presOf" srcId="{3424A02F-D6AA-4080-80DD-BA40C9051F9B}" destId="{8909FBA7-C347-4FBC-990F-8EA15B24ACAA}" srcOrd="0" destOrd="0" presId="urn:microsoft.com/office/officeart/2005/8/layout/hierarchy1"/>
    <dgm:cxn modelId="{3011F338-BE45-4AAA-89E0-A853D3A4DD46}" srcId="{693E5BC4-D256-4BBB-AB9D-FE2792173995}" destId="{F9FD30C2-B551-4654-A95A-98FF991A665B}" srcOrd="1" destOrd="0" parTransId="{C9FFC810-B6A4-4B1E-8069-CD6016CA46C0}" sibTransId="{4EEDBB4C-E71E-4E75-853A-9CC712D84CC2}"/>
    <dgm:cxn modelId="{B4459746-7F22-4016-9A3B-89C65314F17B}" srcId="{CB5FC7C9-F29A-41D1-8123-9B433A870A11}" destId="{693E5BC4-D256-4BBB-AB9D-FE2792173995}" srcOrd="0" destOrd="0" parTransId="{6C03192F-3072-4A9A-8FDE-04ACCB8946AC}" sibTransId="{B2F67F1F-20DD-4A1C-920A-DDBC9B56F4F5}"/>
    <dgm:cxn modelId="{3338E677-8A09-45DC-ABDD-A2261CC394FF}" type="presOf" srcId="{CB5FC7C9-F29A-41D1-8123-9B433A870A11}" destId="{B4A2AA90-0888-4B85-A5A4-58C182CC7530}" srcOrd="0" destOrd="0" presId="urn:microsoft.com/office/officeart/2005/8/layout/hierarchy1"/>
    <dgm:cxn modelId="{A5D2448A-AB55-41D1-9DBE-F76BBC6BE8BC}" type="presOf" srcId="{693E5BC4-D256-4BBB-AB9D-FE2792173995}" destId="{33F8C278-61EA-44FC-BD79-40B5E79CDE0D}" srcOrd="0" destOrd="0" presId="urn:microsoft.com/office/officeart/2005/8/layout/hierarchy1"/>
    <dgm:cxn modelId="{AB46EDBF-971C-4504-9519-A276E9F8B32F}" type="presOf" srcId="{5FA095B0-ECD7-443F-BE0E-413B2D0FF52E}" destId="{840A8367-15C7-40F8-AE46-890DFF2981C3}" srcOrd="0" destOrd="0" presId="urn:microsoft.com/office/officeart/2005/8/layout/hierarchy1"/>
    <dgm:cxn modelId="{E114AFD5-7DC9-4E49-8C48-C51DDF18C192}" type="presOf" srcId="{F9FD30C2-B551-4654-A95A-98FF991A665B}" destId="{4303CC03-03E2-4D37-876E-8AA69C73ED57}" srcOrd="0" destOrd="0" presId="urn:microsoft.com/office/officeart/2005/8/layout/hierarchy1"/>
    <dgm:cxn modelId="{8341ACD6-89BD-4D81-889E-4776DEA9C22A}" type="presOf" srcId="{DE7AF95F-EEFF-4AC7-B32B-7B813963763F}" destId="{D55C9883-B795-495B-83D5-ED294E5F14F3}" srcOrd="0" destOrd="0" presId="urn:microsoft.com/office/officeart/2005/8/layout/hierarchy1"/>
    <dgm:cxn modelId="{1E53A2D7-5497-43E6-B44E-3A60A24C940E}" srcId="{693E5BC4-D256-4BBB-AB9D-FE2792173995}" destId="{DE7AF95F-EEFF-4AC7-B32B-7B813963763F}" srcOrd="2" destOrd="0" parTransId="{BAA7C01D-6DF8-4FEC-9F52-9000FE4E67D9}" sibTransId="{9014C5DB-7C0C-4BBB-BF09-1EB7E82F6F60}"/>
    <dgm:cxn modelId="{B13B0BEF-C70E-4249-8B51-9120C6CFDB1A}" type="presOf" srcId="{639392CF-E8D3-4B10-9751-6F2EB8445728}" destId="{D19117B6-FBED-4ED6-83DD-2CBD6CAE41CB}" srcOrd="0" destOrd="0" presId="urn:microsoft.com/office/officeart/2005/8/layout/hierarchy1"/>
    <dgm:cxn modelId="{E8AF91FD-B66E-428A-9162-A5483C5591E3}" srcId="{693E5BC4-D256-4BBB-AB9D-FE2792173995}" destId="{639392CF-E8D3-4B10-9751-6F2EB8445728}" srcOrd="3" destOrd="0" parTransId="{68AB52A5-1527-4A54-A87B-FF69F4F5DB1E}" sibTransId="{902E0B16-933A-43D2-8EE9-C4649DE61C36}"/>
    <dgm:cxn modelId="{572905FE-4938-4721-AE56-03E0C2A2B16C}" type="presOf" srcId="{C9FFC810-B6A4-4B1E-8069-CD6016CA46C0}" destId="{335458A1-C038-43FF-9B68-ADA9A810EC93}" srcOrd="0" destOrd="0" presId="urn:microsoft.com/office/officeart/2005/8/layout/hierarchy1"/>
    <dgm:cxn modelId="{180DB905-F2E8-4643-B797-1EED7B637265}" type="presParOf" srcId="{B4A2AA90-0888-4B85-A5A4-58C182CC7530}" destId="{6A658258-B442-409D-94AB-E9E7D4D0AE9E}" srcOrd="0" destOrd="0" presId="urn:microsoft.com/office/officeart/2005/8/layout/hierarchy1"/>
    <dgm:cxn modelId="{DD39678D-C59E-48B9-9A41-9EFF79B46F8B}" type="presParOf" srcId="{6A658258-B442-409D-94AB-E9E7D4D0AE9E}" destId="{B1A68D0E-24EA-4E42-9807-339E63930774}" srcOrd="0" destOrd="0" presId="urn:microsoft.com/office/officeart/2005/8/layout/hierarchy1"/>
    <dgm:cxn modelId="{67E738A2-3DDA-49BA-8723-A43571D33EE8}" type="presParOf" srcId="{B1A68D0E-24EA-4E42-9807-339E63930774}" destId="{0245C3CE-8376-4F15-82D3-EE7443B2FD32}" srcOrd="0" destOrd="0" presId="urn:microsoft.com/office/officeart/2005/8/layout/hierarchy1"/>
    <dgm:cxn modelId="{D6140F19-88F4-4707-9279-6BA0866AFF32}" type="presParOf" srcId="{B1A68D0E-24EA-4E42-9807-339E63930774}" destId="{33F8C278-61EA-44FC-BD79-40B5E79CDE0D}" srcOrd="1" destOrd="0" presId="urn:microsoft.com/office/officeart/2005/8/layout/hierarchy1"/>
    <dgm:cxn modelId="{37FAC80F-78E4-42EB-AA2E-F4D9F2999934}" type="presParOf" srcId="{6A658258-B442-409D-94AB-E9E7D4D0AE9E}" destId="{6B0B54AD-975B-40FC-930F-0627F6E23B64}" srcOrd="1" destOrd="0" presId="urn:microsoft.com/office/officeart/2005/8/layout/hierarchy1"/>
    <dgm:cxn modelId="{B34F40FB-806C-4622-B0E3-6AADC4852C4B}" type="presParOf" srcId="{6B0B54AD-975B-40FC-930F-0627F6E23B64}" destId="{8909FBA7-C347-4FBC-990F-8EA15B24ACAA}" srcOrd="0" destOrd="0" presId="urn:microsoft.com/office/officeart/2005/8/layout/hierarchy1"/>
    <dgm:cxn modelId="{C6169839-A1B5-4300-ABED-F592A54493A7}" type="presParOf" srcId="{6B0B54AD-975B-40FC-930F-0627F6E23B64}" destId="{FE038B4E-CC5D-4617-94D3-8C828FF2D66B}" srcOrd="1" destOrd="0" presId="urn:microsoft.com/office/officeart/2005/8/layout/hierarchy1"/>
    <dgm:cxn modelId="{24F0F04A-D299-45E9-B222-E31C33A30555}" type="presParOf" srcId="{FE038B4E-CC5D-4617-94D3-8C828FF2D66B}" destId="{2A62EE1C-4E6A-458F-9BC2-A0B2CF6FE768}" srcOrd="0" destOrd="0" presId="urn:microsoft.com/office/officeart/2005/8/layout/hierarchy1"/>
    <dgm:cxn modelId="{09858E33-6CA4-4F0D-9A95-44DE9200FEE2}" type="presParOf" srcId="{2A62EE1C-4E6A-458F-9BC2-A0B2CF6FE768}" destId="{7A328FF3-C570-4BD7-886A-3A965948548D}" srcOrd="0" destOrd="0" presId="urn:microsoft.com/office/officeart/2005/8/layout/hierarchy1"/>
    <dgm:cxn modelId="{385E0B5E-CBC7-4BE0-B7CE-4B5E2B1ABB05}" type="presParOf" srcId="{2A62EE1C-4E6A-458F-9BC2-A0B2CF6FE768}" destId="{840A8367-15C7-40F8-AE46-890DFF2981C3}" srcOrd="1" destOrd="0" presId="urn:microsoft.com/office/officeart/2005/8/layout/hierarchy1"/>
    <dgm:cxn modelId="{4DC715A9-A4FE-4872-8594-B90ADD54AF71}" type="presParOf" srcId="{FE038B4E-CC5D-4617-94D3-8C828FF2D66B}" destId="{42FBC956-877D-4F51-A005-990B37B475BA}" srcOrd="1" destOrd="0" presId="urn:microsoft.com/office/officeart/2005/8/layout/hierarchy1"/>
    <dgm:cxn modelId="{4DFCB944-674B-4C79-8F86-BA8ADA812B1B}" type="presParOf" srcId="{6B0B54AD-975B-40FC-930F-0627F6E23B64}" destId="{335458A1-C038-43FF-9B68-ADA9A810EC93}" srcOrd="2" destOrd="0" presId="urn:microsoft.com/office/officeart/2005/8/layout/hierarchy1"/>
    <dgm:cxn modelId="{9B4AA538-2D76-4505-BB94-3AA6DDAD06A3}" type="presParOf" srcId="{6B0B54AD-975B-40FC-930F-0627F6E23B64}" destId="{092D5E00-B0F6-4EB3-9B4F-07B8D888736B}" srcOrd="3" destOrd="0" presId="urn:microsoft.com/office/officeart/2005/8/layout/hierarchy1"/>
    <dgm:cxn modelId="{E9DC821B-6379-42E5-93B3-506AB1C17682}" type="presParOf" srcId="{092D5E00-B0F6-4EB3-9B4F-07B8D888736B}" destId="{4948A51C-31B3-4B25-B88D-19DC198A6985}" srcOrd="0" destOrd="0" presId="urn:microsoft.com/office/officeart/2005/8/layout/hierarchy1"/>
    <dgm:cxn modelId="{E6CDA206-65DF-45B0-99F0-873C0992B21A}" type="presParOf" srcId="{4948A51C-31B3-4B25-B88D-19DC198A6985}" destId="{D7B57E61-8C33-4D2C-A3C5-005B7316F244}" srcOrd="0" destOrd="0" presId="urn:microsoft.com/office/officeart/2005/8/layout/hierarchy1"/>
    <dgm:cxn modelId="{CE88EEEB-E777-4B8F-8F22-3833F0581B2E}" type="presParOf" srcId="{4948A51C-31B3-4B25-B88D-19DC198A6985}" destId="{4303CC03-03E2-4D37-876E-8AA69C73ED57}" srcOrd="1" destOrd="0" presId="urn:microsoft.com/office/officeart/2005/8/layout/hierarchy1"/>
    <dgm:cxn modelId="{866B1B28-5493-4421-A941-D1115E440B12}" type="presParOf" srcId="{092D5E00-B0F6-4EB3-9B4F-07B8D888736B}" destId="{83297C6F-805B-470F-89CE-81541012ABA8}" srcOrd="1" destOrd="0" presId="urn:microsoft.com/office/officeart/2005/8/layout/hierarchy1"/>
    <dgm:cxn modelId="{BD28AA97-8E41-4BF0-8A5A-54DB80C4DCFF}" type="presParOf" srcId="{6B0B54AD-975B-40FC-930F-0627F6E23B64}" destId="{6DF875B7-37C4-427D-95BC-FC899C113AB0}" srcOrd="4" destOrd="0" presId="urn:microsoft.com/office/officeart/2005/8/layout/hierarchy1"/>
    <dgm:cxn modelId="{0918CE9D-7673-4633-A51F-194B49EA1553}" type="presParOf" srcId="{6B0B54AD-975B-40FC-930F-0627F6E23B64}" destId="{BBF479B9-882A-4CBA-A273-A10D4BCF0460}" srcOrd="5" destOrd="0" presId="urn:microsoft.com/office/officeart/2005/8/layout/hierarchy1"/>
    <dgm:cxn modelId="{C761DEEA-8A04-4C8E-87B3-A55332A7D35C}" type="presParOf" srcId="{BBF479B9-882A-4CBA-A273-A10D4BCF0460}" destId="{9F4DD980-2162-47A3-9C3F-91EFDDC4A70B}" srcOrd="0" destOrd="0" presId="urn:microsoft.com/office/officeart/2005/8/layout/hierarchy1"/>
    <dgm:cxn modelId="{DCEDC08B-659F-411F-A70B-6E576FE947D2}" type="presParOf" srcId="{9F4DD980-2162-47A3-9C3F-91EFDDC4A70B}" destId="{A7A28F11-CFE7-4FA7-89D4-513A45597ADC}" srcOrd="0" destOrd="0" presId="urn:microsoft.com/office/officeart/2005/8/layout/hierarchy1"/>
    <dgm:cxn modelId="{61923FE3-9730-4FC1-A8AC-3EDA5ED80F83}" type="presParOf" srcId="{9F4DD980-2162-47A3-9C3F-91EFDDC4A70B}" destId="{D55C9883-B795-495B-83D5-ED294E5F14F3}" srcOrd="1" destOrd="0" presId="urn:microsoft.com/office/officeart/2005/8/layout/hierarchy1"/>
    <dgm:cxn modelId="{C64C4FAE-2A3E-406A-A650-E7C745859C33}" type="presParOf" srcId="{BBF479B9-882A-4CBA-A273-A10D4BCF0460}" destId="{60D529F7-237C-4449-BDB0-F669E1E6FC9C}" srcOrd="1" destOrd="0" presId="urn:microsoft.com/office/officeart/2005/8/layout/hierarchy1"/>
    <dgm:cxn modelId="{A69B1FD4-61FF-4AB6-B3AD-C5F104E4C769}" type="presParOf" srcId="{6B0B54AD-975B-40FC-930F-0627F6E23B64}" destId="{1CFFB84C-64FB-4FDD-AD5C-7E30D4DD7A33}" srcOrd="6" destOrd="0" presId="urn:microsoft.com/office/officeart/2005/8/layout/hierarchy1"/>
    <dgm:cxn modelId="{D4AF79A9-A45D-488D-B2C2-36880E0DDB67}" type="presParOf" srcId="{6B0B54AD-975B-40FC-930F-0627F6E23B64}" destId="{C7DA63F2-4B2B-4D8A-9DC8-53002A74697C}" srcOrd="7" destOrd="0" presId="urn:microsoft.com/office/officeart/2005/8/layout/hierarchy1"/>
    <dgm:cxn modelId="{5B298505-40BA-4DD1-B153-F3F8AF1F618C}" type="presParOf" srcId="{C7DA63F2-4B2B-4D8A-9DC8-53002A74697C}" destId="{09567699-7DEF-402C-9D41-D5E779AD74FB}" srcOrd="0" destOrd="0" presId="urn:microsoft.com/office/officeart/2005/8/layout/hierarchy1"/>
    <dgm:cxn modelId="{9EBFE0DB-D1F6-47B1-8E66-099CBC93820A}" type="presParOf" srcId="{09567699-7DEF-402C-9D41-D5E779AD74FB}" destId="{8BE11521-95F8-46C9-86B2-31A0B3A8CAE2}" srcOrd="0" destOrd="0" presId="urn:microsoft.com/office/officeart/2005/8/layout/hierarchy1"/>
    <dgm:cxn modelId="{642166C0-B53F-4D36-99DC-314A5F491B19}" type="presParOf" srcId="{09567699-7DEF-402C-9D41-D5E779AD74FB}" destId="{D19117B6-FBED-4ED6-83DD-2CBD6CAE41CB}" srcOrd="1" destOrd="0" presId="urn:microsoft.com/office/officeart/2005/8/layout/hierarchy1"/>
    <dgm:cxn modelId="{740DE5AF-40D8-438D-BC0C-E9AAE4A2BDC9}" type="presParOf" srcId="{C7DA63F2-4B2B-4D8A-9DC8-53002A74697C}" destId="{1F68258F-7638-4C5E-8AD4-8995EC6DB8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06C21B-1892-4E19-8287-F1BACFFBF9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C51E2-05C3-4826-A57E-4B505207210A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Testing Modes</a:t>
          </a:r>
        </a:p>
      </dgm:t>
    </dgm:pt>
    <dgm:pt modelId="{55353C8C-1461-4D8A-90D4-95E90DD43C45}" type="parTrans" cxnId="{6ADF7001-7FB5-4CEE-9336-FA38FF16D320}">
      <dgm:prSet/>
      <dgm:spPr/>
      <dgm:t>
        <a:bodyPr/>
        <a:lstStyle/>
        <a:p>
          <a:endParaRPr lang="en-US"/>
        </a:p>
      </dgm:t>
    </dgm:pt>
    <dgm:pt modelId="{F12DA0A3-02DD-4BC9-B21E-981505C8B948}" type="sibTrans" cxnId="{6ADF7001-7FB5-4CEE-9336-FA38FF16D320}">
      <dgm:prSet/>
      <dgm:spPr/>
      <dgm:t>
        <a:bodyPr/>
        <a:lstStyle/>
        <a:p>
          <a:endParaRPr lang="en-US"/>
        </a:p>
      </dgm:t>
    </dgm:pt>
    <dgm:pt modelId="{09B1F8C8-4162-4642-9687-868B32F28B3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Silent</a:t>
          </a:r>
        </a:p>
      </dgm:t>
    </dgm:pt>
    <dgm:pt modelId="{9F4586CB-132A-4FAA-B3EC-5CC10D173129}" type="parTrans" cxnId="{A6C7D9D5-9A32-4CF6-A3FA-C59A74FD9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1C78F2-C39D-482C-8FE2-7E25B7788C7D}" type="sibTrans" cxnId="{A6C7D9D5-9A32-4CF6-A3FA-C59A74FD99C8}">
      <dgm:prSet/>
      <dgm:spPr/>
      <dgm:t>
        <a:bodyPr/>
        <a:lstStyle/>
        <a:p>
          <a:endParaRPr lang="en-US"/>
        </a:p>
      </dgm:t>
    </dgm:pt>
    <dgm:pt modelId="{23AC3B24-F101-4896-8C2A-8C35DEF3E10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Loopback</a:t>
          </a:r>
        </a:p>
      </dgm:t>
    </dgm:pt>
    <dgm:pt modelId="{3E6E20FA-60B2-4487-B9D2-1DEE6520BB9D}" type="parTrans" cxnId="{099B9A63-41F3-4552-998F-F336DA04073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8492B9-DC41-4B83-BC5E-2DA08711D0A4}" type="sibTrans" cxnId="{099B9A63-41F3-4552-998F-F336DA04073F}">
      <dgm:prSet/>
      <dgm:spPr/>
      <dgm:t>
        <a:bodyPr/>
        <a:lstStyle/>
        <a:p>
          <a:endParaRPr lang="en-US"/>
        </a:p>
      </dgm:t>
    </dgm:pt>
    <dgm:pt modelId="{035C9FF2-9294-43BA-94AE-EE51314ADEF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Basic</a:t>
          </a:r>
        </a:p>
      </dgm:t>
    </dgm:pt>
    <dgm:pt modelId="{47ED4602-AAD5-4406-946B-5D73816C4C93}" type="parTrans" cxnId="{56E7FBCC-B029-45EA-9D0E-B1DD32671C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4ECA1F-929F-4798-BB62-B913903456DA}" type="sibTrans" cxnId="{56E7FBCC-B029-45EA-9D0E-B1DD32671CFF}">
      <dgm:prSet/>
      <dgm:spPr/>
      <dgm:t>
        <a:bodyPr/>
        <a:lstStyle/>
        <a:p>
          <a:endParaRPr lang="en-US"/>
        </a:p>
      </dgm:t>
    </dgm:pt>
    <dgm:pt modelId="{9BEE7467-0B65-40C5-80A8-B269D2CDBFA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Loopback with Silent</a:t>
          </a:r>
        </a:p>
      </dgm:t>
    </dgm:pt>
    <dgm:pt modelId="{8F8D8E42-108D-4FF7-BA8C-AADFE242F387}" type="parTrans" cxnId="{3D1B0EA7-5C72-4482-9A5A-32697FC4293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74FFF2-2C9D-4976-878A-B3EAEC4D065C}" type="sibTrans" cxnId="{3D1B0EA7-5C72-4482-9A5A-32697FC42939}">
      <dgm:prSet/>
      <dgm:spPr/>
      <dgm:t>
        <a:bodyPr/>
        <a:lstStyle/>
        <a:p>
          <a:endParaRPr lang="en-US"/>
        </a:p>
      </dgm:t>
    </dgm:pt>
    <dgm:pt modelId="{5DC87D89-82B6-43B3-BED8-C79E77E86E0A}" type="pres">
      <dgm:prSet presAssocID="{9A06C21B-1892-4E19-8287-F1BACFFBF9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019210-EDED-422D-8D28-B090AC7E5E02}" type="pres">
      <dgm:prSet presAssocID="{51BC51E2-05C3-4826-A57E-4B505207210A}" presName="hierRoot1" presStyleCnt="0"/>
      <dgm:spPr/>
    </dgm:pt>
    <dgm:pt modelId="{11CB8982-CC69-47DD-BF93-7D28622A35C8}" type="pres">
      <dgm:prSet presAssocID="{51BC51E2-05C3-4826-A57E-4B505207210A}" presName="composite" presStyleCnt="0"/>
      <dgm:spPr/>
    </dgm:pt>
    <dgm:pt modelId="{A6112AE2-BA35-4FEC-9A4A-FCFE16AF9C07}" type="pres">
      <dgm:prSet presAssocID="{51BC51E2-05C3-4826-A57E-4B505207210A}" presName="background" presStyleLbl="node0" presStyleIdx="0" presStyleCnt="1"/>
      <dgm:spPr/>
    </dgm:pt>
    <dgm:pt modelId="{10379C4B-B911-426E-B157-B6FC95AA64E3}" type="pres">
      <dgm:prSet presAssocID="{51BC51E2-05C3-4826-A57E-4B505207210A}" presName="text" presStyleLbl="fgAcc0" presStyleIdx="0" presStyleCnt="1" custLinFactNeighborY="0">
        <dgm:presLayoutVars>
          <dgm:chPref val="3"/>
        </dgm:presLayoutVars>
      </dgm:prSet>
      <dgm:spPr/>
    </dgm:pt>
    <dgm:pt modelId="{0B162D8B-8630-44E6-B161-3028168BA650}" type="pres">
      <dgm:prSet presAssocID="{51BC51E2-05C3-4826-A57E-4B505207210A}" presName="hierChild2" presStyleCnt="0"/>
      <dgm:spPr/>
    </dgm:pt>
    <dgm:pt modelId="{49DDCA1B-885E-4463-ACE5-6C430E7F54DE}" type="pres">
      <dgm:prSet presAssocID="{9F4586CB-132A-4FAA-B3EC-5CC10D173129}" presName="Name10" presStyleLbl="parChTrans1D2" presStyleIdx="0" presStyleCnt="4"/>
      <dgm:spPr/>
    </dgm:pt>
    <dgm:pt modelId="{C2EAFB97-CEB1-4223-BEC8-7E6C3C1D266C}" type="pres">
      <dgm:prSet presAssocID="{09B1F8C8-4162-4642-9687-868B32F28B3E}" presName="hierRoot2" presStyleCnt="0"/>
      <dgm:spPr/>
    </dgm:pt>
    <dgm:pt modelId="{4D1B84D6-3B88-4419-A746-2F034278C580}" type="pres">
      <dgm:prSet presAssocID="{09B1F8C8-4162-4642-9687-868B32F28B3E}" presName="composite2" presStyleCnt="0"/>
      <dgm:spPr/>
    </dgm:pt>
    <dgm:pt modelId="{CE5898D0-F2CA-4BEE-8B9B-D0B0BCB0C310}" type="pres">
      <dgm:prSet presAssocID="{09B1F8C8-4162-4642-9687-868B32F28B3E}" presName="background2" presStyleLbl="node2" presStyleIdx="0" presStyleCnt="4"/>
      <dgm:spPr/>
    </dgm:pt>
    <dgm:pt modelId="{624F6448-1645-4159-8B99-946A3F8C665F}" type="pres">
      <dgm:prSet presAssocID="{09B1F8C8-4162-4642-9687-868B32F28B3E}" presName="text2" presStyleLbl="fgAcc2" presStyleIdx="0" presStyleCnt="4">
        <dgm:presLayoutVars>
          <dgm:chPref val="3"/>
        </dgm:presLayoutVars>
      </dgm:prSet>
      <dgm:spPr/>
    </dgm:pt>
    <dgm:pt modelId="{48A12E27-F060-4809-9754-95B8F1705EF5}" type="pres">
      <dgm:prSet presAssocID="{09B1F8C8-4162-4642-9687-868B32F28B3E}" presName="hierChild3" presStyleCnt="0"/>
      <dgm:spPr/>
    </dgm:pt>
    <dgm:pt modelId="{FF6B2FDE-A34C-4DE3-A839-174296740E2B}" type="pres">
      <dgm:prSet presAssocID="{3E6E20FA-60B2-4487-B9D2-1DEE6520BB9D}" presName="Name10" presStyleLbl="parChTrans1D2" presStyleIdx="1" presStyleCnt="4"/>
      <dgm:spPr/>
    </dgm:pt>
    <dgm:pt modelId="{A0BA819B-979A-4A5A-AC47-F1EE53CAC954}" type="pres">
      <dgm:prSet presAssocID="{23AC3B24-F101-4896-8C2A-8C35DEF3E100}" presName="hierRoot2" presStyleCnt="0"/>
      <dgm:spPr/>
    </dgm:pt>
    <dgm:pt modelId="{395BA588-4DB6-48D5-B99A-6656FC5D11D5}" type="pres">
      <dgm:prSet presAssocID="{23AC3B24-F101-4896-8C2A-8C35DEF3E100}" presName="composite2" presStyleCnt="0"/>
      <dgm:spPr/>
    </dgm:pt>
    <dgm:pt modelId="{7DA91C18-9E8A-4398-839D-61EFE47FB5A9}" type="pres">
      <dgm:prSet presAssocID="{23AC3B24-F101-4896-8C2A-8C35DEF3E100}" presName="background2" presStyleLbl="node2" presStyleIdx="1" presStyleCnt="4"/>
      <dgm:spPr/>
    </dgm:pt>
    <dgm:pt modelId="{EBC81BEA-D0AE-47CA-B4B3-A519144C348F}" type="pres">
      <dgm:prSet presAssocID="{23AC3B24-F101-4896-8C2A-8C35DEF3E100}" presName="text2" presStyleLbl="fgAcc2" presStyleIdx="1" presStyleCnt="4">
        <dgm:presLayoutVars>
          <dgm:chPref val="3"/>
        </dgm:presLayoutVars>
      </dgm:prSet>
      <dgm:spPr/>
    </dgm:pt>
    <dgm:pt modelId="{26CD9382-56A6-45EB-9B0A-F9F09B469714}" type="pres">
      <dgm:prSet presAssocID="{23AC3B24-F101-4896-8C2A-8C35DEF3E100}" presName="hierChild3" presStyleCnt="0"/>
      <dgm:spPr/>
    </dgm:pt>
    <dgm:pt modelId="{96C75DBB-5936-4224-8F8C-B83D76D49F0A}" type="pres">
      <dgm:prSet presAssocID="{8F8D8E42-108D-4FF7-BA8C-AADFE242F387}" presName="Name10" presStyleLbl="parChTrans1D2" presStyleIdx="2" presStyleCnt="4"/>
      <dgm:spPr/>
    </dgm:pt>
    <dgm:pt modelId="{E0D45AFE-8E41-46A2-B81F-3BA150B43D4E}" type="pres">
      <dgm:prSet presAssocID="{9BEE7467-0B65-40C5-80A8-B269D2CDBFA6}" presName="hierRoot2" presStyleCnt="0"/>
      <dgm:spPr/>
    </dgm:pt>
    <dgm:pt modelId="{53EF92F9-B5E3-41E6-BCB8-0BC421CD5A68}" type="pres">
      <dgm:prSet presAssocID="{9BEE7467-0B65-40C5-80A8-B269D2CDBFA6}" presName="composite2" presStyleCnt="0"/>
      <dgm:spPr/>
    </dgm:pt>
    <dgm:pt modelId="{2301933E-7332-454B-85C6-48E59BF8AB65}" type="pres">
      <dgm:prSet presAssocID="{9BEE7467-0B65-40C5-80A8-B269D2CDBFA6}" presName="background2" presStyleLbl="node2" presStyleIdx="2" presStyleCnt="4"/>
      <dgm:spPr/>
    </dgm:pt>
    <dgm:pt modelId="{2D45E9ED-1AA8-42EC-A087-90D195125E92}" type="pres">
      <dgm:prSet presAssocID="{9BEE7467-0B65-40C5-80A8-B269D2CDBFA6}" presName="text2" presStyleLbl="fgAcc2" presStyleIdx="2" presStyleCnt="4">
        <dgm:presLayoutVars>
          <dgm:chPref val="3"/>
        </dgm:presLayoutVars>
      </dgm:prSet>
      <dgm:spPr/>
    </dgm:pt>
    <dgm:pt modelId="{C547809E-1ABB-4D97-8763-EE297941F462}" type="pres">
      <dgm:prSet presAssocID="{9BEE7467-0B65-40C5-80A8-B269D2CDBFA6}" presName="hierChild3" presStyleCnt="0"/>
      <dgm:spPr/>
    </dgm:pt>
    <dgm:pt modelId="{B648AED7-C814-4B24-A8CC-19CB5D8C6619}" type="pres">
      <dgm:prSet presAssocID="{47ED4602-AAD5-4406-946B-5D73816C4C93}" presName="Name10" presStyleLbl="parChTrans1D2" presStyleIdx="3" presStyleCnt="4"/>
      <dgm:spPr/>
    </dgm:pt>
    <dgm:pt modelId="{58FE3509-E419-4A46-9D6A-3ABE1B1D9DD9}" type="pres">
      <dgm:prSet presAssocID="{035C9FF2-9294-43BA-94AE-EE51314ADEFF}" presName="hierRoot2" presStyleCnt="0"/>
      <dgm:spPr/>
    </dgm:pt>
    <dgm:pt modelId="{54A5EEEC-7CDD-4DC5-9F2A-A60CF8ADE516}" type="pres">
      <dgm:prSet presAssocID="{035C9FF2-9294-43BA-94AE-EE51314ADEFF}" presName="composite2" presStyleCnt="0"/>
      <dgm:spPr/>
    </dgm:pt>
    <dgm:pt modelId="{5C049574-4B7A-4784-8190-E3900F08EA2C}" type="pres">
      <dgm:prSet presAssocID="{035C9FF2-9294-43BA-94AE-EE51314ADEFF}" presName="background2" presStyleLbl="node2" presStyleIdx="3" presStyleCnt="4"/>
      <dgm:spPr/>
    </dgm:pt>
    <dgm:pt modelId="{BB4511C8-2FE6-4739-BD93-9F53AF591BF3}" type="pres">
      <dgm:prSet presAssocID="{035C9FF2-9294-43BA-94AE-EE51314ADEFF}" presName="text2" presStyleLbl="fgAcc2" presStyleIdx="3" presStyleCnt="4">
        <dgm:presLayoutVars>
          <dgm:chPref val="3"/>
        </dgm:presLayoutVars>
      </dgm:prSet>
      <dgm:spPr/>
    </dgm:pt>
    <dgm:pt modelId="{85B5AA2C-7B8F-4022-8417-11E89BA76E45}" type="pres">
      <dgm:prSet presAssocID="{035C9FF2-9294-43BA-94AE-EE51314ADEFF}" presName="hierChild3" presStyleCnt="0"/>
      <dgm:spPr/>
    </dgm:pt>
  </dgm:ptLst>
  <dgm:cxnLst>
    <dgm:cxn modelId="{6ADF7001-7FB5-4CEE-9336-FA38FF16D320}" srcId="{9A06C21B-1892-4E19-8287-F1BACFFBF92E}" destId="{51BC51E2-05C3-4826-A57E-4B505207210A}" srcOrd="0" destOrd="0" parTransId="{55353C8C-1461-4D8A-90D4-95E90DD43C45}" sibTransId="{F12DA0A3-02DD-4BC9-B21E-981505C8B948}"/>
    <dgm:cxn modelId="{50C0F03A-1330-4BFA-8ED8-77E595842782}" type="presOf" srcId="{09B1F8C8-4162-4642-9687-868B32F28B3E}" destId="{624F6448-1645-4159-8B99-946A3F8C665F}" srcOrd="0" destOrd="0" presId="urn:microsoft.com/office/officeart/2005/8/layout/hierarchy1"/>
    <dgm:cxn modelId="{099B9A63-41F3-4552-998F-F336DA04073F}" srcId="{51BC51E2-05C3-4826-A57E-4B505207210A}" destId="{23AC3B24-F101-4896-8C2A-8C35DEF3E100}" srcOrd="1" destOrd="0" parTransId="{3E6E20FA-60B2-4487-B9D2-1DEE6520BB9D}" sibTransId="{E18492B9-DC41-4B83-BC5E-2DA08711D0A4}"/>
    <dgm:cxn modelId="{7086574E-561B-4241-8967-7D45364FA149}" type="presOf" srcId="{8F8D8E42-108D-4FF7-BA8C-AADFE242F387}" destId="{96C75DBB-5936-4224-8F8C-B83D76D49F0A}" srcOrd="0" destOrd="0" presId="urn:microsoft.com/office/officeart/2005/8/layout/hierarchy1"/>
    <dgm:cxn modelId="{9EA04152-952E-45F5-AF21-1C6F17C5040A}" type="presOf" srcId="{47ED4602-AAD5-4406-946B-5D73816C4C93}" destId="{B648AED7-C814-4B24-A8CC-19CB5D8C6619}" srcOrd="0" destOrd="0" presId="urn:microsoft.com/office/officeart/2005/8/layout/hierarchy1"/>
    <dgm:cxn modelId="{BF6BE97C-71AF-40A8-B9BB-7D39EC6BC4E5}" type="presOf" srcId="{23AC3B24-F101-4896-8C2A-8C35DEF3E100}" destId="{EBC81BEA-D0AE-47CA-B4B3-A519144C348F}" srcOrd="0" destOrd="0" presId="urn:microsoft.com/office/officeart/2005/8/layout/hierarchy1"/>
    <dgm:cxn modelId="{2CF4C581-88B7-40DF-B331-72FF7088BA65}" type="presOf" srcId="{9BEE7467-0B65-40C5-80A8-B269D2CDBFA6}" destId="{2D45E9ED-1AA8-42EC-A087-90D195125E92}" srcOrd="0" destOrd="0" presId="urn:microsoft.com/office/officeart/2005/8/layout/hierarchy1"/>
    <dgm:cxn modelId="{FA1AEF87-5872-401C-80DA-7B05EDD7AC2F}" type="presOf" srcId="{035C9FF2-9294-43BA-94AE-EE51314ADEFF}" destId="{BB4511C8-2FE6-4739-BD93-9F53AF591BF3}" srcOrd="0" destOrd="0" presId="urn:microsoft.com/office/officeart/2005/8/layout/hierarchy1"/>
    <dgm:cxn modelId="{1E6F8898-5A71-4DF1-8B3F-3A99C85BEBB7}" type="presOf" srcId="{9F4586CB-132A-4FAA-B3EC-5CC10D173129}" destId="{49DDCA1B-885E-4463-ACE5-6C430E7F54DE}" srcOrd="0" destOrd="0" presId="urn:microsoft.com/office/officeart/2005/8/layout/hierarchy1"/>
    <dgm:cxn modelId="{3D1B0EA7-5C72-4482-9A5A-32697FC42939}" srcId="{51BC51E2-05C3-4826-A57E-4B505207210A}" destId="{9BEE7467-0B65-40C5-80A8-B269D2CDBFA6}" srcOrd="2" destOrd="0" parTransId="{8F8D8E42-108D-4FF7-BA8C-AADFE242F387}" sibTransId="{9E74FFF2-2C9D-4976-878A-B3EAEC4D065C}"/>
    <dgm:cxn modelId="{56E7FBCC-B029-45EA-9D0E-B1DD32671CFF}" srcId="{51BC51E2-05C3-4826-A57E-4B505207210A}" destId="{035C9FF2-9294-43BA-94AE-EE51314ADEFF}" srcOrd="3" destOrd="0" parTransId="{47ED4602-AAD5-4406-946B-5D73816C4C93}" sibTransId="{3A4ECA1F-929F-4798-BB62-B913903456DA}"/>
    <dgm:cxn modelId="{A6C7D9D5-9A32-4CF6-A3FA-C59A74FD99C8}" srcId="{51BC51E2-05C3-4826-A57E-4B505207210A}" destId="{09B1F8C8-4162-4642-9687-868B32F28B3E}" srcOrd="0" destOrd="0" parTransId="{9F4586CB-132A-4FAA-B3EC-5CC10D173129}" sibTransId="{881C78F2-C39D-482C-8FE2-7E25B7788C7D}"/>
    <dgm:cxn modelId="{7B0BAAE2-B172-45F7-952E-E6FF4A0A982C}" type="presOf" srcId="{51BC51E2-05C3-4826-A57E-4B505207210A}" destId="{10379C4B-B911-426E-B157-B6FC95AA64E3}" srcOrd="0" destOrd="0" presId="urn:microsoft.com/office/officeart/2005/8/layout/hierarchy1"/>
    <dgm:cxn modelId="{66EF75E7-7C5E-4D84-A8E1-9674B845E3B4}" type="presOf" srcId="{3E6E20FA-60B2-4487-B9D2-1DEE6520BB9D}" destId="{FF6B2FDE-A34C-4DE3-A839-174296740E2B}" srcOrd="0" destOrd="0" presId="urn:microsoft.com/office/officeart/2005/8/layout/hierarchy1"/>
    <dgm:cxn modelId="{156644F3-A8F7-45F8-8C93-F2BB71563854}" type="presOf" srcId="{9A06C21B-1892-4E19-8287-F1BACFFBF92E}" destId="{5DC87D89-82B6-43B3-BED8-C79E77E86E0A}" srcOrd="0" destOrd="0" presId="urn:microsoft.com/office/officeart/2005/8/layout/hierarchy1"/>
    <dgm:cxn modelId="{3683C0BE-1E86-4769-804A-B75F53061607}" type="presParOf" srcId="{5DC87D89-82B6-43B3-BED8-C79E77E86E0A}" destId="{06019210-EDED-422D-8D28-B090AC7E5E02}" srcOrd="0" destOrd="0" presId="urn:microsoft.com/office/officeart/2005/8/layout/hierarchy1"/>
    <dgm:cxn modelId="{D9B1585A-E2EE-4614-99AE-AD52580C5339}" type="presParOf" srcId="{06019210-EDED-422D-8D28-B090AC7E5E02}" destId="{11CB8982-CC69-47DD-BF93-7D28622A35C8}" srcOrd="0" destOrd="0" presId="urn:microsoft.com/office/officeart/2005/8/layout/hierarchy1"/>
    <dgm:cxn modelId="{3EF9295A-A68E-46D7-951C-7FE7186A78DE}" type="presParOf" srcId="{11CB8982-CC69-47DD-BF93-7D28622A35C8}" destId="{A6112AE2-BA35-4FEC-9A4A-FCFE16AF9C07}" srcOrd="0" destOrd="0" presId="urn:microsoft.com/office/officeart/2005/8/layout/hierarchy1"/>
    <dgm:cxn modelId="{156C769E-D94E-407E-BE9A-85A34BE76944}" type="presParOf" srcId="{11CB8982-CC69-47DD-BF93-7D28622A35C8}" destId="{10379C4B-B911-426E-B157-B6FC95AA64E3}" srcOrd="1" destOrd="0" presId="urn:microsoft.com/office/officeart/2005/8/layout/hierarchy1"/>
    <dgm:cxn modelId="{73DB5C13-3430-44E3-BE65-82C765C6225B}" type="presParOf" srcId="{06019210-EDED-422D-8D28-B090AC7E5E02}" destId="{0B162D8B-8630-44E6-B161-3028168BA650}" srcOrd="1" destOrd="0" presId="urn:microsoft.com/office/officeart/2005/8/layout/hierarchy1"/>
    <dgm:cxn modelId="{71302F9B-4F05-4C02-9B92-9F13CE896AB9}" type="presParOf" srcId="{0B162D8B-8630-44E6-B161-3028168BA650}" destId="{49DDCA1B-885E-4463-ACE5-6C430E7F54DE}" srcOrd="0" destOrd="0" presId="urn:microsoft.com/office/officeart/2005/8/layout/hierarchy1"/>
    <dgm:cxn modelId="{37582560-00EF-4C2E-8794-D27C02629DC8}" type="presParOf" srcId="{0B162D8B-8630-44E6-B161-3028168BA650}" destId="{C2EAFB97-CEB1-4223-BEC8-7E6C3C1D266C}" srcOrd="1" destOrd="0" presId="urn:microsoft.com/office/officeart/2005/8/layout/hierarchy1"/>
    <dgm:cxn modelId="{4F596F2E-90ED-4598-95A1-71D54F62CD8D}" type="presParOf" srcId="{C2EAFB97-CEB1-4223-BEC8-7E6C3C1D266C}" destId="{4D1B84D6-3B88-4419-A746-2F034278C580}" srcOrd="0" destOrd="0" presId="urn:microsoft.com/office/officeart/2005/8/layout/hierarchy1"/>
    <dgm:cxn modelId="{DD712977-F172-4957-A361-F78B8797AFF2}" type="presParOf" srcId="{4D1B84D6-3B88-4419-A746-2F034278C580}" destId="{CE5898D0-F2CA-4BEE-8B9B-D0B0BCB0C310}" srcOrd="0" destOrd="0" presId="urn:microsoft.com/office/officeart/2005/8/layout/hierarchy1"/>
    <dgm:cxn modelId="{F4927DCC-7801-41A3-8E1A-7F1EC6AA19BC}" type="presParOf" srcId="{4D1B84D6-3B88-4419-A746-2F034278C580}" destId="{624F6448-1645-4159-8B99-946A3F8C665F}" srcOrd="1" destOrd="0" presId="urn:microsoft.com/office/officeart/2005/8/layout/hierarchy1"/>
    <dgm:cxn modelId="{9FA8E4C9-9F7F-449C-A9D9-E247BDB1B23C}" type="presParOf" srcId="{C2EAFB97-CEB1-4223-BEC8-7E6C3C1D266C}" destId="{48A12E27-F060-4809-9754-95B8F1705EF5}" srcOrd="1" destOrd="0" presId="urn:microsoft.com/office/officeart/2005/8/layout/hierarchy1"/>
    <dgm:cxn modelId="{18AAD51E-FA3A-4801-8AF2-1880571C198B}" type="presParOf" srcId="{0B162D8B-8630-44E6-B161-3028168BA650}" destId="{FF6B2FDE-A34C-4DE3-A839-174296740E2B}" srcOrd="2" destOrd="0" presId="urn:microsoft.com/office/officeart/2005/8/layout/hierarchy1"/>
    <dgm:cxn modelId="{720FC1D0-67E1-401C-87F0-877F93CFA757}" type="presParOf" srcId="{0B162D8B-8630-44E6-B161-3028168BA650}" destId="{A0BA819B-979A-4A5A-AC47-F1EE53CAC954}" srcOrd="3" destOrd="0" presId="urn:microsoft.com/office/officeart/2005/8/layout/hierarchy1"/>
    <dgm:cxn modelId="{8338590F-1EBB-4879-91DB-F8F2CE720613}" type="presParOf" srcId="{A0BA819B-979A-4A5A-AC47-F1EE53CAC954}" destId="{395BA588-4DB6-48D5-B99A-6656FC5D11D5}" srcOrd="0" destOrd="0" presId="urn:microsoft.com/office/officeart/2005/8/layout/hierarchy1"/>
    <dgm:cxn modelId="{DB65E712-4EAD-468B-92E1-2340479097FB}" type="presParOf" srcId="{395BA588-4DB6-48D5-B99A-6656FC5D11D5}" destId="{7DA91C18-9E8A-4398-839D-61EFE47FB5A9}" srcOrd="0" destOrd="0" presId="urn:microsoft.com/office/officeart/2005/8/layout/hierarchy1"/>
    <dgm:cxn modelId="{6F4CD403-5BC4-4E0B-98C0-8B9FBA31BA56}" type="presParOf" srcId="{395BA588-4DB6-48D5-B99A-6656FC5D11D5}" destId="{EBC81BEA-D0AE-47CA-B4B3-A519144C348F}" srcOrd="1" destOrd="0" presId="urn:microsoft.com/office/officeart/2005/8/layout/hierarchy1"/>
    <dgm:cxn modelId="{F4462B9A-44FB-44F7-B97D-A5039A4F3C7A}" type="presParOf" srcId="{A0BA819B-979A-4A5A-AC47-F1EE53CAC954}" destId="{26CD9382-56A6-45EB-9B0A-F9F09B469714}" srcOrd="1" destOrd="0" presId="urn:microsoft.com/office/officeart/2005/8/layout/hierarchy1"/>
    <dgm:cxn modelId="{A161DBB1-C2A6-4C6D-8282-2EC9C606DFD9}" type="presParOf" srcId="{0B162D8B-8630-44E6-B161-3028168BA650}" destId="{96C75DBB-5936-4224-8F8C-B83D76D49F0A}" srcOrd="4" destOrd="0" presId="urn:microsoft.com/office/officeart/2005/8/layout/hierarchy1"/>
    <dgm:cxn modelId="{70D6F1AC-05A4-4723-9337-1245F9FDEBC9}" type="presParOf" srcId="{0B162D8B-8630-44E6-B161-3028168BA650}" destId="{E0D45AFE-8E41-46A2-B81F-3BA150B43D4E}" srcOrd="5" destOrd="0" presId="urn:microsoft.com/office/officeart/2005/8/layout/hierarchy1"/>
    <dgm:cxn modelId="{30D131D1-2017-4245-BC39-4FB164C2DD60}" type="presParOf" srcId="{E0D45AFE-8E41-46A2-B81F-3BA150B43D4E}" destId="{53EF92F9-B5E3-41E6-BCB8-0BC421CD5A68}" srcOrd="0" destOrd="0" presId="urn:microsoft.com/office/officeart/2005/8/layout/hierarchy1"/>
    <dgm:cxn modelId="{D5DF5AA5-D738-436F-B66F-3722B20DE6FC}" type="presParOf" srcId="{53EF92F9-B5E3-41E6-BCB8-0BC421CD5A68}" destId="{2301933E-7332-454B-85C6-48E59BF8AB65}" srcOrd="0" destOrd="0" presId="urn:microsoft.com/office/officeart/2005/8/layout/hierarchy1"/>
    <dgm:cxn modelId="{38DE3CF6-8133-46A8-88B9-342B73991117}" type="presParOf" srcId="{53EF92F9-B5E3-41E6-BCB8-0BC421CD5A68}" destId="{2D45E9ED-1AA8-42EC-A087-90D195125E92}" srcOrd="1" destOrd="0" presId="urn:microsoft.com/office/officeart/2005/8/layout/hierarchy1"/>
    <dgm:cxn modelId="{9B16D3CB-73C2-4AEA-81F3-EE5BF2693095}" type="presParOf" srcId="{E0D45AFE-8E41-46A2-B81F-3BA150B43D4E}" destId="{C547809E-1ABB-4D97-8763-EE297941F462}" srcOrd="1" destOrd="0" presId="urn:microsoft.com/office/officeart/2005/8/layout/hierarchy1"/>
    <dgm:cxn modelId="{83E08842-4807-4283-A4DD-0F72B9AB9496}" type="presParOf" srcId="{0B162D8B-8630-44E6-B161-3028168BA650}" destId="{B648AED7-C814-4B24-A8CC-19CB5D8C6619}" srcOrd="6" destOrd="0" presId="urn:microsoft.com/office/officeart/2005/8/layout/hierarchy1"/>
    <dgm:cxn modelId="{946ADC1C-1B9B-44E9-8222-9C4A73799F5A}" type="presParOf" srcId="{0B162D8B-8630-44E6-B161-3028168BA650}" destId="{58FE3509-E419-4A46-9D6A-3ABE1B1D9DD9}" srcOrd="7" destOrd="0" presId="urn:microsoft.com/office/officeart/2005/8/layout/hierarchy1"/>
    <dgm:cxn modelId="{A5C6AE51-BF91-4808-B416-2BEAAB6722FA}" type="presParOf" srcId="{58FE3509-E419-4A46-9D6A-3ABE1B1D9DD9}" destId="{54A5EEEC-7CDD-4DC5-9F2A-A60CF8ADE516}" srcOrd="0" destOrd="0" presId="urn:microsoft.com/office/officeart/2005/8/layout/hierarchy1"/>
    <dgm:cxn modelId="{644A173D-D8DE-4E6C-B280-363F0D71B5CA}" type="presParOf" srcId="{54A5EEEC-7CDD-4DC5-9F2A-A60CF8ADE516}" destId="{5C049574-4B7A-4784-8190-E3900F08EA2C}" srcOrd="0" destOrd="0" presId="urn:microsoft.com/office/officeart/2005/8/layout/hierarchy1"/>
    <dgm:cxn modelId="{91FE0736-6D67-4D47-B016-1D407F5FE235}" type="presParOf" srcId="{54A5EEEC-7CDD-4DC5-9F2A-A60CF8ADE516}" destId="{BB4511C8-2FE6-4739-BD93-9F53AF591BF3}" srcOrd="1" destOrd="0" presId="urn:microsoft.com/office/officeart/2005/8/layout/hierarchy1"/>
    <dgm:cxn modelId="{5FF4DC5A-8494-46EF-931B-FCF74C6A8713}" type="presParOf" srcId="{58FE3509-E419-4A46-9D6A-3ABE1B1D9DD9}" destId="{85B5AA2C-7B8F-4022-8417-11E89BA76E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DC0AFC-D45D-42B4-BE8D-DBB9F5B35D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9E6CAD-4130-4C3A-808B-C6F0219DBEEF}">
      <dgm:prSet phldrT="[Text]" custT="1"/>
      <dgm:spPr/>
      <dgm:t>
        <a:bodyPr/>
        <a:lstStyle/>
        <a:p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Interrupt Sources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59D7E8-0CE0-44B2-BCCA-6A5152BF9D97}" type="parTrans" cxnId="{894CEE57-7480-45F4-A18A-43B0329AAEB1}">
      <dgm:prSet/>
      <dgm:spPr/>
      <dgm:t>
        <a:bodyPr/>
        <a:lstStyle/>
        <a:p>
          <a:endParaRPr lang="en-US"/>
        </a:p>
      </dgm:t>
    </dgm:pt>
    <dgm:pt modelId="{57B78878-F5B1-4660-8026-E2DD33A47FB9}" type="sibTrans" cxnId="{894CEE57-7480-45F4-A18A-43B0329AAEB1}">
      <dgm:prSet/>
      <dgm:spPr/>
      <dgm:t>
        <a:bodyPr/>
        <a:lstStyle/>
        <a:p>
          <a:endParaRPr lang="en-US"/>
        </a:p>
      </dgm:t>
    </dgm:pt>
    <dgm:pt modelId="{6A248B74-A783-4915-97F1-3DB4B0503EE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Error Interrupt</a:t>
          </a:r>
        </a:p>
      </dgm:t>
    </dgm:pt>
    <dgm:pt modelId="{C4477E65-58E5-4D67-9CB4-8B0C9A806957}" type="parTrans" cxnId="{E657CFDF-50AB-4913-9AC9-CD4D16CCE40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897ED7-9A72-4D79-803B-CC068ADD21F3}" type="sibTrans" cxnId="{E657CFDF-50AB-4913-9AC9-CD4D16CCE403}">
      <dgm:prSet/>
      <dgm:spPr/>
      <dgm:t>
        <a:bodyPr/>
        <a:lstStyle/>
        <a:p>
          <a:endParaRPr lang="en-US"/>
        </a:p>
      </dgm:t>
    </dgm:pt>
    <dgm:pt modelId="{2B7ECACD-AF06-4E61-9C56-48C2A0A071C2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Message Object Interrupts</a:t>
          </a:r>
          <a:b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(Transmit/Receive)</a:t>
          </a:r>
        </a:p>
      </dgm:t>
    </dgm:pt>
    <dgm:pt modelId="{C32DF0AF-C56F-4606-920F-A2607B901515}" type="parTrans" cxnId="{65175621-B3E0-4E8A-9F7F-506000E97CD1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95904-C691-4930-BFC7-F430B58B8740}" type="sibTrans" cxnId="{65175621-B3E0-4E8A-9F7F-506000E97CD1}">
      <dgm:prSet/>
      <dgm:spPr/>
      <dgm:t>
        <a:bodyPr/>
        <a:lstStyle/>
        <a:p>
          <a:endParaRPr lang="en-US"/>
        </a:p>
      </dgm:t>
    </dgm:pt>
    <dgm:pt modelId="{B97E57B2-EA23-4508-8118-BD303A7D9190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Transmit OK</a:t>
          </a:r>
        </a:p>
      </dgm:t>
    </dgm:pt>
    <dgm:pt modelId="{EE7BCD3A-8A92-48C3-BF36-3015144A2CCD}" type="parTrans" cxnId="{BC9B15C8-713E-41EC-AA6D-39A8FFA62C18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7A12-71C3-4596-A787-A96DE0EB9471}" type="sibTrans" cxnId="{BC9B15C8-713E-41EC-AA6D-39A8FFA62C18}">
      <dgm:prSet/>
      <dgm:spPr/>
      <dgm:t>
        <a:bodyPr/>
        <a:lstStyle/>
        <a:p>
          <a:endParaRPr lang="en-US"/>
        </a:p>
      </dgm:t>
    </dgm:pt>
    <dgm:pt modelId="{D1D442CA-81B1-4C1F-83C6-F8BDE0DE7FD8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Last Error Code</a:t>
          </a:r>
        </a:p>
      </dgm:t>
    </dgm:pt>
    <dgm:pt modelId="{0696E373-36B2-460F-817E-8ADBC4A15275}" type="parTrans" cxnId="{BB60B1F4-0F2C-46D4-8A8E-4EC83C0EDB52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79847E-A6AD-4543-A9C7-1A1C26EAB0F0}" type="sibTrans" cxnId="{BB60B1F4-0F2C-46D4-8A8E-4EC83C0EDB52}">
      <dgm:prSet/>
      <dgm:spPr/>
      <dgm:t>
        <a:bodyPr/>
        <a:lstStyle/>
        <a:p>
          <a:endParaRPr lang="en-US"/>
        </a:p>
      </dgm:t>
    </dgm:pt>
    <dgm:pt modelId="{DF6F5B03-F1D9-42D6-8AC4-08170DD8A8A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Receive OK</a:t>
          </a:r>
        </a:p>
      </dgm:t>
    </dgm:pt>
    <dgm:pt modelId="{406590F6-F5D3-47DF-8FBD-053EAD859CEA}" type="sibTrans" cxnId="{C4740A3A-956D-4206-8CF2-F77007DB78E4}">
      <dgm:prSet/>
      <dgm:spPr/>
      <dgm:t>
        <a:bodyPr/>
        <a:lstStyle/>
        <a:p>
          <a:endParaRPr lang="en-US"/>
        </a:p>
      </dgm:t>
    </dgm:pt>
    <dgm:pt modelId="{7CEDBDB4-E3CB-40BC-9045-C8DA328341EE}" type="parTrans" cxnId="{C4740A3A-956D-4206-8CF2-F77007DB78E4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B78788-B7AB-4673-8F0E-52269292CAFD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Error Warning</a:t>
          </a:r>
        </a:p>
      </dgm:t>
    </dgm:pt>
    <dgm:pt modelId="{98060A71-71ED-4829-851F-C09362A0D8D7}" type="parTrans" cxnId="{76B0E460-05C3-4B94-98A3-4073B879933D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E75CD717-A52A-4766-9279-EE02B89CF819}" type="sibTrans" cxnId="{76B0E460-05C3-4B94-98A3-4073B879933D}">
      <dgm:prSet/>
      <dgm:spPr/>
      <dgm:t>
        <a:bodyPr/>
        <a:lstStyle/>
        <a:p>
          <a:endParaRPr lang="en-US"/>
        </a:p>
      </dgm:t>
    </dgm:pt>
    <dgm:pt modelId="{AF669CC4-9B93-4737-9DA3-A01902DA84C8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Bus-Off </a:t>
          </a:r>
        </a:p>
      </dgm:t>
    </dgm:pt>
    <dgm:pt modelId="{89FCECD4-F661-4F93-9BFC-C8C43DB33627}" type="parTrans" cxnId="{FFC96CF8-8053-4E69-9573-0E223AA2E160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/>
        </a:p>
      </dgm:t>
    </dgm:pt>
    <dgm:pt modelId="{4B8C21C4-CAF7-410C-A679-67587EB3D9B2}" type="sibTrans" cxnId="{FFC96CF8-8053-4E69-9573-0E223AA2E160}">
      <dgm:prSet/>
      <dgm:spPr/>
      <dgm:t>
        <a:bodyPr/>
        <a:lstStyle/>
        <a:p>
          <a:endParaRPr lang="en-US"/>
        </a:p>
      </dgm:t>
    </dgm:pt>
    <dgm:pt modelId="{261E7201-1E5A-4683-9374-2BBA5669C6E6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Status Interrupts</a:t>
          </a:r>
        </a:p>
      </dgm:t>
    </dgm:pt>
    <dgm:pt modelId="{9504ABFD-BB8B-4402-9C32-F1E38374B540}" type="sibTrans" cxnId="{EAC4A155-CB31-4E67-8EEC-DCAE337B896F}">
      <dgm:prSet/>
      <dgm:spPr/>
      <dgm:t>
        <a:bodyPr/>
        <a:lstStyle/>
        <a:p>
          <a:endParaRPr lang="en-US"/>
        </a:p>
      </dgm:t>
    </dgm:pt>
    <dgm:pt modelId="{9E29DFD2-054A-4060-878E-F06678E47CC8}" type="parTrans" cxnId="{EAC4A155-CB31-4E67-8EEC-DCAE337B896F}">
      <dgm:prSet/>
      <dgm:spPr/>
      <dgm:t>
        <a:bodyPr/>
        <a:lstStyle/>
        <a:p>
          <a:endParaRPr lang="en-US"/>
        </a:p>
      </dgm:t>
    </dgm:pt>
    <dgm:pt modelId="{F3CF185B-A132-4330-B28A-BB871E91F448}" type="pres">
      <dgm:prSet presAssocID="{82DC0AFC-D45D-42B4-BE8D-DBB9F5B35D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C4016-9174-4CAB-9382-93BC6B95F91D}" type="pres">
      <dgm:prSet presAssocID="{999E6CAD-4130-4C3A-808B-C6F0219DBEEF}" presName="hierRoot1" presStyleCnt="0"/>
      <dgm:spPr/>
    </dgm:pt>
    <dgm:pt modelId="{EEC604D2-BCE3-4EA5-AF79-55FDAE43DCA2}" type="pres">
      <dgm:prSet presAssocID="{999E6CAD-4130-4C3A-808B-C6F0219DBEEF}" presName="composite" presStyleCnt="0"/>
      <dgm:spPr/>
    </dgm:pt>
    <dgm:pt modelId="{B5EEE064-5FAB-4EC7-B98A-ED5BE5C8A0D9}" type="pres">
      <dgm:prSet presAssocID="{999E6CAD-4130-4C3A-808B-C6F0219DBEEF}" presName="background" presStyleLbl="node0" presStyleIdx="0" presStyleCnt="1"/>
      <dgm:spPr/>
    </dgm:pt>
    <dgm:pt modelId="{EE85CE71-408F-4462-B167-268D52319190}" type="pres">
      <dgm:prSet presAssocID="{999E6CAD-4130-4C3A-808B-C6F0219DBEEF}" presName="text" presStyleLbl="fgAcc0" presStyleIdx="0" presStyleCnt="1" custScaleX="241196" custScaleY="109298">
        <dgm:presLayoutVars>
          <dgm:chPref val="3"/>
        </dgm:presLayoutVars>
      </dgm:prSet>
      <dgm:spPr/>
    </dgm:pt>
    <dgm:pt modelId="{26DD0E9A-C61A-4557-963C-87954AAA767C}" type="pres">
      <dgm:prSet presAssocID="{999E6CAD-4130-4C3A-808B-C6F0219DBEEF}" presName="hierChild2" presStyleCnt="0"/>
      <dgm:spPr/>
    </dgm:pt>
    <dgm:pt modelId="{A225E40D-1480-4AD1-98DA-68FEA065A62F}" type="pres">
      <dgm:prSet presAssocID="{C4477E65-58E5-4D67-9CB4-8B0C9A806957}" presName="Name10" presStyleLbl="parChTrans1D2" presStyleIdx="0" presStyleCnt="3"/>
      <dgm:spPr/>
    </dgm:pt>
    <dgm:pt modelId="{2A1A7BCF-68C9-4E19-9E4D-B0B9E51CA7F3}" type="pres">
      <dgm:prSet presAssocID="{6A248B74-A783-4915-97F1-3DB4B0503EE4}" presName="hierRoot2" presStyleCnt="0"/>
      <dgm:spPr/>
    </dgm:pt>
    <dgm:pt modelId="{3B4CCAD5-DD79-402B-947A-D09EC3B238C7}" type="pres">
      <dgm:prSet presAssocID="{6A248B74-A783-4915-97F1-3DB4B0503EE4}" presName="composite2" presStyleCnt="0"/>
      <dgm:spPr/>
    </dgm:pt>
    <dgm:pt modelId="{8E321E5A-D8DF-44A0-BC3D-AA40BA09A69F}" type="pres">
      <dgm:prSet presAssocID="{6A248B74-A783-4915-97F1-3DB4B0503EE4}" presName="background2" presStyleLbl="node2" presStyleIdx="0" presStyleCnt="3"/>
      <dgm:spPr/>
    </dgm:pt>
    <dgm:pt modelId="{9BA96AF7-B076-44E2-A94A-536E803C20ED}" type="pres">
      <dgm:prSet presAssocID="{6A248B74-A783-4915-97F1-3DB4B0503EE4}" presName="text2" presStyleLbl="fgAcc2" presStyleIdx="0" presStyleCnt="3">
        <dgm:presLayoutVars>
          <dgm:chPref val="3"/>
        </dgm:presLayoutVars>
      </dgm:prSet>
      <dgm:spPr/>
    </dgm:pt>
    <dgm:pt modelId="{287F3313-0FD3-4B02-83BD-4FB925B401DD}" type="pres">
      <dgm:prSet presAssocID="{6A248B74-A783-4915-97F1-3DB4B0503EE4}" presName="hierChild3" presStyleCnt="0"/>
      <dgm:spPr/>
    </dgm:pt>
    <dgm:pt modelId="{3E437370-905C-472A-9A39-A14D9E31F0C5}" type="pres">
      <dgm:prSet presAssocID="{89FCECD4-F661-4F93-9BFC-C8C43DB33627}" presName="Name17" presStyleLbl="parChTrans1D3" presStyleIdx="0" presStyleCnt="5"/>
      <dgm:spPr/>
    </dgm:pt>
    <dgm:pt modelId="{22385291-1FB3-43C4-8F9A-65FC9C3B14ED}" type="pres">
      <dgm:prSet presAssocID="{AF669CC4-9B93-4737-9DA3-A01902DA84C8}" presName="hierRoot3" presStyleCnt="0"/>
      <dgm:spPr/>
    </dgm:pt>
    <dgm:pt modelId="{8C1F160A-3A6B-49DB-ADB9-E6C7E8F4F42D}" type="pres">
      <dgm:prSet presAssocID="{AF669CC4-9B93-4737-9DA3-A01902DA84C8}" presName="composite3" presStyleCnt="0"/>
      <dgm:spPr/>
    </dgm:pt>
    <dgm:pt modelId="{3776FB15-7EBC-4E3F-9BA7-A29F2F356133}" type="pres">
      <dgm:prSet presAssocID="{AF669CC4-9B93-4737-9DA3-A01902DA84C8}" presName="background3" presStyleLbl="node3" presStyleIdx="0" presStyleCnt="5"/>
      <dgm:spPr>
        <a:solidFill>
          <a:srgbClr val="00B050"/>
        </a:solidFill>
      </dgm:spPr>
    </dgm:pt>
    <dgm:pt modelId="{CA9EF8C3-A176-4858-9F1C-287EDDB59D9D}" type="pres">
      <dgm:prSet presAssocID="{AF669CC4-9B93-4737-9DA3-A01902DA84C8}" presName="text3" presStyleLbl="fgAcc3" presStyleIdx="0" presStyleCnt="5">
        <dgm:presLayoutVars>
          <dgm:chPref val="3"/>
        </dgm:presLayoutVars>
      </dgm:prSet>
      <dgm:spPr/>
    </dgm:pt>
    <dgm:pt modelId="{9C32926B-9EF8-4974-8F5B-D426702398EC}" type="pres">
      <dgm:prSet presAssocID="{AF669CC4-9B93-4737-9DA3-A01902DA84C8}" presName="hierChild4" presStyleCnt="0"/>
      <dgm:spPr/>
    </dgm:pt>
    <dgm:pt modelId="{D861A115-140E-4D9B-8F16-0D12AD9F316E}" type="pres">
      <dgm:prSet presAssocID="{98060A71-71ED-4829-851F-C09362A0D8D7}" presName="Name17" presStyleLbl="parChTrans1D3" presStyleIdx="1" presStyleCnt="5"/>
      <dgm:spPr/>
    </dgm:pt>
    <dgm:pt modelId="{F94BFD71-7D71-460B-92A5-3F4CACFB43E3}" type="pres">
      <dgm:prSet presAssocID="{4FB78788-B7AB-4673-8F0E-52269292CAFD}" presName="hierRoot3" presStyleCnt="0"/>
      <dgm:spPr/>
    </dgm:pt>
    <dgm:pt modelId="{629DD0B2-D80B-4944-90FD-408B740E0EB0}" type="pres">
      <dgm:prSet presAssocID="{4FB78788-B7AB-4673-8F0E-52269292CAFD}" presName="composite3" presStyleCnt="0"/>
      <dgm:spPr/>
    </dgm:pt>
    <dgm:pt modelId="{17B754A9-7146-4082-92C6-97437CF54E0D}" type="pres">
      <dgm:prSet presAssocID="{4FB78788-B7AB-4673-8F0E-52269292CAFD}" presName="background3" presStyleLbl="node3" presStyleIdx="1" presStyleCnt="5"/>
      <dgm:spPr>
        <a:solidFill>
          <a:srgbClr val="00B050"/>
        </a:solidFill>
      </dgm:spPr>
    </dgm:pt>
    <dgm:pt modelId="{60DC23DC-270E-4D60-BE93-43AFA1B03D70}" type="pres">
      <dgm:prSet presAssocID="{4FB78788-B7AB-4673-8F0E-52269292CAFD}" presName="text3" presStyleLbl="fgAcc3" presStyleIdx="1" presStyleCnt="5">
        <dgm:presLayoutVars>
          <dgm:chPref val="3"/>
        </dgm:presLayoutVars>
      </dgm:prSet>
      <dgm:spPr/>
    </dgm:pt>
    <dgm:pt modelId="{E6221749-1251-438C-B30C-6846D1BEF6EA}" type="pres">
      <dgm:prSet presAssocID="{4FB78788-B7AB-4673-8F0E-52269292CAFD}" presName="hierChild4" presStyleCnt="0"/>
      <dgm:spPr/>
    </dgm:pt>
    <dgm:pt modelId="{6B62F4E0-39FD-4C79-BB9E-7FE9FCFCE3E3}" type="pres">
      <dgm:prSet presAssocID="{C32DF0AF-C56F-4606-920F-A2607B901515}" presName="Name10" presStyleLbl="parChTrans1D2" presStyleIdx="1" presStyleCnt="3"/>
      <dgm:spPr/>
    </dgm:pt>
    <dgm:pt modelId="{9C64576B-96AE-411F-903C-DDD5AFE02CA7}" type="pres">
      <dgm:prSet presAssocID="{2B7ECACD-AF06-4E61-9C56-48C2A0A071C2}" presName="hierRoot2" presStyleCnt="0"/>
      <dgm:spPr/>
    </dgm:pt>
    <dgm:pt modelId="{19161670-7401-47CB-AD74-C2408E4D19C4}" type="pres">
      <dgm:prSet presAssocID="{2B7ECACD-AF06-4E61-9C56-48C2A0A071C2}" presName="composite2" presStyleCnt="0"/>
      <dgm:spPr/>
    </dgm:pt>
    <dgm:pt modelId="{04750417-6E96-4F04-A90D-BA126CE0951C}" type="pres">
      <dgm:prSet presAssocID="{2B7ECACD-AF06-4E61-9C56-48C2A0A071C2}" presName="background2" presStyleLbl="node2" presStyleIdx="1" presStyleCnt="3"/>
      <dgm:spPr/>
    </dgm:pt>
    <dgm:pt modelId="{EE731ACD-F838-4894-AC9B-E3E29834BC85}" type="pres">
      <dgm:prSet presAssocID="{2B7ECACD-AF06-4E61-9C56-48C2A0A071C2}" presName="text2" presStyleLbl="fgAcc2" presStyleIdx="1" presStyleCnt="3" custScaleX="220583">
        <dgm:presLayoutVars>
          <dgm:chPref val="3"/>
        </dgm:presLayoutVars>
      </dgm:prSet>
      <dgm:spPr/>
    </dgm:pt>
    <dgm:pt modelId="{6CD90D36-8E87-4B00-8D85-D82D67380A8C}" type="pres">
      <dgm:prSet presAssocID="{2B7ECACD-AF06-4E61-9C56-48C2A0A071C2}" presName="hierChild3" presStyleCnt="0"/>
      <dgm:spPr/>
    </dgm:pt>
    <dgm:pt modelId="{641D17FA-647A-4AFE-AB07-0CCC4105228D}" type="pres">
      <dgm:prSet presAssocID="{9E29DFD2-054A-4060-878E-F06678E47CC8}" presName="Name10" presStyleLbl="parChTrans1D2" presStyleIdx="2" presStyleCnt="3"/>
      <dgm:spPr/>
    </dgm:pt>
    <dgm:pt modelId="{D54B04D2-8386-4598-AD58-B55B0D14FFAA}" type="pres">
      <dgm:prSet presAssocID="{261E7201-1E5A-4683-9374-2BBA5669C6E6}" presName="hierRoot2" presStyleCnt="0"/>
      <dgm:spPr/>
    </dgm:pt>
    <dgm:pt modelId="{DF495184-F2F7-4584-8B6D-A5F455D41178}" type="pres">
      <dgm:prSet presAssocID="{261E7201-1E5A-4683-9374-2BBA5669C6E6}" presName="composite2" presStyleCnt="0"/>
      <dgm:spPr/>
    </dgm:pt>
    <dgm:pt modelId="{64C97FF1-B7AE-4FE4-9679-4033FC10CE44}" type="pres">
      <dgm:prSet presAssocID="{261E7201-1E5A-4683-9374-2BBA5669C6E6}" presName="background2" presStyleLbl="node2" presStyleIdx="2" presStyleCnt="3"/>
      <dgm:spPr/>
    </dgm:pt>
    <dgm:pt modelId="{AA9540EF-E0C8-448A-AC92-E72C4147D945}" type="pres">
      <dgm:prSet presAssocID="{261E7201-1E5A-4683-9374-2BBA5669C6E6}" presName="text2" presStyleLbl="fgAcc2" presStyleIdx="2" presStyleCnt="3">
        <dgm:presLayoutVars>
          <dgm:chPref val="3"/>
        </dgm:presLayoutVars>
      </dgm:prSet>
      <dgm:spPr/>
    </dgm:pt>
    <dgm:pt modelId="{353471EE-001B-4AB9-A2C9-A68AC807AFBC}" type="pres">
      <dgm:prSet presAssocID="{261E7201-1E5A-4683-9374-2BBA5669C6E6}" presName="hierChild3" presStyleCnt="0"/>
      <dgm:spPr/>
    </dgm:pt>
    <dgm:pt modelId="{172D8D71-768B-493D-A66A-118C2AA3EE4A}" type="pres">
      <dgm:prSet presAssocID="{7CEDBDB4-E3CB-40BC-9045-C8DA328341EE}" presName="Name17" presStyleLbl="parChTrans1D3" presStyleIdx="2" presStyleCnt="5"/>
      <dgm:spPr/>
    </dgm:pt>
    <dgm:pt modelId="{92E88995-6BD4-49F0-871D-6C20C3D10866}" type="pres">
      <dgm:prSet presAssocID="{DF6F5B03-F1D9-42D6-8AC4-08170DD8A8A5}" presName="hierRoot3" presStyleCnt="0"/>
      <dgm:spPr/>
    </dgm:pt>
    <dgm:pt modelId="{8DD33FC4-29A8-4E80-9C5B-2BB1BB4D6A2D}" type="pres">
      <dgm:prSet presAssocID="{DF6F5B03-F1D9-42D6-8AC4-08170DD8A8A5}" presName="composite3" presStyleCnt="0"/>
      <dgm:spPr/>
    </dgm:pt>
    <dgm:pt modelId="{5C216442-BED5-4303-876B-1A83157CF336}" type="pres">
      <dgm:prSet presAssocID="{DF6F5B03-F1D9-42D6-8AC4-08170DD8A8A5}" presName="background3" presStyleLbl="node3" presStyleIdx="2" presStyleCnt="5"/>
      <dgm:spPr>
        <a:solidFill>
          <a:srgbClr val="00B050"/>
        </a:solidFill>
      </dgm:spPr>
    </dgm:pt>
    <dgm:pt modelId="{BE7A096B-57B7-4C30-A25A-C8DC35B7435B}" type="pres">
      <dgm:prSet presAssocID="{DF6F5B03-F1D9-42D6-8AC4-08170DD8A8A5}" presName="text3" presStyleLbl="fgAcc3" presStyleIdx="2" presStyleCnt="5">
        <dgm:presLayoutVars>
          <dgm:chPref val="3"/>
        </dgm:presLayoutVars>
      </dgm:prSet>
      <dgm:spPr/>
    </dgm:pt>
    <dgm:pt modelId="{953832C5-AAE2-47BB-8DE0-18BCDE8F3B0E}" type="pres">
      <dgm:prSet presAssocID="{DF6F5B03-F1D9-42D6-8AC4-08170DD8A8A5}" presName="hierChild4" presStyleCnt="0"/>
      <dgm:spPr/>
    </dgm:pt>
    <dgm:pt modelId="{71192806-E78C-4D85-95B6-14F4D70AFA26}" type="pres">
      <dgm:prSet presAssocID="{EE7BCD3A-8A92-48C3-BF36-3015144A2CCD}" presName="Name17" presStyleLbl="parChTrans1D3" presStyleIdx="3" presStyleCnt="5"/>
      <dgm:spPr/>
    </dgm:pt>
    <dgm:pt modelId="{5876F60D-D009-4A05-A457-C3904D1E9D26}" type="pres">
      <dgm:prSet presAssocID="{B97E57B2-EA23-4508-8118-BD303A7D9190}" presName="hierRoot3" presStyleCnt="0"/>
      <dgm:spPr/>
    </dgm:pt>
    <dgm:pt modelId="{06CB64A4-A1AD-4913-9FC7-11D2C5BE8A47}" type="pres">
      <dgm:prSet presAssocID="{B97E57B2-EA23-4508-8118-BD303A7D9190}" presName="composite3" presStyleCnt="0"/>
      <dgm:spPr/>
    </dgm:pt>
    <dgm:pt modelId="{709F7631-5008-4333-8E73-1C7E9B18C68F}" type="pres">
      <dgm:prSet presAssocID="{B97E57B2-EA23-4508-8118-BD303A7D9190}" presName="background3" presStyleLbl="node3" presStyleIdx="3" presStyleCnt="5"/>
      <dgm:spPr>
        <a:solidFill>
          <a:srgbClr val="00B050"/>
        </a:solidFill>
      </dgm:spPr>
    </dgm:pt>
    <dgm:pt modelId="{8312AECB-E3E5-4285-B291-036DD3E14BA4}" type="pres">
      <dgm:prSet presAssocID="{B97E57B2-EA23-4508-8118-BD303A7D9190}" presName="text3" presStyleLbl="fgAcc3" presStyleIdx="3" presStyleCnt="5">
        <dgm:presLayoutVars>
          <dgm:chPref val="3"/>
        </dgm:presLayoutVars>
      </dgm:prSet>
      <dgm:spPr/>
    </dgm:pt>
    <dgm:pt modelId="{43F9A765-6E5E-4445-B325-43D1D4FB604F}" type="pres">
      <dgm:prSet presAssocID="{B97E57B2-EA23-4508-8118-BD303A7D9190}" presName="hierChild4" presStyleCnt="0"/>
      <dgm:spPr/>
    </dgm:pt>
    <dgm:pt modelId="{96B588DF-181C-4497-B457-F36C9BFBEC08}" type="pres">
      <dgm:prSet presAssocID="{0696E373-36B2-460F-817E-8ADBC4A15275}" presName="Name17" presStyleLbl="parChTrans1D3" presStyleIdx="4" presStyleCnt="5"/>
      <dgm:spPr/>
    </dgm:pt>
    <dgm:pt modelId="{9CB0A35A-0234-491B-BE81-8735BC5B8BD1}" type="pres">
      <dgm:prSet presAssocID="{D1D442CA-81B1-4C1F-83C6-F8BDE0DE7FD8}" presName="hierRoot3" presStyleCnt="0"/>
      <dgm:spPr/>
    </dgm:pt>
    <dgm:pt modelId="{F7F188F7-A46F-4614-B9DC-DC4BBA974A27}" type="pres">
      <dgm:prSet presAssocID="{D1D442CA-81B1-4C1F-83C6-F8BDE0DE7FD8}" presName="composite3" presStyleCnt="0"/>
      <dgm:spPr/>
    </dgm:pt>
    <dgm:pt modelId="{2E7D8572-ED21-48A8-A677-B4A9DD2232AC}" type="pres">
      <dgm:prSet presAssocID="{D1D442CA-81B1-4C1F-83C6-F8BDE0DE7FD8}" presName="background3" presStyleLbl="node3" presStyleIdx="4" presStyleCnt="5"/>
      <dgm:spPr>
        <a:solidFill>
          <a:srgbClr val="00B050"/>
        </a:solidFill>
      </dgm:spPr>
    </dgm:pt>
    <dgm:pt modelId="{562D2F1E-3FEA-47A6-8F9F-73C1DEB6CD4E}" type="pres">
      <dgm:prSet presAssocID="{D1D442CA-81B1-4C1F-83C6-F8BDE0DE7FD8}" presName="text3" presStyleLbl="fgAcc3" presStyleIdx="4" presStyleCnt="5">
        <dgm:presLayoutVars>
          <dgm:chPref val="3"/>
        </dgm:presLayoutVars>
      </dgm:prSet>
      <dgm:spPr/>
    </dgm:pt>
    <dgm:pt modelId="{27E5A7AD-843B-4D70-9EB9-981BBD2B07CC}" type="pres">
      <dgm:prSet presAssocID="{D1D442CA-81B1-4C1F-83C6-F8BDE0DE7FD8}" presName="hierChild4" presStyleCnt="0"/>
      <dgm:spPr/>
    </dgm:pt>
  </dgm:ptLst>
  <dgm:cxnLst>
    <dgm:cxn modelId="{7706C503-3EAD-4642-A55D-D3D78FA2BAE5}" type="presOf" srcId="{C4477E65-58E5-4D67-9CB4-8B0C9A806957}" destId="{A225E40D-1480-4AD1-98DA-68FEA065A62F}" srcOrd="0" destOrd="0" presId="urn:microsoft.com/office/officeart/2005/8/layout/hierarchy1"/>
    <dgm:cxn modelId="{B288530E-489F-46CF-BDBD-86BE5BCC5784}" type="presOf" srcId="{999E6CAD-4130-4C3A-808B-C6F0219DBEEF}" destId="{EE85CE71-408F-4462-B167-268D52319190}" srcOrd="0" destOrd="0" presId="urn:microsoft.com/office/officeart/2005/8/layout/hierarchy1"/>
    <dgm:cxn modelId="{1C7BEC12-EBB1-4F65-93B9-1329DCB7157F}" type="presOf" srcId="{261E7201-1E5A-4683-9374-2BBA5669C6E6}" destId="{AA9540EF-E0C8-448A-AC92-E72C4147D945}" srcOrd="0" destOrd="0" presId="urn:microsoft.com/office/officeart/2005/8/layout/hierarchy1"/>
    <dgm:cxn modelId="{65175621-B3E0-4E8A-9F7F-506000E97CD1}" srcId="{999E6CAD-4130-4C3A-808B-C6F0219DBEEF}" destId="{2B7ECACD-AF06-4E61-9C56-48C2A0A071C2}" srcOrd="1" destOrd="0" parTransId="{C32DF0AF-C56F-4606-920F-A2607B901515}" sibTransId="{C7E95904-C691-4930-BFC7-F430B58B8740}"/>
    <dgm:cxn modelId="{C4740A3A-956D-4206-8CF2-F77007DB78E4}" srcId="{261E7201-1E5A-4683-9374-2BBA5669C6E6}" destId="{DF6F5B03-F1D9-42D6-8AC4-08170DD8A8A5}" srcOrd="0" destOrd="0" parTransId="{7CEDBDB4-E3CB-40BC-9045-C8DA328341EE}" sibTransId="{406590F6-F5D3-47DF-8FBD-053EAD859CEA}"/>
    <dgm:cxn modelId="{76B0E460-05C3-4B94-98A3-4073B879933D}" srcId="{6A248B74-A783-4915-97F1-3DB4B0503EE4}" destId="{4FB78788-B7AB-4673-8F0E-52269292CAFD}" srcOrd="1" destOrd="0" parTransId="{98060A71-71ED-4829-851F-C09362A0D8D7}" sibTransId="{E75CD717-A52A-4766-9279-EE02B89CF819}"/>
    <dgm:cxn modelId="{BCF95A62-C48D-4EFB-8DFC-2E58D875539E}" type="presOf" srcId="{6A248B74-A783-4915-97F1-3DB4B0503EE4}" destId="{9BA96AF7-B076-44E2-A94A-536E803C20ED}" srcOrd="0" destOrd="0" presId="urn:microsoft.com/office/officeart/2005/8/layout/hierarchy1"/>
    <dgm:cxn modelId="{BFC5346E-A2E1-454B-ABB3-BC72CE9BDFDA}" type="presOf" srcId="{EE7BCD3A-8A92-48C3-BF36-3015144A2CCD}" destId="{71192806-E78C-4D85-95B6-14F4D70AFA26}" srcOrd="0" destOrd="0" presId="urn:microsoft.com/office/officeart/2005/8/layout/hierarchy1"/>
    <dgm:cxn modelId="{EAC4A155-CB31-4E67-8EEC-DCAE337B896F}" srcId="{999E6CAD-4130-4C3A-808B-C6F0219DBEEF}" destId="{261E7201-1E5A-4683-9374-2BBA5669C6E6}" srcOrd="2" destOrd="0" parTransId="{9E29DFD2-054A-4060-878E-F06678E47CC8}" sibTransId="{9504ABFD-BB8B-4402-9C32-F1E38374B540}"/>
    <dgm:cxn modelId="{894CEE57-7480-45F4-A18A-43B0329AAEB1}" srcId="{82DC0AFC-D45D-42B4-BE8D-DBB9F5B35DB3}" destId="{999E6CAD-4130-4C3A-808B-C6F0219DBEEF}" srcOrd="0" destOrd="0" parTransId="{7559D7E8-0CE0-44B2-BCCA-6A5152BF9D97}" sibTransId="{57B78878-F5B1-4660-8026-E2DD33A47FB9}"/>
    <dgm:cxn modelId="{9313757F-AA50-428B-A2AA-ABCA2B16B0F5}" type="presOf" srcId="{AF669CC4-9B93-4737-9DA3-A01902DA84C8}" destId="{CA9EF8C3-A176-4858-9F1C-287EDDB59D9D}" srcOrd="0" destOrd="0" presId="urn:microsoft.com/office/officeart/2005/8/layout/hierarchy1"/>
    <dgm:cxn modelId="{981F8FA6-7E4D-4C4A-B3A1-7952DF3D7065}" type="presOf" srcId="{89FCECD4-F661-4F93-9BFC-C8C43DB33627}" destId="{3E437370-905C-472A-9A39-A14D9E31F0C5}" srcOrd="0" destOrd="0" presId="urn:microsoft.com/office/officeart/2005/8/layout/hierarchy1"/>
    <dgm:cxn modelId="{74C068AB-12E9-4D08-9E0E-538C85986C53}" type="presOf" srcId="{C32DF0AF-C56F-4606-920F-A2607B901515}" destId="{6B62F4E0-39FD-4C79-BB9E-7FE9FCFCE3E3}" srcOrd="0" destOrd="0" presId="urn:microsoft.com/office/officeart/2005/8/layout/hierarchy1"/>
    <dgm:cxn modelId="{36C238B4-222F-4359-9998-FA18C39EF9AD}" type="presOf" srcId="{82DC0AFC-D45D-42B4-BE8D-DBB9F5B35DB3}" destId="{F3CF185B-A132-4330-B28A-BB871E91F448}" srcOrd="0" destOrd="0" presId="urn:microsoft.com/office/officeart/2005/8/layout/hierarchy1"/>
    <dgm:cxn modelId="{8AACD1C0-CC2A-4913-8410-27CBE56407A3}" type="presOf" srcId="{9E29DFD2-054A-4060-878E-F06678E47CC8}" destId="{641D17FA-647A-4AFE-AB07-0CCC4105228D}" srcOrd="0" destOrd="0" presId="urn:microsoft.com/office/officeart/2005/8/layout/hierarchy1"/>
    <dgm:cxn modelId="{24E010C2-4B08-4728-9546-1046F01C4D1E}" type="presOf" srcId="{0696E373-36B2-460F-817E-8ADBC4A15275}" destId="{96B588DF-181C-4497-B457-F36C9BFBEC08}" srcOrd="0" destOrd="0" presId="urn:microsoft.com/office/officeart/2005/8/layout/hierarchy1"/>
    <dgm:cxn modelId="{BC9B15C8-713E-41EC-AA6D-39A8FFA62C18}" srcId="{261E7201-1E5A-4683-9374-2BBA5669C6E6}" destId="{B97E57B2-EA23-4508-8118-BD303A7D9190}" srcOrd="1" destOrd="0" parTransId="{EE7BCD3A-8A92-48C3-BF36-3015144A2CCD}" sibTransId="{6F987A12-71C3-4596-A787-A96DE0EB9471}"/>
    <dgm:cxn modelId="{0DD6DDD8-A9A6-4EAA-A7EA-B2FEC82C11C5}" type="presOf" srcId="{D1D442CA-81B1-4C1F-83C6-F8BDE0DE7FD8}" destId="{562D2F1E-3FEA-47A6-8F9F-73C1DEB6CD4E}" srcOrd="0" destOrd="0" presId="urn:microsoft.com/office/officeart/2005/8/layout/hierarchy1"/>
    <dgm:cxn modelId="{4BA93ADD-A78E-4223-B8AC-0E3EB77901CC}" type="presOf" srcId="{B97E57B2-EA23-4508-8118-BD303A7D9190}" destId="{8312AECB-E3E5-4285-B291-036DD3E14BA4}" srcOrd="0" destOrd="0" presId="urn:microsoft.com/office/officeart/2005/8/layout/hierarchy1"/>
    <dgm:cxn modelId="{E657CFDF-50AB-4913-9AC9-CD4D16CCE403}" srcId="{999E6CAD-4130-4C3A-808B-C6F0219DBEEF}" destId="{6A248B74-A783-4915-97F1-3DB4B0503EE4}" srcOrd="0" destOrd="0" parTransId="{C4477E65-58E5-4D67-9CB4-8B0C9A806957}" sibTransId="{AE897ED7-9A72-4D79-803B-CC068ADD21F3}"/>
    <dgm:cxn modelId="{B79871EA-A3A7-499A-8AFC-10B04CEBCE4E}" type="presOf" srcId="{7CEDBDB4-E3CB-40BC-9045-C8DA328341EE}" destId="{172D8D71-768B-493D-A66A-118C2AA3EE4A}" srcOrd="0" destOrd="0" presId="urn:microsoft.com/office/officeart/2005/8/layout/hierarchy1"/>
    <dgm:cxn modelId="{B95CE1EC-5AF8-4776-887F-7121B2951901}" type="presOf" srcId="{2B7ECACD-AF06-4E61-9C56-48C2A0A071C2}" destId="{EE731ACD-F838-4894-AC9B-E3E29834BC85}" srcOrd="0" destOrd="0" presId="urn:microsoft.com/office/officeart/2005/8/layout/hierarchy1"/>
    <dgm:cxn modelId="{633193F1-FCF7-4BDF-9063-B573CF86616E}" type="presOf" srcId="{4FB78788-B7AB-4673-8F0E-52269292CAFD}" destId="{60DC23DC-270E-4D60-BE93-43AFA1B03D70}" srcOrd="0" destOrd="0" presId="urn:microsoft.com/office/officeart/2005/8/layout/hierarchy1"/>
    <dgm:cxn modelId="{BB60B1F4-0F2C-46D4-8A8E-4EC83C0EDB52}" srcId="{261E7201-1E5A-4683-9374-2BBA5669C6E6}" destId="{D1D442CA-81B1-4C1F-83C6-F8BDE0DE7FD8}" srcOrd="2" destOrd="0" parTransId="{0696E373-36B2-460F-817E-8ADBC4A15275}" sibTransId="{6179847E-A6AD-4543-A9C7-1A1C26EAB0F0}"/>
    <dgm:cxn modelId="{43035DF5-976F-4419-A7AD-5DFBCDCAA888}" type="presOf" srcId="{98060A71-71ED-4829-851F-C09362A0D8D7}" destId="{D861A115-140E-4D9B-8F16-0D12AD9F316E}" srcOrd="0" destOrd="0" presId="urn:microsoft.com/office/officeart/2005/8/layout/hierarchy1"/>
    <dgm:cxn modelId="{FFC96CF8-8053-4E69-9573-0E223AA2E160}" srcId="{6A248B74-A783-4915-97F1-3DB4B0503EE4}" destId="{AF669CC4-9B93-4737-9DA3-A01902DA84C8}" srcOrd="0" destOrd="0" parTransId="{89FCECD4-F661-4F93-9BFC-C8C43DB33627}" sibTransId="{4B8C21C4-CAF7-410C-A679-67587EB3D9B2}"/>
    <dgm:cxn modelId="{B47204FD-DE2D-454F-BA97-841EA835FED4}" type="presOf" srcId="{DF6F5B03-F1D9-42D6-8AC4-08170DD8A8A5}" destId="{BE7A096B-57B7-4C30-A25A-C8DC35B7435B}" srcOrd="0" destOrd="0" presId="urn:microsoft.com/office/officeart/2005/8/layout/hierarchy1"/>
    <dgm:cxn modelId="{4CEAA85F-EB8E-4C1F-95E6-F6C479B4234C}" type="presParOf" srcId="{F3CF185B-A132-4330-B28A-BB871E91F448}" destId="{622C4016-9174-4CAB-9382-93BC6B95F91D}" srcOrd="0" destOrd="0" presId="urn:microsoft.com/office/officeart/2005/8/layout/hierarchy1"/>
    <dgm:cxn modelId="{40A1D72D-E01A-4516-B40A-CEEB0625B6FE}" type="presParOf" srcId="{622C4016-9174-4CAB-9382-93BC6B95F91D}" destId="{EEC604D2-BCE3-4EA5-AF79-55FDAE43DCA2}" srcOrd="0" destOrd="0" presId="urn:microsoft.com/office/officeart/2005/8/layout/hierarchy1"/>
    <dgm:cxn modelId="{91333111-5CDC-48B1-9068-A64C8CEBEC4A}" type="presParOf" srcId="{EEC604D2-BCE3-4EA5-AF79-55FDAE43DCA2}" destId="{B5EEE064-5FAB-4EC7-B98A-ED5BE5C8A0D9}" srcOrd="0" destOrd="0" presId="urn:microsoft.com/office/officeart/2005/8/layout/hierarchy1"/>
    <dgm:cxn modelId="{15F81BA4-94CB-4535-9756-C530B6EC278A}" type="presParOf" srcId="{EEC604D2-BCE3-4EA5-AF79-55FDAE43DCA2}" destId="{EE85CE71-408F-4462-B167-268D52319190}" srcOrd="1" destOrd="0" presId="urn:microsoft.com/office/officeart/2005/8/layout/hierarchy1"/>
    <dgm:cxn modelId="{5FEB6E49-8A91-4C72-9985-3B4FB0E51AB6}" type="presParOf" srcId="{622C4016-9174-4CAB-9382-93BC6B95F91D}" destId="{26DD0E9A-C61A-4557-963C-87954AAA767C}" srcOrd="1" destOrd="0" presId="urn:microsoft.com/office/officeart/2005/8/layout/hierarchy1"/>
    <dgm:cxn modelId="{FE199037-03E4-4373-878C-6B529C0EB82C}" type="presParOf" srcId="{26DD0E9A-C61A-4557-963C-87954AAA767C}" destId="{A225E40D-1480-4AD1-98DA-68FEA065A62F}" srcOrd="0" destOrd="0" presId="urn:microsoft.com/office/officeart/2005/8/layout/hierarchy1"/>
    <dgm:cxn modelId="{95F2998B-BBB9-43DD-819A-8E8AC5204FD8}" type="presParOf" srcId="{26DD0E9A-C61A-4557-963C-87954AAA767C}" destId="{2A1A7BCF-68C9-4E19-9E4D-B0B9E51CA7F3}" srcOrd="1" destOrd="0" presId="urn:microsoft.com/office/officeart/2005/8/layout/hierarchy1"/>
    <dgm:cxn modelId="{FCC7D4B5-2FCB-4E62-9D6D-833E81C0584B}" type="presParOf" srcId="{2A1A7BCF-68C9-4E19-9E4D-B0B9E51CA7F3}" destId="{3B4CCAD5-DD79-402B-947A-D09EC3B238C7}" srcOrd="0" destOrd="0" presId="urn:microsoft.com/office/officeart/2005/8/layout/hierarchy1"/>
    <dgm:cxn modelId="{B88DA2EF-DEE4-4572-9D25-10AB1F870C25}" type="presParOf" srcId="{3B4CCAD5-DD79-402B-947A-D09EC3B238C7}" destId="{8E321E5A-D8DF-44A0-BC3D-AA40BA09A69F}" srcOrd="0" destOrd="0" presId="urn:microsoft.com/office/officeart/2005/8/layout/hierarchy1"/>
    <dgm:cxn modelId="{01BFB7C7-4C8B-46E1-B97C-EAB8A9552BEE}" type="presParOf" srcId="{3B4CCAD5-DD79-402B-947A-D09EC3B238C7}" destId="{9BA96AF7-B076-44E2-A94A-536E803C20ED}" srcOrd="1" destOrd="0" presId="urn:microsoft.com/office/officeart/2005/8/layout/hierarchy1"/>
    <dgm:cxn modelId="{39F3F3AF-A492-42FA-B58B-B37FAB1C4B4F}" type="presParOf" srcId="{2A1A7BCF-68C9-4E19-9E4D-B0B9E51CA7F3}" destId="{287F3313-0FD3-4B02-83BD-4FB925B401DD}" srcOrd="1" destOrd="0" presId="urn:microsoft.com/office/officeart/2005/8/layout/hierarchy1"/>
    <dgm:cxn modelId="{DADE4ADF-02CF-4BF2-A919-6B1586C2967E}" type="presParOf" srcId="{287F3313-0FD3-4B02-83BD-4FB925B401DD}" destId="{3E437370-905C-472A-9A39-A14D9E31F0C5}" srcOrd="0" destOrd="0" presId="urn:microsoft.com/office/officeart/2005/8/layout/hierarchy1"/>
    <dgm:cxn modelId="{9D0B60BC-C7E3-4771-8618-B1065C15BD52}" type="presParOf" srcId="{287F3313-0FD3-4B02-83BD-4FB925B401DD}" destId="{22385291-1FB3-43C4-8F9A-65FC9C3B14ED}" srcOrd="1" destOrd="0" presId="urn:microsoft.com/office/officeart/2005/8/layout/hierarchy1"/>
    <dgm:cxn modelId="{3AC6CAED-3948-44B1-AEE7-0BDA935BC371}" type="presParOf" srcId="{22385291-1FB3-43C4-8F9A-65FC9C3B14ED}" destId="{8C1F160A-3A6B-49DB-ADB9-E6C7E8F4F42D}" srcOrd="0" destOrd="0" presId="urn:microsoft.com/office/officeart/2005/8/layout/hierarchy1"/>
    <dgm:cxn modelId="{713E429B-2E27-4AB0-BBF2-43219BBADE9D}" type="presParOf" srcId="{8C1F160A-3A6B-49DB-ADB9-E6C7E8F4F42D}" destId="{3776FB15-7EBC-4E3F-9BA7-A29F2F356133}" srcOrd="0" destOrd="0" presId="urn:microsoft.com/office/officeart/2005/8/layout/hierarchy1"/>
    <dgm:cxn modelId="{F2ADA564-2C74-4092-9522-BC022F98A1A9}" type="presParOf" srcId="{8C1F160A-3A6B-49DB-ADB9-E6C7E8F4F42D}" destId="{CA9EF8C3-A176-4858-9F1C-287EDDB59D9D}" srcOrd="1" destOrd="0" presId="urn:microsoft.com/office/officeart/2005/8/layout/hierarchy1"/>
    <dgm:cxn modelId="{33114951-BA43-4F96-BBD3-4E622BC36447}" type="presParOf" srcId="{22385291-1FB3-43C4-8F9A-65FC9C3B14ED}" destId="{9C32926B-9EF8-4974-8F5B-D426702398EC}" srcOrd="1" destOrd="0" presId="urn:microsoft.com/office/officeart/2005/8/layout/hierarchy1"/>
    <dgm:cxn modelId="{D1E5E4CF-9BF2-4D17-8B53-CA85D78AE3AC}" type="presParOf" srcId="{287F3313-0FD3-4B02-83BD-4FB925B401DD}" destId="{D861A115-140E-4D9B-8F16-0D12AD9F316E}" srcOrd="2" destOrd="0" presId="urn:microsoft.com/office/officeart/2005/8/layout/hierarchy1"/>
    <dgm:cxn modelId="{667E1898-792C-4B71-A2B2-965149E12D13}" type="presParOf" srcId="{287F3313-0FD3-4B02-83BD-4FB925B401DD}" destId="{F94BFD71-7D71-460B-92A5-3F4CACFB43E3}" srcOrd="3" destOrd="0" presId="urn:microsoft.com/office/officeart/2005/8/layout/hierarchy1"/>
    <dgm:cxn modelId="{9EED590F-75EB-4D04-B01D-D5FF29D09D32}" type="presParOf" srcId="{F94BFD71-7D71-460B-92A5-3F4CACFB43E3}" destId="{629DD0B2-D80B-4944-90FD-408B740E0EB0}" srcOrd="0" destOrd="0" presId="urn:microsoft.com/office/officeart/2005/8/layout/hierarchy1"/>
    <dgm:cxn modelId="{A781316C-8B9D-45B3-A810-A389DE28C6DA}" type="presParOf" srcId="{629DD0B2-D80B-4944-90FD-408B740E0EB0}" destId="{17B754A9-7146-4082-92C6-97437CF54E0D}" srcOrd="0" destOrd="0" presId="urn:microsoft.com/office/officeart/2005/8/layout/hierarchy1"/>
    <dgm:cxn modelId="{2B83B053-A056-4037-A9BD-2E784DF18B0A}" type="presParOf" srcId="{629DD0B2-D80B-4944-90FD-408B740E0EB0}" destId="{60DC23DC-270E-4D60-BE93-43AFA1B03D70}" srcOrd="1" destOrd="0" presId="urn:microsoft.com/office/officeart/2005/8/layout/hierarchy1"/>
    <dgm:cxn modelId="{7FA3DC1A-2A22-4316-8819-99E9062B6DD4}" type="presParOf" srcId="{F94BFD71-7D71-460B-92A5-3F4CACFB43E3}" destId="{E6221749-1251-438C-B30C-6846D1BEF6EA}" srcOrd="1" destOrd="0" presId="urn:microsoft.com/office/officeart/2005/8/layout/hierarchy1"/>
    <dgm:cxn modelId="{43AFE33A-CC9E-4BF2-A554-89B9762B986C}" type="presParOf" srcId="{26DD0E9A-C61A-4557-963C-87954AAA767C}" destId="{6B62F4E0-39FD-4C79-BB9E-7FE9FCFCE3E3}" srcOrd="2" destOrd="0" presId="urn:microsoft.com/office/officeart/2005/8/layout/hierarchy1"/>
    <dgm:cxn modelId="{F6092D8D-501D-4AED-B1A5-DFF9501EB5CC}" type="presParOf" srcId="{26DD0E9A-C61A-4557-963C-87954AAA767C}" destId="{9C64576B-96AE-411F-903C-DDD5AFE02CA7}" srcOrd="3" destOrd="0" presId="urn:microsoft.com/office/officeart/2005/8/layout/hierarchy1"/>
    <dgm:cxn modelId="{7EF03710-8B27-4AF6-B185-D3ECAE0A5E58}" type="presParOf" srcId="{9C64576B-96AE-411F-903C-DDD5AFE02CA7}" destId="{19161670-7401-47CB-AD74-C2408E4D19C4}" srcOrd="0" destOrd="0" presId="urn:microsoft.com/office/officeart/2005/8/layout/hierarchy1"/>
    <dgm:cxn modelId="{6C9C7ECE-DB49-40D3-983E-262EACD5ED26}" type="presParOf" srcId="{19161670-7401-47CB-AD74-C2408E4D19C4}" destId="{04750417-6E96-4F04-A90D-BA126CE0951C}" srcOrd="0" destOrd="0" presId="urn:microsoft.com/office/officeart/2005/8/layout/hierarchy1"/>
    <dgm:cxn modelId="{3B81E7C2-59B6-4731-945F-35FB70E48453}" type="presParOf" srcId="{19161670-7401-47CB-AD74-C2408E4D19C4}" destId="{EE731ACD-F838-4894-AC9B-E3E29834BC85}" srcOrd="1" destOrd="0" presId="urn:microsoft.com/office/officeart/2005/8/layout/hierarchy1"/>
    <dgm:cxn modelId="{60D3C5B1-21A7-4964-9521-2F2ABD532B48}" type="presParOf" srcId="{9C64576B-96AE-411F-903C-DDD5AFE02CA7}" destId="{6CD90D36-8E87-4B00-8D85-D82D67380A8C}" srcOrd="1" destOrd="0" presId="urn:microsoft.com/office/officeart/2005/8/layout/hierarchy1"/>
    <dgm:cxn modelId="{AB8504B6-2D32-47EC-BA83-64AB4BD37110}" type="presParOf" srcId="{26DD0E9A-C61A-4557-963C-87954AAA767C}" destId="{641D17FA-647A-4AFE-AB07-0CCC4105228D}" srcOrd="4" destOrd="0" presId="urn:microsoft.com/office/officeart/2005/8/layout/hierarchy1"/>
    <dgm:cxn modelId="{62F87480-A56D-4991-876A-AA2D5E183217}" type="presParOf" srcId="{26DD0E9A-C61A-4557-963C-87954AAA767C}" destId="{D54B04D2-8386-4598-AD58-B55B0D14FFAA}" srcOrd="5" destOrd="0" presId="urn:microsoft.com/office/officeart/2005/8/layout/hierarchy1"/>
    <dgm:cxn modelId="{A7FF3726-7A98-48F4-828A-D3D5CCA34C69}" type="presParOf" srcId="{D54B04D2-8386-4598-AD58-B55B0D14FFAA}" destId="{DF495184-F2F7-4584-8B6D-A5F455D41178}" srcOrd="0" destOrd="0" presId="urn:microsoft.com/office/officeart/2005/8/layout/hierarchy1"/>
    <dgm:cxn modelId="{BE771A60-BF5F-4082-8D62-63408502E5B4}" type="presParOf" srcId="{DF495184-F2F7-4584-8B6D-A5F455D41178}" destId="{64C97FF1-B7AE-4FE4-9679-4033FC10CE44}" srcOrd="0" destOrd="0" presId="urn:microsoft.com/office/officeart/2005/8/layout/hierarchy1"/>
    <dgm:cxn modelId="{E9796C57-E9DA-427E-801E-8F9C487B9F8C}" type="presParOf" srcId="{DF495184-F2F7-4584-8B6D-A5F455D41178}" destId="{AA9540EF-E0C8-448A-AC92-E72C4147D945}" srcOrd="1" destOrd="0" presId="urn:microsoft.com/office/officeart/2005/8/layout/hierarchy1"/>
    <dgm:cxn modelId="{94925C64-1E75-4E7E-A5CA-EEE9A11A03F3}" type="presParOf" srcId="{D54B04D2-8386-4598-AD58-B55B0D14FFAA}" destId="{353471EE-001B-4AB9-A2C9-A68AC807AFBC}" srcOrd="1" destOrd="0" presId="urn:microsoft.com/office/officeart/2005/8/layout/hierarchy1"/>
    <dgm:cxn modelId="{63284B50-5BAD-4781-8DFF-128B94AEF01D}" type="presParOf" srcId="{353471EE-001B-4AB9-A2C9-A68AC807AFBC}" destId="{172D8D71-768B-493D-A66A-118C2AA3EE4A}" srcOrd="0" destOrd="0" presId="urn:microsoft.com/office/officeart/2005/8/layout/hierarchy1"/>
    <dgm:cxn modelId="{44DDD11D-D9D8-4286-AF4B-6A78A45326D4}" type="presParOf" srcId="{353471EE-001B-4AB9-A2C9-A68AC807AFBC}" destId="{92E88995-6BD4-49F0-871D-6C20C3D10866}" srcOrd="1" destOrd="0" presId="urn:microsoft.com/office/officeart/2005/8/layout/hierarchy1"/>
    <dgm:cxn modelId="{49E1DF57-58DE-444E-9EC2-16ED5EEB335E}" type="presParOf" srcId="{92E88995-6BD4-49F0-871D-6C20C3D10866}" destId="{8DD33FC4-29A8-4E80-9C5B-2BB1BB4D6A2D}" srcOrd="0" destOrd="0" presId="urn:microsoft.com/office/officeart/2005/8/layout/hierarchy1"/>
    <dgm:cxn modelId="{D5F932CF-F396-4206-8FA4-753855DF9A05}" type="presParOf" srcId="{8DD33FC4-29A8-4E80-9C5B-2BB1BB4D6A2D}" destId="{5C216442-BED5-4303-876B-1A83157CF336}" srcOrd="0" destOrd="0" presId="urn:microsoft.com/office/officeart/2005/8/layout/hierarchy1"/>
    <dgm:cxn modelId="{08F3750E-E8DD-441B-93DD-443E31C3F0E2}" type="presParOf" srcId="{8DD33FC4-29A8-4E80-9C5B-2BB1BB4D6A2D}" destId="{BE7A096B-57B7-4C30-A25A-C8DC35B7435B}" srcOrd="1" destOrd="0" presId="urn:microsoft.com/office/officeart/2005/8/layout/hierarchy1"/>
    <dgm:cxn modelId="{B463CDDB-5624-462D-BAFA-813FC16899B7}" type="presParOf" srcId="{92E88995-6BD4-49F0-871D-6C20C3D10866}" destId="{953832C5-AAE2-47BB-8DE0-18BCDE8F3B0E}" srcOrd="1" destOrd="0" presId="urn:microsoft.com/office/officeart/2005/8/layout/hierarchy1"/>
    <dgm:cxn modelId="{E64D39F3-B1B5-4F5D-83F3-4BBDEE67E082}" type="presParOf" srcId="{353471EE-001B-4AB9-A2C9-A68AC807AFBC}" destId="{71192806-E78C-4D85-95B6-14F4D70AFA26}" srcOrd="2" destOrd="0" presId="urn:microsoft.com/office/officeart/2005/8/layout/hierarchy1"/>
    <dgm:cxn modelId="{DC45D49D-E8D3-40F8-AACA-B05AFFCFC466}" type="presParOf" srcId="{353471EE-001B-4AB9-A2C9-A68AC807AFBC}" destId="{5876F60D-D009-4A05-A457-C3904D1E9D26}" srcOrd="3" destOrd="0" presId="urn:microsoft.com/office/officeart/2005/8/layout/hierarchy1"/>
    <dgm:cxn modelId="{DD68C523-1401-49A1-AC1D-7CC4DA428C12}" type="presParOf" srcId="{5876F60D-D009-4A05-A457-C3904D1E9D26}" destId="{06CB64A4-A1AD-4913-9FC7-11D2C5BE8A47}" srcOrd="0" destOrd="0" presId="urn:microsoft.com/office/officeart/2005/8/layout/hierarchy1"/>
    <dgm:cxn modelId="{59F6E0D9-0D59-4A4F-815C-05B0B918D4B6}" type="presParOf" srcId="{06CB64A4-A1AD-4913-9FC7-11D2C5BE8A47}" destId="{709F7631-5008-4333-8E73-1C7E9B18C68F}" srcOrd="0" destOrd="0" presId="urn:microsoft.com/office/officeart/2005/8/layout/hierarchy1"/>
    <dgm:cxn modelId="{19F824EF-594D-4EC4-9951-658BBD835B51}" type="presParOf" srcId="{06CB64A4-A1AD-4913-9FC7-11D2C5BE8A47}" destId="{8312AECB-E3E5-4285-B291-036DD3E14BA4}" srcOrd="1" destOrd="0" presId="urn:microsoft.com/office/officeart/2005/8/layout/hierarchy1"/>
    <dgm:cxn modelId="{EB373A70-BB46-4469-8C50-180D3CB6A1FB}" type="presParOf" srcId="{5876F60D-D009-4A05-A457-C3904D1E9D26}" destId="{43F9A765-6E5E-4445-B325-43D1D4FB604F}" srcOrd="1" destOrd="0" presId="urn:microsoft.com/office/officeart/2005/8/layout/hierarchy1"/>
    <dgm:cxn modelId="{BC9B40DD-950D-417E-9D51-3744F84525BD}" type="presParOf" srcId="{353471EE-001B-4AB9-A2C9-A68AC807AFBC}" destId="{96B588DF-181C-4497-B457-F36C9BFBEC08}" srcOrd="4" destOrd="0" presId="urn:microsoft.com/office/officeart/2005/8/layout/hierarchy1"/>
    <dgm:cxn modelId="{D8EC9F7D-46FE-4C68-BD89-89123A3FC059}" type="presParOf" srcId="{353471EE-001B-4AB9-A2C9-A68AC807AFBC}" destId="{9CB0A35A-0234-491B-BE81-8735BC5B8BD1}" srcOrd="5" destOrd="0" presId="urn:microsoft.com/office/officeart/2005/8/layout/hierarchy1"/>
    <dgm:cxn modelId="{A2D43E36-1AC9-46E4-B528-D81C26D17538}" type="presParOf" srcId="{9CB0A35A-0234-491B-BE81-8735BC5B8BD1}" destId="{F7F188F7-A46F-4614-B9DC-DC4BBA974A27}" srcOrd="0" destOrd="0" presId="urn:microsoft.com/office/officeart/2005/8/layout/hierarchy1"/>
    <dgm:cxn modelId="{E993AECE-3E2B-4F8E-B15E-220663C860C1}" type="presParOf" srcId="{F7F188F7-A46F-4614-B9DC-DC4BBA974A27}" destId="{2E7D8572-ED21-48A8-A677-B4A9DD2232AC}" srcOrd="0" destOrd="0" presId="urn:microsoft.com/office/officeart/2005/8/layout/hierarchy1"/>
    <dgm:cxn modelId="{D15CC38B-B68B-42E6-813E-6345A951C73A}" type="presParOf" srcId="{F7F188F7-A46F-4614-B9DC-DC4BBA974A27}" destId="{562D2F1E-3FEA-47A6-8F9F-73C1DEB6CD4E}" srcOrd="1" destOrd="0" presId="urn:microsoft.com/office/officeart/2005/8/layout/hierarchy1"/>
    <dgm:cxn modelId="{5518343D-597F-4016-BF8E-D4B7593415B7}" type="presParOf" srcId="{9CB0A35A-0234-491B-BE81-8735BC5B8BD1}" destId="{27E5A7AD-843B-4D70-9EB9-981BBD2B07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6AAF7C-6148-4A4C-8F02-F1D144B7F0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F7D85F-726C-4AF6-B221-6F8EC097AA29}">
      <dgm:prSet phldrT="[Text]" custT="1"/>
      <dgm:spPr/>
      <dgm:t>
        <a:bodyPr/>
        <a:lstStyle/>
        <a:p>
          <a:r>
            <a: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CAN Configurations</a:t>
          </a:r>
        </a:p>
      </dgm:t>
    </dgm:pt>
    <dgm:pt modelId="{C693E1CB-F817-4E4C-8CB2-7F2B2BE793BE}" type="parTrans" cxnId="{F01BB9A8-15D6-40DF-ACD8-5D4EA896DE33}">
      <dgm:prSet/>
      <dgm:spPr/>
      <dgm:t>
        <a:bodyPr/>
        <a:lstStyle/>
        <a:p>
          <a:endParaRPr lang="en-US"/>
        </a:p>
      </dgm:t>
    </dgm:pt>
    <dgm:pt modelId="{6E91DC0E-E64A-4E9C-B1B1-1507D13AB139}" type="sibTrans" cxnId="{F01BB9A8-15D6-40DF-ACD8-5D4EA896DE33}">
      <dgm:prSet/>
      <dgm:spPr/>
      <dgm:t>
        <a:bodyPr/>
        <a:lstStyle/>
        <a:p>
          <a:endParaRPr lang="en-US"/>
        </a:p>
      </dgm:t>
    </dgm:pt>
    <dgm:pt modelId="{F7583D68-E376-4AD6-A502-603C087A4E92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Initialization</a:t>
          </a:r>
        </a:p>
      </dgm:t>
    </dgm:pt>
    <dgm:pt modelId="{706876B0-37EA-412E-9156-50977AA8065F}" type="parTrans" cxnId="{0E1B369C-BF68-4463-B0DB-CBCB9AFE07CC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56D1FB-BE84-4B46-B819-A6C2A53A450C}" type="sibTrans" cxnId="{0E1B369C-BF68-4463-B0DB-CBCB9AFE07CC}">
      <dgm:prSet/>
      <dgm:spPr/>
      <dgm:t>
        <a:bodyPr/>
        <a:lstStyle/>
        <a:p>
          <a:endParaRPr lang="en-US"/>
        </a:p>
      </dgm:t>
    </dgm:pt>
    <dgm:pt modelId="{B5617EB6-7AC5-468C-9CEB-75D4E25DC837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Message Object Transmission</a:t>
          </a:r>
        </a:p>
      </dgm:t>
    </dgm:pt>
    <dgm:pt modelId="{BEED2315-C697-4824-A4E7-7F4445BDED75}" type="parTrans" cxnId="{DEBF102D-229F-40FA-A0F5-8728138E135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E6871-A2C5-4498-A0CC-C69DB88ACAB1}" type="sibTrans" cxnId="{DEBF102D-229F-40FA-A0F5-8728138E1351}">
      <dgm:prSet/>
      <dgm:spPr/>
      <dgm:t>
        <a:bodyPr/>
        <a:lstStyle/>
        <a:p>
          <a:endParaRPr lang="en-US"/>
        </a:p>
      </dgm:t>
    </dgm:pt>
    <dgm:pt modelId="{DEDD6224-75B9-434E-B74A-746579079BE9}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Message Object Reception </a:t>
          </a:r>
        </a:p>
      </dgm:t>
    </dgm:pt>
    <dgm:pt modelId="{9F52C9CD-79D3-4237-AB99-055218462502}" type="parTrans" cxnId="{F19183A9-3445-4588-8EF3-084F9D9A67B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F9EB36-86D8-4E09-AD28-71FC3A592DB5}" type="sibTrans" cxnId="{F19183A9-3445-4588-8EF3-084F9D9A67B7}">
      <dgm:prSet/>
      <dgm:spPr/>
      <dgm:t>
        <a:bodyPr/>
        <a:lstStyle/>
        <a:p>
          <a:endParaRPr lang="en-US"/>
        </a:p>
      </dgm:t>
    </dgm:pt>
    <dgm:pt modelId="{27CF169E-D153-468A-BF0B-77FECDC139A1}" type="pres">
      <dgm:prSet presAssocID="{816AAF7C-6148-4A4C-8F02-F1D144B7F0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47E1AF-2CB1-4D30-939A-85EEAEE5C817}" type="pres">
      <dgm:prSet presAssocID="{3FF7D85F-726C-4AF6-B221-6F8EC097AA29}" presName="hierRoot1" presStyleCnt="0"/>
      <dgm:spPr/>
    </dgm:pt>
    <dgm:pt modelId="{4DB3C12B-2CBA-40E3-8EE0-487F1FA51998}" type="pres">
      <dgm:prSet presAssocID="{3FF7D85F-726C-4AF6-B221-6F8EC097AA29}" presName="composite" presStyleCnt="0"/>
      <dgm:spPr/>
    </dgm:pt>
    <dgm:pt modelId="{A49496FE-A502-4092-9859-5550D84D8A2C}" type="pres">
      <dgm:prSet presAssocID="{3FF7D85F-726C-4AF6-B221-6F8EC097AA29}" presName="background" presStyleLbl="node0" presStyleIdx="0" presStyleCnt="1"/>
      <dgm:spPr/>
    </dgm:pt>
    <dgm:pt modelId="{1AA7F958-5BF7-495B-9E76-E0B2CC532609}" type="pres">
      <dgm:prSet presAssocID="{3FF7D85F-726C-4AF6-B221-6F8EC097AA29}" presName="text" presStyleLbl="fgAcc0" presStyleIdx="0" presStyleCnt="1" custScaleX="122886">
        <dgm:presLayoutVars>
          <dgm:chPref val="3"/>
        </dgm:presLayoutVars>
      </dgm:prSet>
      <dgm:spPr/>
    </dgm:pt>
    <dgm:pt modelId="{0139BFA9-13A1-4825-97B5-B7844C736995}" type="pres">
      <dgm:prSet presAssocID="{3FF7D85F-726C-4AF6-B221-6F8EC097AA29}" presName="hierChild2" presStyleCnt="0"/>
      <dgm:spPr/>
    </dgm:pt>
    <dgm:pt modelId="{69769958-840C-4663-8398-E3F409E40A1F}" type="pres">
      <dgm:prSet presAssocID="{706876B0-37EA-412E-9156-50977AA8065F}" presName="Name10" presStyleLbl="parChTrans1D2" presStyleIdx="0" presStyleCnt="3"/>
      <dgm:spPr/>
    </dgm:pt>
    <dgm:pt modelId="{CFEAA3AF-0672-4674-8314-041D85139870}" type="pres">
      <dgm:prSet presAssocID="{F7583D68-E376-4AD6-A502-603C087A4E92}" presName="hierRoot2" presStyleCnt="0"/>
      <dgm:spPr/>
    </dgm:pt>
    <dgm:pt modelId="{78ADD6B4-B60B-4A7E-94A5-42AA0DA6087D}" type="pres">
      <dgm:prSet presAssocID="{F7583D68-E376-4AD6-A502-603C087A4E92}" presName="composite2" presStyleCnt="0"/>
      <dgm:spPr/>
    </dgm:pt>
    <dgm:pt modelId="{6CF6AFAF-70F8-4663-B495-3FC9A0DEDE0A}" type="pres">
      <dgm:prSet presAssocID="{F7583D68-E376-4AD6-A502-603C087A4E92}" presName="background2" presStyleLbl="node2" presStyleIdx="0" presStyleCnt="3"/>
      <dgm:spPr/>
    </dgm:pt>
    <dgm:pt modelId="{BB4FBDA5-7F6A-4CE4-8F55-42DAE03DF1F2}" type="pres">
      <dgm:prSet presAssocID="{F7583D68-E376-4AD6-A502-603C087A4E92}" presName="text2" presStyleLbl="fgAcc2" presStyleIdx="0" presStyleCnt="3">
        <dgm:presLayoutVars>
          <dgm:chPref val="3"/>
        </dgm:presLayoutVars>
      </dgm:prSet>
      <dgm:spPr/>
    </dgm:pt>
    <dgm:pt modelId="{601828CB-B0B5-49A4-8E3B-2B85267017F9}" type="pres">
      <dgm:prSet presAssocID="{F7583D68-E376-4AD6-A502-603C087A4E92}" presName="hierChild3" presStyleCnt="0"/>
      <dgm:spPr/>
    </dgm:pt>
    <dgm:pt modelId="{FE4A1812-3802-4EF8-B7D4-AE714622D6A8}" type="pres">
      <dgm:prSet presAssocID="{BEED2315-C697-4824-A4E7-7F4445BDED75}" presName="Name10" presStyleLbl="parChTrans1D2" presStyleIdx="1" presStyleCnt="3"/>
      <dgm:spPr/>
    </dgm:pt>
    <dgm:pt modelId="{7C811365-4220-4DBC-8535-C8B332E6A848}" type="pres">
      <dgm:prSet presAssocID="{B5617EB6-7AC5-468C-9CEB-75D4E25DC837}" presName="hierRoot2" presStyleCnt="0"/>
      <dgm:spPr/>
    </dgm:pt>
    <dgm:pt modelId="{69C29321-B7B5-4E06-A380-D6B9386008A4}" type="pres">
      <dgm:prSet presAssocID="{B5617EB6-7AC5-468C-9CEB-75D4E25DC837}" presName="composite2" presStyleCnt="0"/>
      <dgm:spPr/>
    </dgm:pt>
    <dgm:pt modelId="{6DDA81BE-7CF0-4A1E-AD1C-E9E0D3559A2B}" type="pres">
      <dgm:prSet presAssocID="{B5617EB6-7AC5-468C-9CEB-75D4E25DC837}" presName="background2" presStyleLbl="node2" presStyleIdx="1" presStyleCnt="3"/>
      <dgm:spPr/>
    </dgm:pt>
    <dgm:pt modelId="{1696D62F-9428-4E89-88FE-E981B245C8A2}" type="pres">
      <dgm:prSet presAssocID="{B5617EB6-7AC5-468C-9CEB-75D4E25DC837}" presName="text2" presStyleLbl="fgAcc2" presStyleIdx="1" presStyleCnt="3">
        <dgm:presLayoutVars>
          <dgm:chPref val="3"/>
        </dgm:presLayoutVars>
      </dgm:prSet>
      <dgm:spPr/>
    </dgm:pt>
    <dgm:pt modelId="{68026181-415F-4D2F-BBD0-246117CED53D}" type="pres">
      <dgm:prSet presAssocID="{B5617EB6-7AC5-468C-9CEB-75D4E25DC837}" presName="hierChild3" presStyleCnt="0"/>
      <dgm:spPr/>
    </dgm:pt>
    <dgm:pt modelId="{E1B312F2-F007-4839-BCBE-588786F0942B}" type="pres">
      <dgm:prSet presAssocID="{9F52C9CD-79D3-4237-AB99-055218462502}" presName="Name10" presStyleLbl="parChTrans1D2" presStyleIdx="2" presStyleCnt="3"/>
      <dgm:spPr/>
    </dgm:pt>
    <dgm:pt modelId="{A935C678-6F7C-4072-A5F8-4432453A79D0}" type="pres">
      <dgm:prSet presAssocID="{DEDD6224-75B9-434E-B74A-746579079BE9}" presName="hierRoot2" presStyleCnt="0"/>
      <dgm:spPr/>
    </dgm:pt>
    <dgm:pt modelId="{C1EEA1FD-043D-4C13-9208-EC6B1AEBCB49}" type="pres">
      <dgm:prSet presAssocID="{DEDD6224-75B9-434E-B74A-746579079BE9}" presName="composite2" presStyleCnt="0"/>
      <dgm:spPr/>
    </dgm:pt>
    <dgm:pt modelId="{19CF7868-7D3B-4878-866F-45982F0CAEE6}" type="pres">
      <dgm:prSet presAssocID="{DEDD6224-75B9-434E-B74A-746579079BE9}" presName="background2" presStyleLbl="node2" presStyleIdx="2" presStyleCnt="3"/>
      <dgm:spPr/>
    </dgm:pt>
    <dgm:pt modelId="{52381CE9-9729-4F1B-BA3B-545AB0C25F85}" type="pres">
      <dgm:prSet presAssocID="{DEDD6224-75B9-434E-B74A-746579079BE9}" presName="text2" presStyleLbl="fgAcc2" presStyleIdx="2" presStyleCnt="3">
        <dgm:presLayoutVars>
          <dgm:chPref val="3"/>
        </dgm:presLayoutVars>
      </dgm:prSet>
      <dgm:spPr/>
    </dgm:pt>
    <dgm:pt modelId="{D4E9797B-4366-4E4D-B0B3-D711F4C3B274}" type="pres">
      <dgm:prSet presAssocID="{DEDD6224-75B9-434E-B74A-746579079BE9}" presName="hierChild3" presStyleCnt="0"/>
      <dgm:spPr/>
    </dgm:pt>
  </dgm:ptLst>
  <dgm:cxnLst>
    <dgm:cxn modelId="{CA57B906-B695-4E42-8EB8-E538B91CA983}" type="presOf" srcId="{BEED2315-C697-4824-A4E7-7F4445BDED75}" destId="{FE4A1812-3802-4EF8-B7D4-AE714622D6A8}" srcOrd="0" destOrd="0" presId="urn:microsoft.com/office/officeart/2005/8/layout/hierarchy1"/>
    <dgm:cxn modelId="{2226280A-4E5C-4964-99BF-1CE272229710}" type="presOf" srcId="{F7583D68-E376-4AD6-A502-603C087A4E92}" destId="{BB4FBDA5-7F6A-4CE4-8F55-42DAE03DF1F2}" srcOrd="0" destOrd="0" presId="urn:microsoft.com/office/officeart/2005/8/layout/hierarchy1"/>
    <dgm:cxn modelId="{DEBF102D-229F-40FA-A0F5-8728138E1351}" srcId="{3FF7D85F-726C-4AF6-B221-6F8EC097AA29}" destId="{B5617EB6-7AC5-468C-9CEB-75D4E25DC837}" srcOrd="1" destOrd="0" parTransId="{BEED2315-C697-4824-A4E7-7F4445BDED75}" sibTransId="{7C4E6871-A2C5-4498-A0CC-C69DB88ACAB1}"/>
    <dgm:cxn modelId="{5C3C215F-CD4E-4418-A7D9-5232AD698BBE}" type="presOf" srcId="{816AAF7C-6148-4A4C-8F02-F1D144B7F0FC}" destId="{27CF169E-D153-468A-BF0B-77FECDC139A1}" srcOrd="0" destOrd="0" presId="urn:microsoft.com/office/officeart/2005/8/layout/hierarchy1"/>
    <dgm:cxn modelId="{B1B70A6A-ABF0-428E-94A1-BAB07D8C1782}" type="presOf" srcId="{9F52C9CD-79D3-4237-AB99-055218462502}" destId="{E1B312F2-F007-4839-BCBE-588786F0942B}" srcOrd="0" destOrd="0" presId="urn:microsoft.com/office/officeart/2005/8/layout/hierarchy1"/>
    <dgm:cxn modelId="{D554976B-20D4-4E1C-B1F0-27502912A4FC}" type="presOf" srcId="{B5617EB6-7AC5-468C-9CEB-75D4E25DC837}" destId="{1696D62F-9428-4E89-88FE-E981B245C8A2}" srcOrd="0" destOrd="0" presId="urn:microsoft.com/office/officeart/2005/8/layout/hierarchy1"/>
    <dgm:cxn modelId="{DD673A4F-3B44-4144-8C8D-7B923F882A77}" type="presOf" srcId="{3FF7D85F-726C-4AF6-B221-6F8EC097AA29}" destId="{1AA7F958-5BF7-495B-9E76-E0B2CC532609}" srcOrd="0" destOrd="0" presId="urn:microsoft.com/office/officeart/2005/8/layout/hierarchy1"/>
    <dgm:cxn modelId="{48CEEF56-987D-4C2C-A636-DBB696E00DEC}" type="presOf" srcId="{DEDD6224-75B9-434E-B74A-746579079BE9}" destId="{52381CE9-9729-4F1B-BA3B-545AB0C25F85}" srcOrd="0" destOrd="0" presId="urn:microsoft.com/office/officeart/2005/8/layout/hierarchy1"/>
    <dgm:cxn modelId="{0E1B369C-BF68-4463-B0DB-CBCB9AFE07CC}" srcId="{3FF7D85F-726C-4AF6-B221-6F8EC097AA29}" destId="{F7583D68-E376-4AD6-A502-603C087A4E92}" srcOrd="0" destOrd="0" parTransId="{706876B0-37EA-412E-9156-50977AA8065F}" sibTransId="{3E56D1FB-BE84-4B46-B819-A6C2A53A450C}"/>
    <dgm:cxn modelId="{F01BB9A8-15D6-40DF-ACD8-5D4EA896DE33}" srcId="{816AAF7C-6148-4A4C-8F02-F1D144B7F0FC}" destId="{3FF7D85F-726C-4AF6-B221-6F8EC097AA29}" srcOrd="0" destOrd="0" parTransId="{C693E1CB-F817-4E4C-8CB2-7F2B2BE793BE}" sibTransId="{6E91DC0E-E64A-4E9C-B1B1-1507D13AB139}"/>
    <dgm:cxn modelId="{F19183A9-3445-4588-8EF3-084F9D9A67B7}" srcId="{3FF7D85F-726C-4AF6-B221-6F8EC097AA29}" destId="{DEDD6224-75B9-434E-B74A-746579079BE9}" srcOrd="2" destOrd="0" parTransId="{9F52C9CD-79D3-4237-AB99-055218462502}" sibTransId="{80F9EB36-86D8-4E09-AD28-71FC3A592DB5}"/>
    <dgm:cxn modelId="{CDE64CDF-2A3D-445E-8CF6-B182AD1B2732}" type="presOf" srcId="{706876B0-37EA-412E-9156-50977AA8065F}" destId="{69769958-840C-4663-8398-E3F409E40A1F}" srcOrd="0" destOrd="0" presId="urn:microsoft.com/office/officeart/2005/8/layout/hierarchy1"/>
    <dgm:cxn modelId="{1A468329-7C16-4F49-806B-3CCB54149D97}" type="presParOf" srcId="{27CF169E-D153-468A-BF0B-77FECDC139A1}" destId="{4747E1AF-2CB1-4D30-939A-85EEAEE5C817}" srcOrd="0" destOrd="0" presId="urn:microsoft.com/office/officeart/2005/8/layout/hierarchy1"/>
    <dgm:cxn modelId="{4BD9F8D3-592A-450E-B59C-024C795F908D}" type="presParOf" srcId="{4747E1AF-2CB1-4D30-939A-85EEAEE5C817}" destId="{4DB3C12B-2CBA-40E3-8EE0-487F1FA51998}" srcOrd="0" destOrd="0" presId="urn:microsoft.com/office/officeart/2005/8/layout/hierarchy1"/>
    <dgm:cxn modelId="{9121BDD0-0E01-4148-8F51-CCBC5E64643F}" type="presParOf" srcId="{4DB3C12B-2CBA-40E3-8EE0-487F1FA51998}" destId="{A49496FE-A502-4092-9859-5550D84D8A2C}" srcOrd="0" destOrd="0" presId="urn:microsoft.com/office/officeart/2005/8/layout/hierarchy1"/>
    <dgm:cxn modelId="{AF3CDFC7-7BFD-4433-9046-23E47E0507C4}" type="presParOf" srcId="{4DB3C12B-2CBA-40E3-8EE0-487F1FA51998}" destId="{1AA7F958-5BF7-495B-9E76-E0B2CC532609}" srcOrd="1" destOrd="0" presId="urn:microsoft.com/office/officeart/2005/8/layout/hierarchy1"/>
    <dgm:cxn modelId="{9DF995AB-CE58-439F-A658-6A8635E9F389}" type="presParOf" srcId="{4747E1AF-2CB1-4D30-939A-85EEAEE5C817}" destId="{0139BFA9-13A1-4825-97B5-B7844C736995}" srcOrd="1" destOrd="0" presId="urn:microsoft.com/office/officeart/2005/8/layout/hierarchy1"/>
    <dgm:cxn modelId="{A32338CF-B271-4F39-BD41-19B59DF62840}" type="presParOf" srcId="{0139BFA9-13A1-4825-97B5-B7844C736995}" destId="{69769958-840C-4663-8398-E3F409E40A1F}" srcOrd="0" destOrd="0" presId="urn:microsoft.com/office/officeart/2005/8/layout/hierarchy1"/>
    <dgm:cxn modelId="{B512E7DD-B452-416B-B755-E1B3E80A7D5A}" type="presParOf" srcId="{0139BFA9-13A1-4825-97B5-B7844C736995}" destId="{CFEAA3AF-0672-4674-8314-041D85139870}" srcOrd="1" destOrd="0" presId="urn:microsoft.com/office/officeart/2005/8/layout/hierarchy1"/>
    <dgm:cxn modelId="{1EC5A9B8-EF69-4478-88FA-78CBBE097CEE}" type="presParOf" srcId="{CFEAA3AF-0672-4674-8314-041D85139870}" destId="{78ADD6B4-B60B-4A7E-94A5-42AA0DA6087D}" srcOrd="0" destOrd="0" presId="urn:microsoft.com/office/officeart/2005/8/layout/hierarchy1"/>
    <dgm:cxn modelId="{8C15B0A3-3685-444E-A705-D506126E0E73}" type="presParOf" srcId="{78ADD6B4-B60B-4A7E-94A5-42AA0DA6087D}" destId="{6CF6AFAF-70F8-4663-B495-3FC9A0DEDE0A}" srcOrd="0" destOrd="0" presId="urn:microsoft.com/office/officeart/2005/8/layout/hierarchy1"/>
    <dgm:cxn modelId="{BBF78FCF-6677-420F-B583-B8C1958CCDEA}" type="presParOf" srcId="{78ADD6B4-B60B-4A7E-94A5-42AA0DA6087D}" destId="{BB4FBDA5-7F6A-4CE4-8F55-42DAE03DF1F2}" srcOrd="1" destOrd="0" presId="urn:microsoft.com/office/officeart/2005/8/layout/hierarchy1"/>
    <dgm:cxn modelId="{FCB06C8E-E6B1-403F-A649-2F8610E8467C}" type="presParOf" srcId="{CFEAA3AF-0672-4674-8314-041D85139870}" destId="{601828CB-B0B5-49A4-8E3B-2B85267017F9}" srcOrd="1" destOrd="0" presId="urn:microsoft.com/office/officeart/2005/8/layout/hierarchy1"/>
    <dgm:cxn modelId="{B45B13E2-B35C-4A5A-8FA2-52E22A83F2B0}" type="presParOf" srcId="{0139BFA9-13A1-4825-97B5-B7844C736995}" destId="{FE4A1812-3802-4EF8-B7D4-AE714622D6A8}" srcOrd="2" destOrd="0" presId="urn:microsoft.com/office/officeart/2005/8/layout/hierarchy1"/>
    <dgm:cxn modelId="{63824571-D6F5-48CB-B9CF-549DCDCBA03B}" type="presParOf" srcId="{0139BFA9-13A1-4825-97B5-B7844C736995}" destId="{7C811365-4220-4DBC-8535-C8B332E6A848}" srcOrd="3" destOrd="0" presId="urn:microsoft.com/office/officeart/2005/8/layout/hierarchy1"/>
    <dgm:cxn modelId="{5AC56849-C0C4-4F3D-B855-5BE3A5F85133}" type="presParOf" srcId="{7C811365-4220-4DBC-8535-C8B332E6A848}" destId="{69C29321-B7B5-4E06-A380-D6B9386008A4}" srcOrd="0" destOrd="0" presId="urn:microsoft.com/office/officeart/2005/8/layout/hierarchy1"/>
    <dgm:cxn modelId="{2603D128-DE6F-448E-9151-3CF50B2662D5}" type="presParOf" srcId="{69C29321-B7B5-4E06-A380-D6B9386008A4}" destId="{6DDA81BE-7CF0-4A1E-AD1C-E9E0D3559A2B}" srcOrd="0" destOrd="0" presId="urn:microsoft.com/office/officeart/2005/8/layout/hierarchy1"/>
    <dgm:cxn modelId="{FC328CD5-A817-422E-8BA5-05956744382F}" type="presParOf" srcId="{69C29321-B7B5-4E06-A380-D6B9386008A4}" destId="{1696D62F-9428-4E89-88FE-E981B245C8A2}" srcOrd="1" destOrd="0" presId="urn:microsoft.com/office/officeart/2005/8/layout/hierarchy1"/>
    <dgm:cxn modelId="{7E6C2A7D-C5E1-4309-A805-780209EE556B}" type="presParOf" srcId="{7C811365-4220-4DBC-8535-C8B332E6A848}" destId="{68026181-415F-4D2F-BBD0-246117CED53D}" srcOrd="1" destOrd="0" presId="urn:microsoft.com/office/officeart/2005/8/layout/hierarchy1"/>
    <dgm:cxn modelId="{33A084E9-180F-46C6-80E6-8F228D4C283A}" type="presParOf" srcId="{0139BFA9-13A1-4825-97B5-B7844C736995}" destId="{E1B312F2-F007-4839-BCBE-588786F0942B}" srcOrd="4" destOrd="0" presId="urn:microsoft.com/office/officeart/2005/8/layout/hierarchy1"/>
    <dgm:cxn modelId="{A9517925-B4AD-4059-993A-5F33F0C4E5FE}" type="presParOf" srcId="{0139BFA9-13A1-4825-97B5-B7844C736995}" destId="{A935C678-6F7C-4072-A5F8-4432453A79D0}" srcOrd="5" destOrd="0" presId="urn:microsoft.com/office/officeart/2005/8/layout/hierarchy1"/>
    <dgm:cxn modelId="{310F4DBA-ACB3-4220-A713-8E8257B74F00}" type="presParOf" srcId="{A935C678-6F7C-4072-A5F8-4432453A79D0}" destId="{C1EEA1FD-043D-4C13-9208-EC6B1AEBCB49}" srcOrd="0" destOrd="0" presId="urn:microsoft.com/office/officeart/2005/8/layout/hierarchy1"/>
    <dgm:cxn modelId="{406AEC32-BF03-4F1F-B26C-35E797B0447D}" type="presParOf" srcId="{C1EEA1FD-043D-4C13-9208-EC6B1AEBCB49}" destId="{19CF7868-7D3B-4878-866F-45982F0CAEE6}" srcOrd="0" destOrd="0" presId="urn:microsoft.com/office/officeart/2005/8/layout/hierarchy1"/>
    <dgm:cxn modelId="{4EEF7BDB-4E4B-4C93-B7F1-96809023967A}" type="presParOf" srcId="{C1EEA1FD-043D-4C13-9208-EC6B1AEBCB49}" destId="{52381CE9-9729-4F1B-BA3B-545AB0C25F85}" srcOrd="1" destOrd="0" presId="urn:microsoft.com/office/officeart/2005/8/layout/hierarchy1"/>
    <dgm:cxn modelId="{BEDA2D7C-CF25-4E2D-A7A0-8EF16476D71D}" type="presParOf" srcId="{A935C678-6F7C-4072-A5F8-4432453A79D0}" destId="{D4E9797B-4366-4E4D-B0B3-D711F4C3B2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4BE03-74E9-4BE9-B911-3131BEA6A9C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F8749-B6BE-4F82-A2B9-ADA443698FE6}">
      <dgm:prSet phldrT="[Text]"/>
      <dgm:spPr/>
      <dgm:t>
        <a:bodyPr/>
        <a:lstStyle/>
        <a:p>
          <a:r>
            <a:rPr lang="en-US" dirty="0"/>
            <a:t>ID Format</a:t>
          </a:r>
        </a:p>
      </dgm:t>
    </dgm:pt>
    <dgm:pt modelId="{18854330-107A-4424-A542-9B64B7356C8B}" type="parTrans" cxnId="{1D6AB759-2938-432B-B0D7-B7F9A9D47235}">
      <dgm:prSet/>
      <dgm:spPr/>
      <dgm:t>
        <a:bodyPr/>
        <a:lstStyle/>
        <a:p>
          <a:endParaRPr lang="en-US"/>
        </a:p>
      </dgm:t>
    </dgm:pt>
    <dgm:pt modelId="{1AE623A6-923A-4A12-B907-93111405265C}" type="sibTrans" cxnId="{1D6AB759-2938-432B-B0D7-B7F9A9D47235}">
      <dgm:prSet/>
      <dgm:spPr/>
      <dgm:t>
        <a:bodyPr/>
        <a:lstStyle/>
        <a:p>
          <a:endParaRPr lang="en-US"/>
        </a:p>
      </dgm:t>
    </dgm:pt>
    <dgm:pt modelId="{A6BA8841-5CAD-4A29-A3E2-A54385C1FF04}" type="asst">
      <dgm:prSet phldrT="[Text]" custT="1"/>
      <dgm:spPr/>
      <dgm:t>
        <a:bodyPr/>
        <a:lstStyle/>
        <a:p>
          <a:r>
            <a:rPr lang="en-US" sz="4000" dirty="0"/>
            <a:t>Standard</a:t>
          </a:r>
          <a:br>
            <a:rPr lang="en-US" sz="4000" dirty="0"/>
          </a:br>
          <a:r>
            <a:rPr lang="en-US" sz="4000" dirty="0"/>
            <a:t>11-bit</a:t>
          </a:r>
        </a:p>
      </dgm:t>
    </dgm:pt>
    <dgm:pt modelId="{FE5BCFCC-55F4-443F-AED0-16CC85F5F661}" type="parTrans" cxnId="{CE304546-5025-463B-AD7C-0B920160D92C}">
      <dgm:prSet/>
      <dgm:spPr/>
      <dgm:t>
        <a:bodyPr/>
        <a:lstStyle/>
        <a:p>
          <a:endParaRPr lang="en-US"/>
        </a:p>
      </dgm:t>
    </dgm:pt>
    <dgm:pt modelId="{F6F73883-D0A2-4BD2-9D9A-9AE58E142AF5}" type="sibTrans" cxnId="{CE304546-5025-463B-AD7C-0B920160D92C}">
      <dgm:prSet/>
      <dgm:spPr/>
      <dgm:t>
        <a:bodyPr/>
        <a:lstStyle/>
        <a:p>
          <a:endParaRPr lang="en-US"/>
        </a:p>
      </dgm:t>
    </dgm:pt>
    <dgm:pt modelId="{86701A6B-BB12-4435-9168-E753FF91049F}" type="asst">
      <dgm:prSet phldrT="[Text]" custT="1"/>
      <dgm:spPr/>
      <dgm:t>
        <a:bodyPr/>
        <a:lstStyle/>
        <a:p>
          <a:r>
            <a:rPr lang="en-US" sz="4000" dirty="0"/>
            <a:t>Extended </a:t>
          </a:r>
          <a:br>
            <a:rPr lang="en-US" sz="4000" dirty="0"/>
          </a:br>
          <a:r>
            <a:rPr lang="en-US" sz="4000" dirty="0"/>
            <a:t>29-bit</a:t>
          </a:r>
        </a:p>
      </dgm:t>
    </dgm:pt>
    <dgm:pt modelId="{F66BB9E0-81DA-4802-961B-1717BAD5DCA7}" type="parTrans" cxnId="{6E34F70F-EACE-4226-AF7C-3164EDC95867}">
      <dgm:prSet/>
      <dgm:spPr/>
      <dgm:t>
        <a:bodyPr/>
        <a:lstStyle/>
        <a:p>
          <a:endParaRPr lang="en-US"/>
        </a:p>
      </dgm:t>
    </dgm:pt>
    <dgm:pt modelId="{A7136991-219A-4346-B820-CDB82E24F6FB}" type="sibTrans" cxnId="{6E34F70F-EACE-4226-AF7C-3164EDC95867}">
      <dgm:prSet/>
      <dgm:spPr/>
      <dgm:t>
        <a:bodyPr/>
        <a:lstStyle/>
        <a:p>
          <a:endParaRPr lang="en-US"/>
        </a:p>
      </dgm:t>
    </dgm:pt>
    <dgm:pt modelId="{751B1B08-0793-4980-81DF-9295DAE40026}" type="pres">
      <dgm:prSet presAssocID="{C284BE03-74E9-4BE9-B911-3131BEA6A9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4ED02-65C8-45C5-9A8E-77CFBB96A438}" type="pres">
      <dgm:prSet presAssocID="{EB0F8749-B6BE-4F82-A2B9-ADA443698FE6}" presName="hierRoot1" presStyleCnt="0"/>
      <dgm:spPr/>
    </dgm:pt>
    <dgm:pt modelId="{03B543C0-E745-43B4-A06A-24564286B1AA}" type="pres">
      <dgm:prSet presAssocID="{EB0F8749-B6BE-4F82-A2B9-ADA443698FE6}" presName="composite" presStyleCnt="0"/>
      <dgm:spPr/>
    </dgm:pt>
    <dgm:pt modelId="{122EBD0A-1C67-420D-8CA5-214C217A4DE0}" type="pres">
      <dgm:prSet presAssocID="{EB0F8749-B6BE-4F82-A2B9-ADA443698FE6}" presName="background" presStyleLbl="node0" presStyleIdx="0" presStyleCnt="1"/>
      <dgm:spPr/>
    </dgm:pt>
    <dgm:pt modelId="{C9803B29-2944-4841-97E2-608AB183C93E}" type="pres">
      <dgm:prSet presAssocID="{EB0F8749-B6BE-4F82-A2B9-ADA443698FE6}" presName="text" presStyleLbl="fgAcc0" presStyleIdx="0" presStyleCnt="1">
        <dgm:presLayoutVars>
          <dgm:chPref val="3"/>
        </dgm:presLayoutVars>
      </dgm:prSet>
      <dgm:spPr/>
    </dgm:pt>
    <dgm:pt modelId="{F380EAD2-EAA5-466F-885B-DCF88073A323}" type="pres">
      <dgm:prSet presAssocID="{EB0F8749-B6BE-4F82-A2B9-ADA443698FE6}" presName="hierChild2" presStyleCnt="0"/>
      <dgm:spPr/>
    </dgm:pt>
    <dgm:pt modelId="{CD80C641-AC6C-4946-80B0-75F6B216F229}" type="pres">
      <dgm:prSet presAssocID="{FE5BCFCC-55F4-443F-AED0-16CC85F5F661}" presName="Name10" presStyleLbl="parChTrans1D2" presStyleIdx="0" presStyleCnt="2"/>
      <dgm:spPr/>
    </dgm:pt>
    <dgm:pt modelId="{B248DA34-0838-4E94-A6A2-3F5E9D676F3C}" type="pres">
      <dgm:prSet presAssocID="{A6BA8841-5CAD-4A29-A3E2-A54385C1FF04}" presName="hierRoot2" presStyleCnt="0"/>
      <dgm:spPr/>
    </dgm:pt>
    <dgm:pt modelId="{18E53B0A-CE91-4ECE-9941-513AA8D2F6F1}" type="pres">
      <dgm:prSet presAssocID="{A6BA8841-5CAD-4A29-A3E2-A54385C1FF04}" presName="composite2" presStyleCnt="0"/>
      <dgm:spPr/>
    </dgm:pt>
    <dgm:pt modelId="{F36831E7-242D-4288-B0A9-0AF9442B8BFB}" type="pres">
      <dgm:prSet presAssocID="{A6BA8841-5CAD-4A29-A3E2-A54385C1FF04}" presName="background2" presStyleLbl="asst1" presStyleIdx="0" presStyleCnt="2"/>
      <dgm:spPr/>
    </dgm:pt>
    <dgm:pt modelId="{41786898-F497-41CB-8D92-E2C2BAA88B07}" type="pres">
      <dgm:prSet presAssocID="{A6BA8841-5CAD-4A29-A3E2-A54385C1FF04}" presName="text2" presStyleLbl="fgAcc2" presStyleIdx="0" presStyleCnt="2">
        <dgm:presLayoutVars>
          <dgm:chPref val="3"/>
        </dgm:presLayoutVars>
      </dgm:prSet>
      <dgm:spPr/>
    </dgm:pt>
    <dgm:pt modelId="{90DD6D59-30E1-4A71-96A9-DDF92E30884B}" type="pres">
      <dgm:prSet presAssocID="{A6BA8841-5CAD-4A29-A3E2-A54385C1FF04}" presName="hierChild3" presStyleCnt="0"/>
      <dgm:spPr/>
    </dgm:pt>
    <dgm:pt modelId="{A70BF3DA-3563-42C7-AE46-44ADD9FE49DE}" type="pres">
      <dgm:prSet presAssocID="{F66BB9E0-81DA-4802-961B-1717BAD5DCA7}" presName="Name10" presStyleLbl="parChTrans1D2" presStyleIdx="1" presStyleCnt="2"/>
      <dgm:spPr/>
    </dgm:pt>
    <dgm:pt modelId="{E0A5E178-5C2D-4834-8894-6E30A2CB11FC}" type="pres">
      <dgm:prSet presAssocID="{86701A6B-BB12-4435-9168-E753FF91049F}" presName="hierRoot2" presStyleCnt="0"/>
      <dgm:spPr/>
    </dgm:pt>
    <dgm:pt modelId="{E5094283-F772-4263-91E3-2ADA0619FCE0}" type="pres">
      <dgm:prSet presAssocID="{86701A6B-BB12-4435-9168-E753FF91049F}" presName="composite2" presStyleCnt="0"/>
      <dgm:spPr/>
    </dgm:pt>
    <dgm:pt modelId="{F5D48FEF-F7C2-4C12-A291-0AC536B7B0F5}" type="pres">
      <dgm:prSet presAssocID="{86701A6B-BB12-4435-9168-E753FF91049F}" presName="background2" presStyleLbl="asst1" presStyleIdx="1" presStyleCnt="2"/>
      <dgm:spPr/>
    </dgm:pt>
    <dgm:pt modelId="{74E58CB7-72B3-4A82-9864-14FB3E387604}" type="pres">
      <dgm:prSet presAssocID="{86701A6B-BB12-4435-9168-E753FF91049F}" presName="text2" presStyleLbl="fgAcc2" presStyleIdx="1" presStyleCnt="2" custScaleX="120255">
        <dgm:presLayoutVars>
          <dgm:chPref val="3"/>
        </dgm:presLayoutVars>
      </dgm:prSet>
      <dgm:spPr/>
    </dgm:pt>
    <dgm:pt modelId="{A14FFF58-AA02-4E60-9D6C-A137EFFEBBCA}" type="pres">
      <dgm:prSet presAssocID="{86701A6B-BB12-4435-9168-E753FF91049F}" presName="hierChild3" presStyleCnt="0"/>
      <dgm:spPr/>
    </dgm:pt>
  </dgm:ptLst>
  <dgm:cxnLst>
    <dgm:cxn modelId="{6E34F70F-EACE-4226-AF7C-3164EDC95867}" srcId="{EB0F8749-B6BE-4F82-A2B9-ADA443698FE6}" destId="{86701A6B-BB12-4435-9168-E753FF91049F}" srcOrd="1" destOrd="0" parTransId="{F66BB9E0-81DA-4802-961B-1717BAD5DCA7}" sibTransId="{A7136991-219A-4346-B820-CDB82E24F6FB}"/>
    <dgm:cxn modelId="{BA22B03C-AA3F-4EB4-9C2E-7058BDD00E7E}" type="presOf" srcId="{A6BA8841-5CAD-4A29-A3E2-A54385C1FF04}" destId="{41786898-F497-41CB-8D92-E2C2BAA88B07}" srcOrd="0" destOrd="0" presId="urn:microsoft.com/office/officeart/2005/8/layout/hierarchy1"/>
    <dgm:cxn modelId="{F0295C40-5589-4288-A49F-BAF62578ADA8}" type="presOf" srcId="{F66BB9E0-81DA-4802-961B-1717BAD5DCA7}" destId="{A70BF3DA-3563-42C7-AE46-44ADD9FE49DE}" srcOrd="0" destOrd="0" presId="urn:microsoft.com/office/officeart/2005/8/layout/hierarchy1"/>
    <dgm:cxn modelId="{2B3E665B-6696-4BAF-BB19-1ACFDF3731CD}" type="presOf" srcId="{86701A6B-BB12-4435-9168-E753FF91049F}" destId="{74E58CB7-72B3-4A82-9864-14FB3E387604}" srcOrd="0" destOrd="0" presId="urn:microsoft.com/office/officeart/2005/8/layout/hierarchy1"/>
    <dgm:cxn modelId="{CE304546-5025-463B-AD7C-0B920160D92C}" srcId="{EB0F8749-B6BE-4F82-A2B9-ADA443698FE6}" destId="{A6BA8841-5CAD-4A29-A3E2-A54385C1FF04}" srcOrd="0" destOrd="0" parTransId="{FE5BCFCC-55F4-443F-AED0-16CC85F5F661}" sibTransId="{F6F73883-D0A2-4BD2-9D9A-9AE58E142AF5}"/>
    <dgm:cxn modelId="{633F2F51-229A-43FB-8276-CD0784673900}" type="presOf" srcId="{EB0F8749-B6BE-4F82-A2B9-ADA443698FE6}" destId="{C9803B29-2944-4841-97E2-608AB183C93E}" srcOrd="0" destOrd="0" presId="urn:microsoft.com/office/officeart/2005/8/layout/hierarchy1"/>
    <dgm:cxn modelId="{1D6AB759-2938-432B-B0D7-B7F9A9D47235}" srcId="{C284BE03-74E9-4BE9-B911-3131BEA6A9C9}" destId="{EB0F8749-B6BE-4F82-A2B9-ADA443698FE6}" srcOrd="0" destOrd="0" parTransId="{18854330-107A-4424-A542-9B64B7356C8B}" sibTransId="{1AE623A6-923A-4A12-B907-93111405265C}"/>
    <dgm:cxn modelId="{94C3A1AB-0F08-48FD-877C-12E39F79344D}" type="presOf" srcId="{C284BE03-74E9-4BE9-B911-3131BEA6A9C9}" destId="{751B1B08-0793-4980-81DF-9295DAE40026}" srcOrd="0" destOrd="0" presId="urn:microsoft.com/office/officeart/2005/8/layout/hierarchy1"/>
    <dgm:cxn modelId="{1923FEE7-1F05-414E-A3C2-DC783F43EC6A}" type="presOf" srcId="{FE5BCFCC-55F4-443F-AED0-16CC85F5F661}" destId="{CD80C641-AC6C-4946-80B0-75F6B216F229}" srcOrd="0" destOrd="0" presId="urn:microsoft.com/office/officeart/2005/8/layout/hierarchy1"/>
    <dgm:cxn modelId="{3F76C63A-3AB5-4012-B112-001577F23BCC}" type="presParOf" srcId="{751B1B08-0793-4980-81DF-9295DAE40026}" destId="{82B4ED02-65C8-45C5-9A8E-77CFBB96A438}" srcOrd="0" destOrd="0" presId="urn:microsoft.com/office/officeart/2005/8/layout/hierarchy1"/>
    <dgm:cxn modelId="{19F50CFF-CF50-43B7-9E2A-D75E7EE241FA}" type="presParOf" srcId="{82B4ED02-65C8-45C5-9A8E-77CFBB96A438}" destId="{03B543C0-E745-43B4-A06A-24564286B1AA}" srcOrd="0" destOrd="0" presId="urn:microsoft.com/office/officeart/2005/8/layout/hierarchy1"/>
    <dgm:cxn modelId="{3F1C75F1-4273-44C6-95A3-29B8043450D7}" type="presParOf" srcId="{03B543C0-E745-43B4-A06A-24564286B1AA}" destId="{122EBD0A-1C67-420D-8CA5-214C217A4DE0}" srcOrd="0" destOrd="0" presId="urn:microsoft.com/office/officeart/2005/8/layout/hierarchy1"/>
    <dgm:cxn modelId="{C544D798-2ED2-43EC-BB99-071827985AF2}" type="presParOf" srcId="{03B543C0-E745-43B4-A06A-24564286B1AA}" destId="{C9803B29-2944-4841-97E2-608AB183C93E}" srcOrd="1" destOrd="0" presId="urn:microsoft.com/office/officeart/2005/8/layout/hierarchy1"/>
    <dgm:cxn modelId="{B5A5DD37-765E-494D-9564-16BBA4A42B62}" type="presParOf" srcId="{82B4ED02-65C8-45C5-9A8E-77CFBB96A438}" destId="{F380EAD2-EAA5-466F-885B-DCF88073A323}" srcOrd="1" destOrd="0" presId="urn:microsoft.com/office/officeart/2005/8/layout/hierarchy1"/>
    <dgm:cxn modelId="{FAA03E2D-CEE5-4109-AFE2-DF967B183D4E}" type="presParOf" srcId="{F380EAD2-EAA5-466F-885B-DCF88073A323}" destId="{CD80C641-AC6C-4946-80B0-75F6B216F229}" srcOrd="0" destOrd="0" presId="urn:microsoft.com/office/officeart/2005/8/layout/hierarchy1"/>
    <dgm:cxn modelId="{0FB712BE-52A3-40D9-B4E3-F859EE480136}" type="presParOf" srcId="{F380EAD2-EAA5-466F-885B-DCF88073A323}" destId="{B248DA34-0838-4E94-A6A2-3F5E9D676F3C}" srcOrd="1" destOrd="0" presId="urn:microsoft.com/office/officeart/2005/8/layout/hierarchy1"/>
    <dgm:cxn modelId="{649D4DBA-F7AB-4CF7-BCD9-247D0E90183C}" type="presParOf" srcId="{B248DA34-0838-4E94-A6A2-3F5E9D676F3C}" destId="{18E53B0A-CE91-4ECE-9941-513AA8D2F6F1}" srcOrd="0" destOrd="0" presId="urn:microsoft.com/office/officeart/2005/8/layout/hierarchy1"/>
    <dgm:cxn modelId="{C3819CDB-810D-4953-920E-3F43855B0BB7}" type="presParOf" srcId="{18E53B0A-CE91-4ECE-9941-513AA8D2F6F1}" destId="{F36831E7-242D-4288-B0A9-0AF9442B8BFB}" srcOrd="0" destOrd="0" presId="urn:microsoft.com/office/officeart/2005/8/layout/hierarchy1"/>
    <dgm:cxn modelId="{C4FCD201-4AD2-421D-AFFA-32E3599A1001}" type="presParOf" srcId="{18E53B0A-CE91-4ECE-9941-513AA8D2F6F1}" destId="{41786898-F497-41CB-8D92-E2C2BAA88B07}" srcOrd="1" destOrd="0" presId="urn:microsoft.com/office/officeart/2005/8/layout/hierarchy1"/>
    <dgm:cxn modelId="{C2E6BE38-E497-4794-994E-6EAF4A1662B0}" type="presParOf" srcId="{B248DA34-0838-4E94-A6A2-3F5E9D676F3C}" destId="{90DD6D59-30E1-4A71-96A9-DDF92E30884B}" srcOrd="1" destOrd="0" presId="urn:microsoft.com/office/officeart/2005/8/layout/hierarchy1"/>
    <dgm:cxn modelId="{ED88D84D-3170-40FF-97B2-91DC3B61FA62}" type="presParOf" srcId="{F380EAD2-EAA5-466F-885B-DCF88073A323}" destId="{A70BF3DA-3563-42C7-AE46-44ADD9FE49DE}" srcOrd="2" destOrd="0" presId="urn:microsoft.com/office/officeart/2005/8/layout/hierarchy1"/>
    <dgm:cxn modelId="{94B4839E-9A29-4F3F-82E8-42B9C61103D1}" type="presParOf" srcId="{F380EAD2-EAA5-466F-885B-DCF88073A323}" destId="{E0A5E178-5C2D-4834-8894-6E30A2CB11FC}" srcOrd="3" destOrd="0" presId="urn:microsoft.com/office/officeart/2005/8/layout/hierarchy1"/>
    <dgm:cxn modelId="{E1B1716F-B19D-4B37-9B25-3DD7B1BB2D39}" type="presParOf" srcId="{E0A5E178-5C2D-4834-8894-6E30A2CB11FC}" destId="{E5094283-F772-4263-91E3-2ADA0619FCE0}" srcOrd="0" destOrd="0" presId="urn:microsoft.com/office/officeart/2005/8/layout/hierarchy1"/>
    <dgm:cxn modelId="{AA6FB192-D084-43C4-9016-CC41DF6E325C}" type="presParOf" srcId="{E5094283-F772-4263-91E3-2ADA0619FCE0}" destId="{F5D48FEF-F7C2-4C12-A291-0AC536B7B0F5}" srcOrd="0" destOrd="0" presId="urn:microsoft.com/office/officeart/2005/8/layout/hierarchy1"/>
    <dgm:cxn modelId="{12807A6E-DDA6-4AD4-BF18-CB2FB4FF25BD}" type="presParOf" srcId="{E5094283-F772-4263-91E3-2ADA0619FCE0}" destId="{74E58CB7-72B3-4A82-9864-14FB3E387604}" srcOrd="1" destOrd="0" presId="urn:microsoft.com/office/officeart/2005/8/layout/hierarchy1"/>
    <dgm:cxn modelId="{979A3BF3-75B2-4AA9-9085-F2885859B7F3}" type="presParOf" srcId="{E0A5E178-5C2D-4834-8894-6E30A2CB11FC}" destId="{A14FFF58-AA02-4E60-9D6C-A137EFFEBB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330168-1549-4422-A30C-56136356F1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3FB532-10B0-4D6D-8E14-46B0657B9DD1}">
      <dgm:prSet phldrT="[Text]"/>
      <dgm:spPr/>
      <dgm:t>
        <a:bodyPr/>
        <a:lstStyle/>
        <a:p>
          <a:r>
            <a:rPr lang="en-US"/>
            <a:t>Frame Types</a:t>
          </a:r>
          <a:endParaRPr lang="en-US" dirty="0"/>
        </a:p>
      </dgm:t>
    </dgm:pt>
    <dgm:pt modelId="{8C7848D3-CC5D-418B-975D-55ECFE5CCC7A}" type="parTrans" cxnId="{73C78BB7-4CBD-4840-8D76-7DA4B645A839}">
      <dgm:prSet/>
      <dgm:spPr/>
      <dgm:t>
        <a:bodyPr/>
        <a:lstStyle/>
        <a:p>
          <a:endParaRPr lang="en-US"/>
        </a:p>
      </dgm:t>
    </dgm:pt>
    <dgm:pt modelId="{9DFF302B-3F2B-4F5E-95A0-2CBDA5E3FF97}" type="sibTrans" cxnId="{73C78BB7-4CBD-4840-8D76-7DA4B645A839}">
      <dgm:prSet/>
      <dgm:spPr/>
      <dgm:t>
        <a:bodyPr/>
        <a:lstStyle/>
        <a:p>
          <a:endParaRPr lang="en-US"/>
        </a:p>
      </dgm:t>
    </dgm:pt>
    <dgm:pt modelId="{3B29FE26-7443-4BE1-B854-BE216F467ECA}" type="asst">
      <dgm:prSet phldrT="[Text]"/>
      <dgm:spPr/>
      <dgm:t>
        <a:bodyPr/>
        <a:lstStyle/>
        <a:p>
          <a:r>
            <a:rPr lang="en-US" dirty="0"/>
            <a:t>Data Frame</a:t>
          </a:r>
        </a:p>
      </dgm:t>
    </dgm:pt>
    <dgm:pt modelId="{3599CBAC-0E0A-4960-B8BD-7A683C6F5D23}" type="parTrans" cxnId="{4A10BB02-493C-468C-AFFF-82CE09A581EB}">
      <dgm:prSet/>
      <dgm:spPr/>
      <dgm:t>
        <a:bodyPr/>
        <a:lstStyle/>
        <a:p>
          <a:endParaRPr lang="en-US"/>
        </a:p>
      </dgm:t>
    </dgm:pt>
    <dgm:pt modelId="{9E36CD55-A130-473A-B921-2811A7AF8734}" type="sibTrans" cxnId="{4A10BB02-493C-468C-AFFF-82CE09A581EB}">
      <dgm:prSet/>
      <dgm:spPr/>
      <dgm:t>
        <a:bodyPr/>
        <a:lstStyle/>
        <a:p>
          <a:endParaRPr lang="en-US"/>
        </a:p>
      </dgm:t>
    </dgm:pt>
    <dgm:pt modelId="{47DD5C63-DD0E-465C-B576-0B75FB14AE7A}" type="asst">
      <dgm:prSet phldrT="[Text]"/>
      <dgm:spPr/>
      <dgm:t>
        <a:bodyPr/>
        <a:lstStyle/>
        <a:p>
          <a:r>
            <a:rPr lang="en-US" dirty="0"/>
            <a:t>Remote Frame</a:t>
          </a:r>
        </a:p>
      </dgm:t>
    </dgm:pt>
    <dgm:pt modelId="{EEDD8F3A-1EFB-4F1C-8F9A-8AF5C529CF93}" type="parTrans" cxnId="{D5F47E98-51FD-412B-BC99-EC0FB174B49F}">
      <dgm:prSet/>
      <dgm:spPr/>
      <dgm:t>
        <a:bodyPr/>
        <a:lstStyle/>
        <a:p>
          <a:endParaRPr lang="en-US"/>
        </a:p>
      </dgm:t>
    </dgm:pt>
    <dgm:pt modelId="{2A894FC7-C426-46B4-9D08-8C7E66F64F23}" type="sibTrans" cxnId="{D5F47E98-51FD-412B-BC99-EC0FB174B49F}">
      <dgm:prSet/>
      <dgm:spPr/>
      <dgm:t>
        <a:bodyPr/>
        <a:lstStyle/>
        <a:p>
          <a:endParaRPr lang="en-US"/>
        </a:p>
      </dgm:t>
    </dgm:pt>
    <dgm:pt modelId="{E4BF1FE4-EDEF-4E53-A6A9-1B75538BDDAB}" type="pres">
      <dgm:prSet presAssocID="{8B330168-1549-4422-A30C-56136356F1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FA60C2-6708-40F7-A5AD-F7D9A2092A43}" type="pres">
      <dgm:prSet presAssocID="{393FB532-10B0-4D6D-8E14-46B0657B9DD1}" presName="hierRoot1" presStyleCnt="0"/>
      <dgm:spPr/>
    </dgm:pt>
    <dgm:pt modelId="{F562F98C-FF8C-4DA4-ABEC-F6444E08878D}" type="pres">
      <dgm:prSet presAssocID="{393FB532-10B0-4D6D-8E14-46B0657B9DD1}" presName="composite" presStyleCnt="0"/>
      <dgm:spPr/>
    </dgm:pt>
    <dgm:pt modelId="{178B7B38-61D5-4010-95B2-A100ECD0D74B}" type="pres">
      <dgm:prSet presAssocID="{393FB532-10B0-4D6D-8E14-46B0657B9DD1}" presName="background" presStyleLbl="node0" presStyleIdx="0" presStyleCnt="1"/>
      <dgm:spPr/>
    </dgm:pt>
    <dgm:pt modelId="{76DBEDCB-EDE1-41E0-A42F-DACC4D996BD5}" type="pres">
      <dgm:prSet presAssocID="{393FB532-10B0-4D6D-8E14-46B0657B9DD1}" presName="text" presStyleLbl="fgAcc0" presStyleIdx="0" presStyleCnt="1" custScaleX="200407" custScaleY="47384">
        <dgm:presLayoutVars>
          <dgm:chPref val="3"/>
        </dgm:presLayoutVars>
      </dgm:prSet>
      <dgm:spPr/>
    </dgm:pt>
    <dgm:pt modelId="{B1CBAA28-28EB-4698-926E-5984D3B29F3B}" type="pres">
      <dgm:prSet presAssocID="{393FB532-10B0-4D6D-8E14-46B0657B9DD1}" presName="hierChild2" presStyleCnt="0"/>
      <dgm:spPr/>
    </dgm:pt>
    <dgm:pt modelId="{DC8A0B68-E8D5-496B-A70C-A16DE1FDF79A}" type="pres">
      <dgm:prSet presAssocID="{3599CBAC-0E0A-4960-B8BD-7A683C6F5D23}" presName="Name10" presStyleLbl="parChTrans1D2" presStyleIdx="0" presStyleCnt="2"/>
      <dgm:spPr/>
    </dgm:pt>
    <dgm:pt modelId="{B1766710-4C51-4D48-8506-BE17762D4393}" type="pres">
      <dgm:prSet presAssocID="{3B29FE26-7443-4BE1-B854-BE216F467ECA}" presName="hierRoot2" presStyleCnt="0"/>
      <dgm:spPr/>
    </dgm:pt>
    <dgm:pt modelId="{4D72A27D-C1E2-4908-8820-40A1B48EE12B}" type="pres">
      <dgm:prSet presAssocID="{3B29FE26-7443-4BE1-B854-BE216F467ECA}" presName="composite2" presStyleCnt="0"/>
      <dgm:spPr/>
    </dgm:pt>
    <dgm:pt modelId="{D2052CC2-E1F2-45B2-B2F8-D8828B83C729}" type="pres">
      <dgm:prSet presAssocID="{3B29FE26-7443-4BE1-B854-BE216F467ECA}" presName="background2" presStyleLbl="asst1" presStyleIdx="0" presStyleCnt="2"/>
      <dgm:spPr/>
    </dgm:pt>
    <dgm:pt modelId="{58FB8FEB-568D-4684-9E31-459A3C6A4E97}" type="pres">
      <dgm:prSet presAssocID="{3B29FE26-7443-4BE1-B854-BE216F467ECA}" presName="text2" presStyleLbl="fgAcc2" presStyleIdx="0" presStyleCnt="2" custScaleX="167075" custScaleY="57342" custLinFactNeighborX="-41304" custLinFactNeighborY="-109">
        <dgm:presLayoutVars>
          <dgm:chPref val="3"/>
        </dgm:presLayoutVars>
      </dgm:prSet>
      <dgm:spPr/>
    </dgm:pt>
    <dgm:pt modelId="{F407B24B-B00B-4322-AA0F-4D985D487D44}" type="pres">
      <dgm:prSet presAssocID="{3B29FE26-7443-4BE1-B854-BE216F467ECA}" presName="hierChild3" presStyleCnt="0"/>
      <dgm:spPr/>
    </dgm:pt>
    <dgm:pt modelId="{A3F8D224-A66F-4E70-A6B6-755FBF06EFE9}" type="pres">
      <dgm:prSet presAssocID="{EEDD8F3A-1EFB-4F1C-8F9A-8AF5C529CF93}" presName="Name10" presStyleLbl="parChTrans1D2" presStyleIdx="1" presStyleCnt="2"/>
      <dgm:spPr/>
    </dgm:pt>
    <dgm:pt modelId="{BAD162A4-EA41-4C56-9A36-D8EA335C8919}" type="pres">
      <dgm:prSet presAssocID="{47DD5C63-DD0E-465C-B576-0B75FB14AE7A}" presName="hierRoot2" presStyleCnt="0"/>
      <dgm:spPr/>
    </dgm:pt>
    <dgm:pt modelId="{B23149AA-2CC4-4B60-83D5-C054ABE76E4C}" type="pres">
      <dgm:prSet presAssocID="{47DD5C63-DD0E-465C-B576-0B75FB14AE7A}" presName="composite2" presStyleCnt="0"/>
      <dgm:spPr/>
    </dgm:pt>
    <dgm:pt modelId="{77B19833-809A-4697-9201-58CBD194D75A}" type="pres">
      <dgm:prSet presAssocID="{47DD5C63-DD0E-465C-B576-0B75FB14AE7A}" presName="background2" presStyleLbl="asst1" presStyleIdx="1" presStyleCnt="2"/>
      <dgm:spPr/>
    </dgm:pt>
    <dgm:pt modelId="{DAE0058C-BB28-4275-8283-892182472347}" type="pres">
      <dgm:prSet presAssocID="{47DD5C63-DD0E-465C-B576-0B75FB14AE7A}" presName="text2" presStyleLbl="fgAcc2" presStyleIdx="1" presStyleCnt="2" custScaleX="139695" custScaleY="59925" custLinFactNeighborX="41358">
        <dgm:presLayoutVars>
          <dgm:chPref val="3"/>
        </dgm:presLayoutVars>
      </dgm:prSet>
      <dgm:spPr/>
    </dgm:pt>
    <dgm:pt modelId="{230F772B-C431-4133-BF30-8A27C5112AB4}" type="pres">
      <dgm:prSet presAssocID="{47DD5C63-DD0E-465C-B576-0B75FB14AE7A}" presName="hierChild3" presStyleCnt="0"/>
      <dgm:spPr/>
    </dgm:pt>
  </dgm:ptLst>
  <dgm:cxnLst>
    <dgm:cxn modelId="{4A10BB02-493C-468C-AFFF-82CE09A581EB}" srcId="{393FB532-10B0-4D6D-8E14-46B0657B9DD1}" destId="{3B29FE26-7443-4BE1-B854-BE216F467ECA}" srcOrd="0" destOrd="0" parTransId="{3599CBAC-0E0A-4960-B8BD-7A683C6F5D23}" sibTransId="{9E36CD55-A130-473A-B921-2811A7AF8734}"/>
    <dgm:cxn modelId="{79F0B814-1C9D-43A3-A6C2-398B019F2A4F}" type="presOf" srcId="{EEDD8F3A-1EFB-4F1C-8F9A-8AF5C529CF93}" destId="{A3F8D224-A66F-4E70-A6B6-755FBF06EFE9}" srcOrd="0" destOrd="0" presId="urn:microsoft.com/office/officeart/2005/8/layout/hierarchy1"/>
    <dgm:cxn modelId="{1870EA16-4ADB-47B5-8E15-D1A5E12A42C2}" type="presOf" srcId="{3B29FE26-7443-4BE1-B854-BE216F467ECA}" destId="{58FB8FEB-568D-4684-9E31-459A3C6A4E97}" srcOrd="0" destOrd="0" presId="urn:microsoft.com/office/officeart/2005/8/layout/hierarchy1"/>
    <dgm:cxn modelId="{1BD88B6D-874B-4B99-A7F5-F6BCE5D06922}" type="presOf" srcId="{3599CBAC-0E0A-4960-B8BD-7A683C6F5D23}" destId="{DC8A0B68-E8D5-496B-A70C-A16DE1FDF79A}" srcOrd="0" destOrd="0" presId="urn:microsoft.com/office/officeart/2005/8/layout/hierarchy1"/>
    <dgm:cxn modelId="{55762E70-E465-4AC5-B0CE-63C1ABDBBC49}" type="presOf" srcId="{47DD5C63-DD0E-465C-B576-0B75FB14AE7A}" destId="{DAE0058C-BB28-4275-8283-892182472347}" srcOrd="0" destOrd="0" presId="urn:microsoft.com/office/officeart/2005/8/layout/hierarchy1"/>
    <dgm:cxn modelId="{6A4B7258-314C-46CC-8C37-D947727AE802}" type="presOf" srcId="{8B330168-1549-4422-A30C-56136356F1FC}" destId="{E4BF1FE4-EDEF-4E53-A6A9-1B75538BDDAB}" srcOrd="0" destOrd="0" presId="urn:microsoft.com/office/officeart/2005/8/layout/hierarchy1"/>
    <dgm:cxn modelId="{5043F690-7E06-418E-A85D-751F1FE65D51}" type="presOf" srcId="{393FB532-10B0-4D6D-8E14-46B0657B9DD1}" destId="{76DBEDCB-EDE1-41E0-A42F-DACC4D996BD5}" srcOrd="0" destOrd="0" presId="urn:microsoft.com/office/officeart/2005/8/layout/hierarchy1"/>
    <dgm:cxn modelId="{D5F47E98-51FD-412B-BC99-EC0FB174B49F}" srcId="{393FB532-10B0-4D6D-8E14-46B0657B9DD1}" destId="{47DD5C63-DD0E-465C-B576-0B75FB14AE7A}" srcOrd="1" destOrd="0" parTransId="{EEDD8F3A-1EFB-4F1C-8F9A-8AF5C529CF93}" sibTransId="{2A894FC7-C426-46B4-9D08-8C7E66F64F23}"/>
    <dgm:cxn modelId="{73C78BB7-4CBD-4840-8D76-7DA4B645A839}" srcId="{8B330168-1549-4422-A30C-56136356F1FC}" destId="{393FB532-10B0-4D6D-8E14-46B0657B9DD1}" srcOrd="0" destOrd="0" parTransId="{8C7848D3-CC5D-418B-975D-55ECFE5CCC7A}" sibTransId="{9DFF302B-3F2B-4F5E-95A0-2CBDA5E3FF97}"/>
    <dgm:cxn modelId="{9DBB368C-1B96-4D36-A05E-4F6A09E28927}" type="presParOf" srcId="{E4BF1FE4-EDEF-4E53-A6A9-1B75538BDDAB}" destId="{3BFA60C2-6708-40F7-A5AD-F7D9A2092A43}" srcOrd="0" destOrd="0" presId="urn:microsoft.com/office/officeart/2005/8/layout/hierarchy1"/>
    <dgm:cxn modelId="{F34306A5-C972-461F-ACF3-5512D33C4882}" type="presParOf" srcId="{3BFA60C2-6708-40F7-A5AD-F7D9A2092A43}" destId="{F562F98C-FF8C-4DA4-ABEC-F6444E08878D}" srcOrd="0" destOrd="0" presId="urn:microsoft.com/office/officeart/2005/8/layout/hierarchy1"/>
    <dgm:cxn modelId="{ED0106C4-14C5-431E-AED6-63A80AC5D4CB}" type="presParOf" srcId="{F562F98C-FF8C-4DA4-ABEC-F6444E08878D}" destId="{178B7B38-61D5-4010-95B2-A100ECD0D74B}" srcOrd="0" destOrd="0" presId="urn:microsoft.com/office/officeart/2005/8/layout/hierarchy1"/>
    <dgm:cxn modelId="{70A3C2CC-4E49-4B5D-9CE4-B935F6E70782}" type="presParOf" srcId="{F562F98C-FF8C-4DA4-ABEC-F6444E08878D}" destId="{76DBEDCB-EDE1-41E0-A42F-DACC4D996BD5}" srcOrd="1" destOrd="0" presId="urn:microsoft.com/office/officeart/2005/8/layout/hierarchy1"/>
    <dgm:cxn modelId="{B1409FD9-AFBA-4E22-B11D-641BA0C0BFC5}" type="presParOf" srcId="{3BFA60C2-6708-40F7-A5AD-F7D9A2092A43}" destId="{B1CBAA28-28EB-4698-926E-5984D3B29F3B}" srcOrd="1" destOrd="0" presId="urn:microsoft.com/office/officeart/2005/8/layout/hierarchy1"/>
    <dgm:cxn modelId="{0D6467DC-03AA-4689-BAE6-4AC8F0E3ECD6}" type="presParOf" srcId="{B1CBAA28-28EB-4698-926E-5984D3B29F3B}" destId="{DC8A0B68-E8D5-496B-A70C-A16DE1FDF79A}" srcOrd="0" destOrd="0" presId="urn:microsoft.com/office/officeart/2005/8/layout/hierarchy1"/>
    <dgm:cxn modelId="{0FFF3EA1-C8AD-4763-8285-C8DCFC3ED33A}" type="presParOf" srcId="{B1CBAA28-28EB-4698-926E-5984D3B29F3B}" destId="{B1766710-4C51-4D48-8506-BE17762D4393}" srcOrd="1" destOrd="0" presId="urn:microsoft.com/office/officeart/2005/8/layout/hierarchy1"/>
    <dgm:cxn modelId="{C99F12FE-7EB9-4F12-9174-FCB7371C3D4B}" type="presParOf" srcId="{B1766710-4C51-4D48-8506-BE17762D4393}" destId="{4D72A27D-C1E2-4908-8820-40A1B48EE12B}" srcOrd="0" destOrd="0" presId="urn:microsoft.com/office/officeart/2005/8/layout/hierarchy1"/>
    <dgm:cxn modelId="{99CF5AE4-BA6C-4ACB-BFC7-9F87282035BC}" type="presParOf" srcId="{4D72A27D-C1E2-4908-8820-40A1B48EE12B}" destId="{D2052CC2-E1F2-45B2-B2F8-D8828B83C729}" srcOrd="0" destOrd="0" presId="urn:microsoft.com/office/officeart/2005/8/layout/hierarchy1"/>
    <dgm:cxn modelId="{F565FC8C-D6B5-4D93-A303-CF8438597A14}" type="presParOf" srcId="{4D72A27D-C1E2-4908-8820-40A1B48EE12B}" destId="{58FB8FEB-568D-4684-9E31-459A3C6A4E97}" srcOrd="1" destOrd="0" presId="urn:microsoft.com/office/officeart/2005/8/layout/hierarchy1"/>
    <dgm:cxn modelId="{A307136C-2147-4DC1-89AB-E650496AF82E}" type="presParOf" srcId="{B1766710-4C51-4D48-8506-BE17762D4393}" destId="{F407B24B-B00B-4322-AA0F-4D985D487D44}" srcOrd="1" destOrd="0" presId="urn:microsoft.com/office/officeart/2005/8/layout/hierarchy1"/>
    <dgm:cxn modelId="{F2113785-0350-483E-90F4-F50AB29C91A8}" type="presParOf" srcId="{B1CBAA28-28EB-4698-926E-5984D3B29F3B}" destId="{A3F8D224-A66F-4E70-A6B6-755FBF06EFE9}" srcOrd="2" destOrd="0" presId="urn:microsoft.com/office/officeart/2005/8/layout/hierarchy1"/>
    <dgm:cxn modelId="{4467E229-CDF2-4F1D-A9D1-81877D6F99A8}" type="presParOf" srcId="{B1CBAA28-28EB-4698-926E-5984D3B29F3B}" destId="{BAD162A4-EA41-4C56-9A36-D8EA335C8919}" srcOrd="3" destOrd="0" presId="urn:microsoft.com/office/officeart/2005/8/layout/hierarchy1"/>
    <dgm:cxn modelId="{8D242115-18EA-454E-8F05-01875DBCD2E4}" type="presParOf" srcId="{BAD162A4-EA41-4C56-9A36-D8EA335C8919}" destId="{B23149AA-2CC4-4B60-83D5-C054ABE76E4C}" srcOrd="0" destOrd="0" presId="urn:microsoft.com/office/officeart/2005/8/layout/hierarchy1"/>
    <dgm:cxn modelId="{2CF25513-25CA-4C09-AD4F-618F9E3F0D6A}" type="presParOf" srcId="{B23149AA-2CC4-4B60-83D5-C054ABE76E4C}" destId="{77B19833-809A-4697-9201-58CBD194D75A}" srcOrd="0" destOrd="0" presId="urn:microsoft.com/office/officeart/2005/8/layout/hierarchy1"/>
    <dgm:cxn modelId="{8C778A18-B42F-4606-AF0B-B4CF89B3BA5F}" type="presParOf" srcId="{B23149AA-2CC4-4B60-83D5-C054ABE76E4C}" destId="{DAE0058C-BB28-4275-8283-892182472347}" srcOrd="1" destOrd="0" presId="urn:microsoft.com/office/officeart/2005/8/layout/hierarchy1"/>
    <dgm:cxn modelId="{CC6B8F94-86B9-4F09-BAC1-DC915F8C2F45}" type="presParOf" srcId="{BAD162A4-EA41-4C56-9A36-D8EA335C8919}" destId="{230F772B-C431-4133-BF30-8A27C5112A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4F7573-0CAC-44C7-B555-AACF5DE46C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62D268-AF10-4281-8F1B-2D8E26C05BF4}">
      <dgm:prSet phldrT="[Text]" custT="1"/>
      <dgm:spPr/>
      <dgm:t>
        <a:bodyPr/>
        <a:lstStyle/>
        <a:p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Receive Overview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08710A-1FC0-4CE2-8902-9359FD9804D6}" type="parTrans" cxnId="{5FD28082-F588-42FF-85EF-C1C7F2088E2C}">
      <dgm:prSet/>
      <dgm:spPr/>
      <dgm:t>
        <a:bodyPr/>
        <a:lstStyle/>
        <a:p>
          <a:endParaRPr lang="en-US"/>
        </a:p>
      </dgm:t>
    </dgm:pt>
    <dgm:pt modelId="{4B973462-1C80-4A95-A678-ABD567D8C8AD}" type="sibTrans" cxnId="{5FD28082-F588-42FF-85EF-C1C7F2088E2C}">
      <dgm:prSet/>
      <dgm:spPr/>
      <dgm:t>
        <a:bodyPr/>
        <a:lstStyle/>
        <a:p>
          <a:endParaRPr lang="en-US"/>
        </a:p>
      </dgm:t>
    </dgm:pt>
    <dgm:pt modelId="{4E2FCAC5-F2C4-45B4-B5F6-0BC406F31A1F}" type="asst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ID Formats</a:t>
          </a:r>
        </a:p>
      </dgm:t>
    </dgm:pt>
    <dgm:pt modelId="{277062A6-F9B9-4B40-B40C-D46DF70E8B11}" type="parTrans" cxnId="{549E0FCF-3C7E-4F36-BA13-24C53A783775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35BDCB-408F-46D8-88BF-425CFB75C068}" type="sibTrans" cxnId="{549E0FCF-3C7E-4F36-BA13-24C53A783775}">
      <dgm:prSet/>
      <dgm:spPr/>
      <dgm:t>
        <a:bodyPr/>
        <a:lstStyle/>
        <a:p>
          <a:endParaRPr lang="en-US"/>
        </a:p>
      </dgm:t>
    </dgm:pt>
    <dgm:pt modelId="{E407F081-EC8E-47F5-9E27-41608CCDA322}" type="asst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Message Lost </a:t>
          </a:r>
        </a:p>
      </dgm:t>
    </dgm:pt>
    <dgm:pt modelId="{BD91F7F2-7AA4-43CA-830A-27D57FA70BE7}" type="parTrans" cxnId="{8E329D59-0D29-4D9D-BAF3-4F42C507B85E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FC88B1-1689-4941-ACD4-B7A24AF46C13}" type="sibTrans" cxnId="{8E329D59-0D29-4D9D-BAF3-4F42C507B85E}">
      <dgm:prSet/>
      <dgm:spPr/>
      <dgm:t>
        <a:bodyPr/>
        <a:lstStyle/>
        <a:p>
          <a:endParaRPr lang="en-US"/>
        </a:p>
      </dgm:t>
    </dgm:pt>
    <dgm:pt modelId="{0DA7B876-EA24-46AA-B518-E78105BA2EBE}" type="asst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Receive Interrupt</a:t>
          </a:r>
        </a:p>
      </dgm:t>
    </dgm:pt>
    <dgm:pt modelId="{483DAE8C-16ED-4E12-AF22-A24B595A7C6B}" type="parTrans" cxnId="{85CB9915-E332-4909-B0EB-B2F6FB430639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B1294A-997B-42B4-8F48-C25DAFF36285}" type="sibTrans" cxnId="{85CB9915-E332-4909-B0EB-B2F6FB430639}">
      <dgm:prSet/>
      <dgm:spPr/>
      <dgm:t>
        <a:bodyPr/>
        <a:lstStyle/>
        <a:p>
          <a:endParaRPr lang="en-US"/>
        </a:p>
      </dgm:t>
    </dgm:pt>
    <dgm:pt modelId="{6E11DED2-FACC-4E63-9535-F7F0855C50C8}" type="asst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Priority</a:t>
          </a:r>
        </a:p>
      </dgm:t>
    </dgm:pt>
    <dgm:pt modelId="{9289F12F-B199-46B9-9533-B7F4F54CDD71}" type="parTrans" cxnId="{A6EF036D-C5E3-4B1D-A312-B1091C5740CA}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B641D3-4ACD-4E3F-9BE0-CBDCF4BAF34B}" type="sibTrans" cxnId="{A6EF036D-C5E3-4B1D-A312-B1091C5740CA}">
      <dgm:prSet/>
      <dgm:spPr/>
      <dgm:t>
        <a:bodyPr/>
        <a:lstStyle/>
        <a:p>
          <a:endParaRPr lang="en-US"/>
        </a:p>
      </dgm:t>
    </dgm:pt>
    <dgm:pt modelId="{F6321718-19F5-42B4-93DE-D050F7500BF6}" type="asst">
      <dgm:prSet phldrT="[Text]"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Frame Types</a:t>
          </a:r>
        </a:p>
      </dgm:t>
    </dgm:pt>
    <dgm:pt modelId="{66B009E2-A3AC-4D73-89FF-FF0290FA5742}" type="parTrans" cxnId="{55B5F661-BE1A-49E0-A8AE-E946D7180A80}">
      <dgm:prSet/>
      <dgm:spPr/>
      <dgm:t>
        <a:bodyPr/>
        <a:lstStyle/>
        <a:p>
          <a:endParaRPr lang="en-US"/>
        </a:p>
      </dgm:t>
    </dgm:pt>
    <dgm:pt modelId="{129DBBF5-1668-4F87-A1D1-86AC53ACE185}" type="sibTrans" cxnId="{55B5F661-BE1A-49E0-A8AE-E946D7180A80}">
      <dgm:prSet/>
      <dgm:spPr/>
      <dgm:t>
        <a:bodyPr/>
        <a:lstStyle/>
        <a:p>
          <a:endParaRPr lang="en-US"/>
        </a:p>
      </dgm:t>
    </dgm:pt>
    <dgm:pt modelId="{03C88A56-976D-4210-A598-66A4E3CF432C}" type="pres">
      <dgm:prSet presAssocID="{DC4F7573-0CAC-44C7-B555-AACF5DE46C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8B3EAB-A28C-4ACC-9B15-F8F0DAB09602}" type="pres">
      <dgm:prSet presAssocID="{1062D268-AF10-4281-8F1B-2D8E26C05BF4}" presName="hierRoot1" presStyleCnt="0"/>
      <dgm:spPr/>
    </dgm:pt>
    <dgm:pt modelId="{F1D757C7-2DA2-4C75-A36E-D99326582878}" type="pres">
      <dgm:prSet presAssocID="{1062D268-AF10-4281-8F1B-2D8E26C05BF4}" presName="composite" presStyleCnt="0"/>
      <dgm:spPr/>
    </dgm:pt>
    <dgm:pt modelId="{BBC218A2-11F6-4CBD-9B5E-59CCFDE23AF7}" type="pres">
      <dgm:prSet presAssocID="{1062D268-AF10-4281-8F1B-2D8E26C05BF4}" presName="background" presStyleLbl="node0" presStyleIdx="0" presStyleCnt="1"/>
      <dgm:spPr/>
    </dgm:pt>
    <dgm:pt modelId="{E52DF7B1-93B9-42ED-B66D-4DC1B8CA2CC3}" type="pres">
      <dgm:prSet presAssocID="{1062D268-AF10-4281-8F1B-2D8E26C05BF4}" presName="text" presStyleLbl="fgAcc0" presStyleIdx="0" presStyleCnt="1" custScaleX="133111" custLinFactNeighborX="5025">
        <dgm:presLayoutVars>
          <dgm:chPref val="3"/>
        </dgm:presLayoutVars>
      </dgm:prSet>
      <dgm:spPr/>
    </dgm:pt>
    <dgm:pt modelId="{EC4F07D3-FCFD-40DA-B907-94141FFFAD74}" type="pres">
      <dgm:prSet presAssocID="{1062D268-AF10-4281-8F1B-2D8E26C05BF4}" presName="hierChild2" presStyleCnt="0"/>
      <dgm:spPr/>
    </dgm:pt>
    <dgm:pt modelId="{81073F1B-1E66-4F14-B702-6306FDB70BAD}" type="pres">
      <dgm:prSet presAssocID="{277062A6-F9B9-4B40-B40C-D46DF70E8B11}" presName="Name10" presStyleLbl="parChTrans1D2" presStyleIdx="0" presStyleCnt="5"/>
      <dgm:spPr/>
    </dgm:pt>
    <dgm:pt modelId="{A3CA0E1E-B666-4219-B111-4A958A02B3C9}" type="pres">
      <dgm:prSet presAssocID="{4E2FCAC5-F2C4-45B4-B5F6-0BC406F31A1F}" presName="hierRoot2" presStyleCnt="0"/>
      <dgm:spPr/>
    </dgm:pt>
    <dgm:pt modelId="{266B9A83-7447-4659-940A-06990DAD8A8A}" type="pres">
      <dgm:prSet presAssocID="{4E2FCAC5-F2C4-45B4-B5F6-0BC406F31A1F}" presName="composite2" presStyleCnt="0"/>
      <dgm:spPr/>
    </dgm:pt>
    <dgm:pt modelId="{1871FAAB-0C93-407F-8610-5F95B80A1D05}" type="pres">
      <dgm:prSet presAssocID="{4E2FCAC5-F2C4-45B4-B5F6-0BC406F31A1F}" presName="background2" presStyleLbl="asst1" presStyleIdx="0" presStyleCnt="5"/>
      <dgm:spPr/>
    </dgm:pt>
    <dgm:pt modelId="{5A585567-8EA8-4458-AF99-8185474B0976}" type="pres">
      <dgm:prSet presAssocID="{4E2FCAC5-F2C4-45B4-B5F6-0BC406F31A1F}" presName="text2" presStyleLbl="fgAcc2" presStyleIdx="0" presStyleCnt="5" custScaleX="122082">
        <dgm:presLayoutVars>
          <dgm:chPref val="3"/>
        </dgm:presLayoutVars>
      </dgm:prSet>
      <dgm:spPr/>
    </dgm:pt>
    <dgm:pt modelId="{D3FD3C2F-C1D6-427B-BA79-6EC20A8B78C1}" type="pres">
      <dgm:prSet presAssocID="{4E2FCAC5-F2C4-45B4-B5F6-0BC406F31A1F}" presName="hierChild3" presStyleCnt="0"/>
      <dgm:spPr/>
    </dgm:pt>
    <dgm:pt modelId="{43610B06-7882-401E-8B9A-2A9E043D1243}" type="pres">
      <dgm:prSet presAssocID="{66B009E2-A3AC-4D73-89FF-FF0290FA5742}" presName="Name10" presStyleLbl="parChTrans1D2" presStyleIdx="1" presStyleCnt="5"/>
      <dgm:spPr/>
    </dgm:pt>
    <dgm:pt modelId="{84327621-E2B7-4E1E-B75F-371E3B4A9D24}" type="pres">
      <dgm:prSet presAssocID="{F6321718-19F5-42B4-93DE-D050F7500BF6}" presName="hierRoot2" presStyleCnt="0"/>
      <dgm:spPr/>
    </dgm:pt>
    <dgm:pt modelId="{48A069AF-F1A6-4A47-A82C-79846A2F6704}" type="pres">
      <dgm:prSet presAssocID="{F6321718-19F5-42B4-93DE-D050F7500BF6}" presName="composite2" presStyleCnt="0"/>
      <dgm:spPr/>
    </dgm:pt>
    <dgm:pt modelId="{4A550B1A-DF5E-4C25-B360-BB9EA94082FD}" type="pres">
      <dgm:prSet presAssocID="{F6321718-19F5-42B4-93DE-D050F7500BF6}" presName="background2" presStyleLbl="asst1" presStyleIdx="1" presStyleCnt="5"/>
      <dgm:spPr/>
    </dgm:pt>
    <dgm:pt modelId="{46B74748-0D16-4C76-84B4-0B278483DF45}" type="pres">
      <dgm:prSet presAssocID="{F6321718-19F5-42B4-93DE-D050F7500BF6}" presName="text2" presStyleLbl="fgAcc2" presStyleIdx="1" presStyleCnt="5" custScaleX="136827">
        <dgm:presLayoutVars>
          <dgm:chPref val="3"/>
        </dgm:presLayoutVars>
      </dgm:prSet>
      <dgm:spPr/>
    </dgm:pt>
    <dgm:pt modelId="{F36854E3-613E-465C-8878-EB3BC5321631}" type="pres">
      <dgm:prSet presAssocID="{F6321718-19F5-42B4-93DE-D050F7500BF6}" presName="hierChild3" presStyleCnt="0"/>
      <dgm:spPr/>
    </dgm:pt>
    <dgm:pt modelId="{32B889D8-513B-4D12-9E01-39A51579537B}" type="pres">
      <dgm:prSet presAssocID="{483DAE8C-16ED-4E12-AF22-A24B595A7C6B}" presName="Name10" presStyleLbl="parChTrans1D2" presStyleIdx="2" presStyleCnt="5"/>
      <dgm:spPr/>
    </dgm:pt>
    <dgm:pt modelId="{F7055E38-0DB2-4E60-8C9F-1E39C70AA055}" type="pres">
      <dgm:prSet presAssocID="{0DA7B876-EA24-46AA-B518-E78105BA2EBE}" presName="hierRoot2" presStyleCnt="0"/>
      <dgm:spPr/>
    </dgm:pt>
    <dgm:pt modelId="{CA4F88DC-2129-41E4-ABC3-6FBF1B7B728B}" type="pres">
      <dgm:prSet presAssocID="{0DA7B876-EA24-46AA-B518-E78105BA2EBE}" presName="composite2" presStyleCnt="0"/>
      <dgm:spPr/>
    </dgm:pt>
    <dgm:pt modelId="{D334509F-9209-44DC-8586-4DB4412E1A29}" type="pres">
      <dgm:prSet presAssocID="{0DA7B876-EA24-46AA-B518-E78105BA2EBE}" presName="background2" presStyleLbl="asst1" presStyleIdx="2" presStyleCnt="5"/>
      <dgm:spPr/>
    </dgm:pt>
    <dgm:pt modelId="{FF8C0092-8249-41E1-9D95-A1673B0BEB17}" type="pres">
      <dgm:prSet presAssocID="{0DA7B876-EA24-46AA-B518-E78105BA2EBE}" presName="text2" presStyleLbl="fgAcc2" presStyleIdx="2" presStyleCnt="5" custScaleX="123429">
        <dgm:presLayoutVars>
          <dgm:chPref val="3"/>
        </dgm:presLayoutVars>
      </dgm:prSet>
      <dgm:spPr/>
    </dgm:pt>
    <dgm:pt modelId="{D159E82D-7F8C-47DC-9723-92645345D8DA}" type="pres">
      <dgm:prSet presAssocID="{0DA7B876-EA24-46AA-B518-E78105BA2EBE}" presName="hierChild3" presStyleCnt="0"/>
      <dgm:spPr/>
    </dgm:pt>
    <dgm:pt modelId="{F6016A29-B1D4-4169-BE19-9FA46AEDDCF7}" type="pres">
      <dgm:prSet presAssocID="{9289F12F-B199-46B9-9533-B7F4F54CDD71}" presName="Name10" presStyleLbl="parChTrans1D2" presStyleIdx="3" presStyleCnt="5"/>
      <dgm:spPr/>
    </dgm:pt>
    <dgm:pt modelId="{798C89FE-51A4-4ECD-9881-7B8CB0B60742}" type="pres">
      <dgm:prSet presAssocID="{6E11DED2-FACC-4E63-9535-F7F0855C50C8}" presName="hierRoot2" presStyleCnt="0"/>
      <dgm:spPr/>
    </dgm:pt>
    <dgm:pt modelId="{65994397-BA95-4E7C-89A9-6761FFC38174}" type="pres">
      <dgm:prSet presAssocID="{6E11DED2-FACC-4E63-9535-F7F0855C50C8}" presName="composite2" presStyleCnt="0"/>
      <dgm:spPr/>
    </dgm:pt>
    <dgm:pt modelId="{4AAF2982-2D2F-4FD6-8DE7-E4EFD7E6CAE2}" type="pres">
      <dgm:prSet presAssocID="{6E11DED2-FACC-4E63-9535-F7F0855C50C8}" presName="background2" presStyleLbl="asst1" presStyleIdx="3" presStyleCnt="5"/>
      <dgm:spPr/>
    </dgm:pt>
    <dgm:pt modelId="{34EBB2E7-F9A3-401A-9ABC-B001BEC408F9}" type="pres">
      <dgm:prSet presAssocID="{6E11DED2-FACC-4E63-9535-F7F0855C50C8}" presName="text2" presStyleLbl="fgAcc2" presStyleIdx="3" presStyleCnt="5">
        <dgm:presLayoutVars>
          <dgm:chPref val="3"/>
        </dgm:presLayoutVars>
      </dgm:prSet>
      <dgm:spPr/>
    </dgm:pt>
    <dgm:pt modelId="{F66AAB76-2A43-4370-8A0E-8E17D28C2210}" type="pres">
      <dgm:prSet presAssocID="{6E11DED2-FACC-4E63-9535-F7F0855C50C8}" presName="hierChild3" presStyleCnt="0"/>
      <dgm:spPr/>
    </dgm:pt>
    <dgm:pt modelId="{31A8271C-C3D0-4B18-A8D4-5E023D99E7AA}" type="pres">
      <dgm:prSet presAssocID="{BD91F7F2-7AA4-43CA-830A-27D57FA70BE7}" presName="Name10" presStyleLbl="parChTrans1D2" presStyleIdx="4" presStyleCnt="5"/>
      <dgm:spPr/>
    </dgm:pt>
    <dgm:pt modelId="{7CC65407-24E2-4ED1-A3B8-6503A7E8DA34}" type="pres">
      <dgm:prSet presAssocID="{E407F081-EC8E-47F5-9E27-41608CCDA322}" presName="hierRoot2" presStyleCnt="0"/>
      <dgm:spPr/>
    </dgm:pt>
    <dgm:pt modelId="{8516AAEA-F54B-4CF0-AF81-79663EF22296}" type="pres">
      <dgm:prSet presAssocID="{E407F081-EC8E-47F5-9E27-41608CCDA322}" presName="composite2" presStyleCnt="0"/>
      <dgm:spPr/>
    </dgm:pt>
    <dgm:pt modelId="{EBDAF5E3-29B9-4232-8A49-D71B3D8D0F8D}" type="pres">
      <dgm:prSet presAssocID="{E407F081-EC8E-47F5-9E27-41608CCDA322}" presName="background2" presStyleLbl="asst1" presStyleIdx="4" presStyleCnt="5"/>
      <dgm:spPr/>
    </dgm:pt>
    <dgm:pt modelId="{CD2552DA-58C8-455B-A475-10CABD0E958A}" type="pres">
      <dgm:prSet presAssocID="{E407F081-EC8E-47F5-9E27-41608CCDA322}" presName="text2" presStyleLbl="fgAcc2" presStyleIdx="4" presStyleCnt="5" custScaleX="131417">
        <dgm:presLayoutVars>
          <dgm:chPref val="3"/>
        </dgm:presLayoutVars>
      </dgm:prSet>
      <dgm:spPr/>
    </dgm:pt>
    <dgm:pt modelId="{69560499-A6FF-44D2-954B-0A7821022FAA}" type="pres">
      <dgm:prSet presAssocID="{E407F081-EC8E-47F5-9E27-41608CCDA322}" presName="hierChild3" presStyleCnt="0"/>
      <dgm:spPr/>
    </dgm:pt>
  </dgm:ptLst>
  <dgm:cxnLst>
    <dgm:cxn modelId="{5A266F0F-13D3-4EE1-9125-5DE7D2BB1016}" type="presOf" srcId="{F6321718-19F5-42B4-93DE-D050F7500BF6}" destId="{46B74748-0D16-4C76-84B4-0B278483DF45}" srcOrd="0" destOrd="0" presId="urn:microsoft.com/office/officeart/2005/8/layout/hierarchy1"/>
    <dgm:cxn modelId="{85CB9915-E332-4909-B0EB-B2F6FB430639}" srcId="{1062D268-AF10-4281-8F1B-2D8E26C05BF4}" destId="{0DA7B876-EA24-46AA-B518-E78105BA2EBE}" srcOrd="2" destOrd="0" parTransId="{483DAE8C-16ED-4E12-AF22-A24B595A7C6B}" sibTransId="{DDB1294A-997B-42B4-8F48-C25DAFF36285}"/>
    <dgm:cxn modelId="{D89F761A-9783-4141-8853-E070C84F600E}" type="presOf" srcId="{BD91F7F2-7AA4-43CA-830A-27D57FA70BE7}" destId="{31A8271C-C3D0-4B18-A8D4-5E023D99E7AA}" srcOrd="0" destOrd="0" presId="urn:microsoft.com/office/officeart/2005/8/layout/hierarchy1"/>
    <dgm:cxn modelId="{04FBE01F-737F-452E-974A-F2DD7B70E200}" type="presOf" srcId="{66B009E2-A3AC-4D73-89FF-FF0290FA5742}" destId="{43610B06-7882-401E-8B9A-2A9E043D1243}" srcOrd="0" destOrd="0" presId="urn:microsoft.com/office/officeart/2005/8/layout/hierarchy1"/>
    <dgm:cxn modelId="{211E5A21-99BA-4C2C-A163-BCB0E7603FB4}" type="presOf" srcId="{1062D268-AF10-4281-8F1B-2D8E26C05BF4}" destId="{E52DF7B1-93B9-42ED-B66D-4DC1B8CA2CC3}" srcOrd="0" destOrd="0" presId="urn:microsoft.com/office/officeart/2005/8/layout/hierarchy1"/>
    <dgm:cxn modelId="{55B5F661-BE1A-49E0-A8AE-E946D7180A80}" srcId="{1062D268-AF10-4281-8F1B-2D8E26C05BF4}" destId="{F6321718-19F5-42B4-93DE-D050F7500BF6}" srcOrd="1" destOrd="0" parTransId="{66B009E2-A3AC-4D73-89FF-FF0290FA5742}" sibTransId="{129DBBF5-1668-4F87-A1D1-86AC53ACE185}"/>
    <dgm:cxn modelId="{33A2CC4A-F4E4-4390-B22C-6C341B596F9F}" type="presOf" srcId="{4E2FCAC5-F2C4-45B4-B5F6-0BC406F31A1F}" destId="{5A585567-8EA8-4458-AF99-8185474B0976}" srcOrd="0" destOrd="0" presId="urn:microsoft.com/office/officeart/2005/8/layout/hierarchy1"/>
    <dgm:cxn modelId="{A6EF036D-C5E3-4B1D-A312-B1091C5740CA}" srcId="{1062D268-AF10-4281-8F1B-2D8E26C05BF4}" destId="{6E11DED2-FACC-4E63-9535-F7F0855C50C8}" srcOrd="3" destOrd="0" parTransId="{9289F12F-B199-46B9-9533-B7F4F54CDD71}" sibTransId="{32B641D3-4ACD-4E3F-9BE0-CBDCF4BAF34B}"/>
    <dgm:cxn modelId="{ACDF134F-2A79-4723-B102-BC9620BADDBE}" type="presOf" srcId="{277062A6-F9B9-4B40-B40C-D46DF70E8B11}" destId="{81073F1B-1E66-4F14-B702-6306FDB70BAD}" srcOrd="0" destOrd="0" presId="urn:microsoft.com/office/officeart/2005/8/layout/hierarchy1"/>
    <dgm:cxn modelId="{035BF672-6179-46FC-BBBA-B0EC0EFB21FB}" type="presOf" srcId="{9289F12F-B199-46B9-9533-B7F4F54CDD71}" destId="{F6016A29-B1D4-4169-BE19-9FA46AEDDCF7}" srcOrd="0" destOrd="0" presId="urn:microsoft.com/office/officeart/2005/8/layout/hierarchy1"/>
    <dgm:cxn modelId="{8E329D59-0D29-4D9D-BAF3-4F42C507B85E}" srcId="{1062D268-AF10-4281-8F1B-2D8E26C05BF4}" destId="{E407F081-EC8E-47F5-9E27-41608CCDA322}" srcOrd="4" destOrd="0" parTransId="{BD91F7F2-7AA4-43CA-830A-27D57FA70BE7}" sibTransId="{66FC88B1-1689-4941-ACD4-B7A24AF46C13}"/>
    <dgm:cxn modelId="{D22C5D7B-8F6B-46A2-AA91-059265F92652}" type="presOf" srcId="{6E11DED2-FACC-4E63-9535-F7F0855C50C8}" destId="{34EBB2E7-F9A3-401A-9ABC-B001BEC408F9}" srcOrd="0" destOrd="0" presId="urn:microsoft.com/office/officeart/2005/8/layout/hierarchy1"/>
    <dgm:cxn modelId="{5FD28082-F588-42FF-85EF-C1C7F2088E2C}" srcId="{DC4F7573-0CAC-44C7-B555-AACF5DE46CE3}" destId="{1062D268-AF10-4281-8F1B-2D8E26C05BF4}" srcOrd="0" destOrd="0" parTransId="{1F08710A-1FC0-4CE2-8902-9359FD9804D6}" sibTransId="{4B973462-1C80-4A95-A678-ABD567D8C8AD}"/>
    <dgm:cxn modelId="{CBE0FC86-FDE1-4391-B443-781400671817}" type="presOf" srcId="{DC4F7573-0CAC-44C7-B555-AACF5DE46CE3}" destId="{03C88A56-976D-4210-A598-66A4E3CF432C}" srcOrd="0" destOrd="0" presId="urn:microsoft.com/office/officeart/2005/8/layout/hierarchy1"/>
    <dgm:cxn modelId="{613DA693-5389-4770-91FF-EF3E4E5BB04E}" type="presOf" srcId="{483DAE8C-16ED-4E12-AF22-A24B595A7C6B}" destId="{32B889D8-513B-4D12-9E01-39A51579537B}" srcOrd="0" destOrd="0" presId="urn:microsoft.com/office/officeart/2005/8/layout/hierarchy1"/>
    <dgm:cxn modelId="{F3649BB4-D3CC-46FA-9E8E-3FE5F77EE0F8}" type="presOf" srcId="{E407F081-EC8E-47F5-9E27-41608CCDA322}" destId="{CD2552DA-58C8-455B-A475-10CABD0E958A}" srcOrd="0" destOrd="0" presId="urn:microsoft.com/office/officeart/2005/8/layout/hierarchy1"/>
    <dgm:cxn modelId="{97222CC9-F146-43D0-B080-7E922CBA377B}" type="presOf" srcId="{0DA7B876-EA24-46AA-B518-E78105BA2EBE}" destId="{FF8C0092-8249-41E1-9D95-A1673B0BEB17}" srcOrd="0" destOrd="0" presId="urn:microsoft.com/office/officeart/2005/8/layout/hierarchy1"/>
    <dgm:cxn modelId="{549E0FCF-3C7E-4F36-BA13-24C53A783775}" srcId="{1062D268-AF10-4281-8F1B-2D8E26C05BF4}" destId="{4E2FCAC5-F2C4-45B4-B5F6-0BC406F31A1F}" srcOrd="0" destOrd="0" parTransId="{277062A6-F9B9-4B40-B40C-D46DF70E8B11}" sibTransId="{6035BDCB-408F-46D8-88BF-425CFB75C068}"/>
    <dgm:cxn modelId="{E9B8C4CC-4EEB-450F-A49C-FB48B9B096EF}" type="presParOf" srcId="{03C88A56-976D-4210-A598-66A4E3CF432C}" destId="{E18B3EAB-A28C-4ACC-9B15-F8F0DAB09602}" srcOrd="0" destOrd="0" presId="urn:microsoft.com/office/officeart/2005/8/layout/hierarchy1"/>
    <dgm:cxn modelId="{E425EF42-2E25-4A8A-88E7-52E27542F9BF}" type="presParOf" srcId="{E18B3EAB-A28C-4ACC-9B15-F8F0DAB09602}" destId="{F1D757C7-2DA2-4C75-A36E-D99326582878}" srcOrd="0" destOrd="0" presId="urn:microsoft.com/office/officeart/2005/8/layout/hierarchy1"/>
    <dgm:cxn modelId="{523F9B72-57B4-494D-ADA3-43892167F56E}" type="presParOf" srcId="{F1D757C7-2DA2-4C75-A36E-D99326582878}" destId="{BBC218A2-11F6-4CBD-9B5E-59CCFDE23AF7}" srcOrd="0" destOrd="0" presId="urn:microsoft.com/office/officeart/2005/8/layout/hierarchy1"/>
    <dgm:cxn modelId="{BF55A81A-E6D4-403B-8836-BC50A2C0A27A}" type="presParOf" srcId="{F1D757C7-2DA2-4C75-A36E-D99326582878}" destId="{E52DF7B1-93B9-42ED-B66D-4DC1B8CA2CC3}" srcOrd="1" destOrd="0" presId="urn:microsoft.com/office/officeart/2005/8/layout/hierarchy1"/>
    <dgm:cxn modelId="{5429D1A9-095A-4C5E-B31B-CC7E79A49344}" type="presParOf" srcId="{E18B3EAB-A28C-4ACC-9B15-F8F0DAB09602}" destId="{EC4F07D3-FCFD-40DA-B907-94141FFFAD74}" srcOrd="1" destOrd="0" presId="urn:microsoft.com/office/officeart/2005/8/layout/hierarchy1"/>
    <dgm:cxn modelId="{632A5912-0E63-403B-A308-FBD5982293D7}" type="presParOf" srcId="{EC4F07D3-FCFD-40DA-B907-94141FFFAD74}" destId="{81073F1B-1E66-4F14-B702-6306FDB70BAD}" srcOrd="0" destOrd="0" presId="urn:microsoft.com/office/officeart/2005/8/layout/hierarchy1"/>
    <dgm:cxn modelId="{8DEA4454-7FCB-4921-B6BF-F1B764C553FD}" type="presParOf" srcId="{EC4F07D3-FCFD-40DA-B907-94141FFFAD74}" destId="{A3CA0E1E-B666-4219-B111-4A958A02B3C9}" srcOrd="1" destOrd="0" presId="urn:microsoft.com/office/officeart/2005/8/layout/hierarchy1"/>
    <dgm:cxn modelId="{DE202586-9DC1-480F-9845-6283B92E5BCA}" type="presParOf" srcId="{A3CA0E1E-B666-4219-B111-4A958A02B3C9}" destId="{266B9A83-7447-4659-940A-06990DAD8A8A}" srcOrd="0" destOrd="0" presId="urn:microsoft.com/office/officeart/2005/8/layout/hierarchy1"/>
    <dgm:cxn modelId="{079E4302-62FF-424E-861E-8EF8DB2C27F1}" type="presParOf" srcId="{266B9A83-7447-4659-940A-06990DAD8A8A}" destId="{1871FAAB-0C93-407F-8610-5F95B80A1D05}" srcOrd="0" destOrd="0" presId="urn:microsoft.com/office/officeart/2005/8/layout/hierarchy1"/>
    <dgm:cxn modelId="{46DCB1DB-7C3F-432B-99EB-A152439685EB}" type="presParOf" srcId="{266B9A83-7447-4659-940A-06990DAD8A8A}" destId="{5A585567-8EA8-4458-AF99-8185474B0976}" srcOrd="1" destOrd="0" presId="urn:microsoft.com/office/officeart/2005/8/layout/hierarchy1"/>
    <dgm:cxn modelId="{0F3F1CC1-A677-4D56-8668-375CC74AD307}" type="presParOf" srcId="{A3CA0E1E-B666-4219-B111-4A958A02B3C9}" destId="{D3FD3C2F-C1D6-427B-BA79-6EC20A8B78C1}" srcOrd="1" destOrd="0" presId="urn:microsoft.com/office/officeart/2005/8/layout/hierarchy1"/>
    <dgm:cxn modelId="{8342D67B-02D4-451C-A2DD-1C5B1802BBB0}" type="presParOf" srcId="{EC4F07D3-FCFD-40DA-B907-94141FFFAD74}" destId="{43610B06-7882-401E-8B9A-2A9E043D1243}" srcOrd="2" destOrd="0" presId="urn:microsoft.com/office/officeart/2005/8/layout/hierarchy1"/>
    <dgm:cxn modelId="{45D83534-983F-4A64-AEF9-556C249C7B9B}" type="presParOf" srcId="{EC4F07D3-FCFD-40DA-B907-94141FFFAD74}" destId="{84327621-E2B7-4E1E-B75F-371E3B4A9D24}" srcOrd="3" destOrd="0" presId="urn:microsoft.com/office/officeart/2005/8/layout/hierarchy1"/>
    <dgm:cxn modelId="{7ED6A77E-33D7-47F0-A64F-38AEEF4362AE}" type="presParOf" srcId="{84327621-E2B7-4E1E-B75F-371E3B4A9D24}" destId="{48A069AF-F1A6-4A47-A82C-79846A2F6704}" srcOrd="0" destOrd="0" presId="urn:microsoft.com/office/officeart/2005/8/layout/hierarchy1"/>
    <dgm:cxn modelId="{395C1E23-5C50-4A3E-A733-DEB1F398A00D}" type="presParOf" srcId="{48A069AF-F1A6-4A47-A82C-79846A2F6704}" destId="{4A550B1A-DF5E-4C25-B360-BB9EA94082FD}" srcOrd="0" destOrd="0" presId="urn:microsoft.com/office/officeart/2005/8/layout/hierarchy1"/>
    <dgm:cxn modelId="{9106F755-D0A4-4831-B036-5A7DEE682E51}" type="presParOf" srcId="{48A069AF-F1A6-4A47-A82C-79846A2F6704}" destId="{46B74748-0D16-4C76-84B4-0B278483DF45}" srcOrd="1" destOrd="0" presId="urn:microsoft.com/office/officeart/2005/8/layout/hierarchy1"/>
    <dgm:cxn modelId="{68D6BCA4-523C-4FA6-8C74-C6B64386B845}" type="presParOf" srcId="{84327621-E2B7-4E1E-B75F-371E3B4A9D24}" destId="{F36854E3-613E-465C-8878-EB3BC5321631}" srcOrd="1" destOrd="0" presId="urn:microsoft.com/office/officeart/2005/8/layout/hierarchy1"/>
    <dgm:cxn modelId="{5C60F65B-3615-4414-B3AC-59867C9C2790}" type="presParOf" srcId="{EC4F07D3-FCFD-40DA-B907-94141FFFAD74}" destId="{32B889D8-513B-4D12-9E01-39A51579537B}" srcOrd="4" destOrd="0" presId="urn:microsoft.com/office/officeart/2005/8/layout/hierarchy1"/>
    <dgm:cxn modelId="{3102E344-6F9C-4A7A-A17A-052FFE7C3E75}" type="presParOf" srcId="{EC4F07D3-FCFD-40DA-B907-94141FFFAD74}" destId="{F7055E38-0DB2-4E60-8C9F-1E39C70AA055}" srcOrd="5" destOrd="0" presId="urn:microsoft.com/office/officeart/2005/8/layout/hierarchy1"/>
    <dgm:cxn modelId="{F520B1E7-9F84-4372-8358-8E8B8F91CD0A}" type="presParOf" srcId="{F7055E38-0DB2-4E60-8C9F-1E39C70AA055}" destId="{CA4F88DC-2129-41E4-ABC3-6FBF1B7B728B}" srcOrd="0" destOrd="0" presId="urn:microsoft.com/office/officeart/2005/8/layout/hierarchy1"/>
    <dgm:cxn modelId="{C52A0294-863B-469D-89AA-FC2221484F0B}" type="presParOf" srcId="{CA4F88DC-2129-41E4-ABC3-6FBF1B7B728B}" destId="{D334509F-9209-44DC-8586-4DB4412E1A29}" srcOrd="0" destOrd="0" presId="urn:microsoft.com/office/officeart/2005/8/layout/hierarchy1"/>
    <dgm:cxn modelId="{59B59F21-BDA5-4E97-8ABF-4B4CD62C33A0}" type="presParOf" srcId="{CA4F88DC-2129-41E4-ABC3-6FBF1B7B728B}" destId="{FF8C0092-8249-41E1-9D95-A1673B0BEB17}" srcOrd="1" destOrd="0" presId="urn:microsoft.com/office/officeart/2005/8/layout/hierarchy1"/>
    <dgm:cxn modelId="{FF91E0AB-714D-413D-85C0-1C684BDA7FBF}" type="presParOf" srcId="{F7055E38-0DB2-4E60-8C9F-1E39C70AA055}" destId="{D159E82D-7F8C-47DC-9723-92645345D8DA}" srcOrd="1" destOrd="0" presId="urn:microsoft.com/office/officeart/2005/8/layout/hierarchy1"/>
    <dgm:cxn modelId="{C75B9597-23B3-4777-A2AA-E49C00260F6D}" type="presParOf" srcId="{EC4F07D3-FCFD-40DA-B907-94141FFFAD74}" destId="{F6016A29-B1D4-4169-BE19-9FA46AEDDCF7}" srcOrd="6" destOrd="0" presId="urn:microsoft.com/office/officeart/2005/8/layout/hierarchy1"/>
    <dgm:cxn modelId="{27F6927F-2E44-403F-BB32-FD11E77F2E90}" type="presParOf" srcId="{EC4F07D3-FCFD-40DA-B907-94141FFFAD74}" destId="{798C89FE-51A4-4ECD-9881-7B8CB0B60742}" srcOrd="7" destOrd="0" presId="urn:microsoft.com/office/officeart/2005/8/layout/hierarchy1"/>
    <dgm:cxn modelId="{B3F1CDFC-7060-4070-BB7E-EB186ACF8F07}" type="presParOf" srcId="{798C89FE-51A4-4ECD-9881-7B8CB0B60742}" destId="{65994397-BA95-4E7C-89A9-6761FFC38174}" srcOrd="0" destOrd="0" presId="urn:microsoft.com/office/officeart/2005/8/layout/hierarchy1"/>
    <dgm:cxn modelId="{352282C8-4F26-4A68-825E-5742DA241881}" type="presParOf" srcId="{65994397-BA95-4E7C-89A9-6761FFC38174}" destId="{4AAF2982-2D2F-4FD6-8DE7-E4EFD7E6CAE2}" srcOrd="0" destOrd="0" presId="urn:microsoft.com/office/officeart/2005/8/layout/hierarchy1"/>
    <dgm:cxn modelId="{574A59BD-768D-4A3D-819D-31C162F6292F}" type="presParOf" srcId="{65994397-BA95-4E7C-89A9-6761FFC38174}" destId="{34EBB2E7-F9A3-401A-9ABC-B001BEC408F9}" srcOrd="1" destOrd="0" presId="urn:microsoft.com/office/officeart/2005/8/layout/hierarchy1"/>
    <dgm:cxn modelId="{E99C5E25-E8E4-42FC-B387-73B219458CA6}" type="presParOf" srcId="{798C89FE-51A4-4ECD-9881-7B8CB0B60742}" destId="{F66AAB76-2A43-4370-8A0E-8E17D28C2210}" srcOrd="1" destOrd="0" presId="urn:microsoft.com/office/officeart/2005/8/layout/hierarchy1"/>
    <dgm:cxn modelId="{753CFFBA-F617-402D-BFA7-F53A67654080}" type="presParOf" srcId="{EC4F07D3-FCFD-40DA-B907-94141FFFAD74}" destId="{31A8271C-C3D0-4B18-A8D4-5E023D99E7AA}" srcOrd="8" destOrd="0" presId="urn:microsoft.com/office/officeart/2005/8/layout/hierarchy1"/>
    <dgm:cxn modelId="{44547514-7F0F-4CBC-869B-FBC6928A37FB}" type="presParOf" srcId="{EC4F07D3-FCFD-40DA-B907-94141FFFAD74}" destId="{7CC65407-24E2-4ED1-A3B8-6503A7E8DA34}" srcOrd="9" destOrd="0" presId="urn:microsoft.com/office/officeart/2005/8/layout/hierarchy1"/>
    <dgm:cxn modelId="{DC4CA3C6-B871-40B1-8B2E-6D3C93C35C40}" type="presParOf" srcId="{7CC65407-24E2-4ED1-A3B8-6503A7E8DA34}" destId="{8516AAEA-F54B-4CF0-AF81-79663EF22296}" srcOrd="0" destOrd="0" presId="urn:microsoft.com/office/officeart/2005/8/layout/hierarchy1"/>
    <dgm:cxn modelId="{B6904631-6485-44B5-A5E3-907DED2075EF}" type="presParOf" srcId="{8516AAEA-F54B-4CF0-AF81-79663EF22296}" destId="{EBDAF5E3-29B9-4232-8A49-D71B3D8D0F8D}" srcOrd="0" destOrd="0" presId="urn:microsoft.com/office/officeart/2005/8/layout/hierarchy1"/>
    <dgm:cxn modelId="{C2B51882-24E7-43CF-B7BC-784BB03BA558}" type="presParOf" srcId="{8516AAEA-F54B-4CF0-AF81-79663EF22296}" destId="{CD2552DA-58C8-455B-A475-10CABD0E958A}" srcOrd="1" destOrd="0" presId="urn:microsoft.com/office/officeart/2005/8/layout/hierarchy1"/>
    <dgm:cxn modelId="{FD9AF703-6B09-4B2B-AE97-A66A9BD7BD70}" type="presParOf" srcId="{7CC65407-24E2-4ED1-A3B8-6503A7E8DA34}" destId="{69560499-A6FF-44D2-954B-0A7821022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84BE03-74E9-4BE9-B911-3131BEA6A9C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0F8749-B6BE-4F82-A2B9-ADA443698FE6}">
      <dgm:prSet phldrT="[Text]"/>
      <dgm:spPr/>
      <dgm:t>
        <a:bodyPr/>
        <a:lstStyle/>
        <a:p>
          <a:r>
            <a:rPr lang="en-US"/>
            <a:t>ID Format</a:t>
          </a:r>
          <a:endParaRPr lang="en-US" dirty="0"/>
        </a:p>
      </dgm:t>
    </dgm:pt>
    <dgm:pt modelId="{18854330-107A-4424-A542-9B64B7356C8B}" type="parTrans" cxnId="{1D6AB759-2938-432B-B0D7-B7F9A9D47235}">
      <dgm:prSet/>
      <dgm:spPr/>
      <dgm:t>
        <a:bodyPr/>
        <a:lstStyle/>
        <a:p>
          <a:endParaRPr lang="en-US"/>
        </a:p>
      </dgm:t>
    </dgm:pt>
    <dgm:pt modelId="{1AE623A6-923A-4A12-B907-93111405265C}" type="sibTrans" cxnId="{1D6AB759-2938-432B-B0D7-B7F9A9D47235}">
      <dgm:prSet/>
      <dgm:spPr/>
      <dgm:t>
        <a:bodyPr/>
        <a:lstStyle/>
        <a:p>
          <a:endParaRPr lang="en-US"/>
        </a:p>
      </dgm:t>
    </dgm:pt>
    <dgm:pt modelId="{A6BA8841-5CAD-4A29-A3E2-A54385C1FF04}" type="asst">
      <dgm:prSet phldrT="[Text]" custT="1"/>
      <dgm:spPr/>
      <dgm:t>
        <a:bodyPr/>
        <a:lstStyle/>
        <a:p>
          <a:r>
            <a:rPr lang="en-US" sz="4000" dirty="0"/>
            <a:t>Standard</a:t>
          </a:r>
          <a:br>
            <a:rPr lang="en-US" sz="4000" dirty="0"/>
          </a:br>
          <a:r>
            <a:rPr lang="en-US" sz="4000" dirty="0"/>
            <a:t>11-bit</a:t>
          </a:r>
        </a:p>
      </dgm:t>
    </dgm:pt>
    <dgm:pt modelId="{FE5BCFCC-55F4-443F-AED0-16CC85F5F661}" type="parTrans" cxnId="{CE304546-5025-463B-AD7C-0B920160D92C}">
      <dgm:prSet/>
      <dgm:spPr/>
      <dgm:t>
        <a:bodyPr/>
        <a:lstStyle/>
        <a:p>
          <a:endParaRPr lang="en-US"/>
        </a:p>
      </dgm:t>
    </dgm:pt>
    <dgm:pt modelId="{F6F73883-D0A2-4BD2-9D9A-9AE58E142AF5}" type="sibTrans" cxnId="{CE304546-5025-463B-AD7C-0B920160D92C}">
      <dgm:prSet/>
      <dgm:spPr/>
      <dgm:t>
        <a:bodyPr/>
        <a:lstStyle/>
        <a:p>
          <a:endParaRPr lang="en-US"/>
        </a:p>
      </dgm:t>
    </dgm:pt>
    <dgm:pt modelId="{86701A6B-BB12-4435-9168-E753FF91049F}" type="asst">
      <dgm:prSet phldrT="[Text]" custT="1"/>
      <dgm:spPr/>
      <dgm:t>
        <a:bodyPr/>
        <a:lstStyle/>
        <a:p>
          <a:r>
            <a:rPr lang="en-US" sz="4000" dirty="0"/>
            <a:t>Extended </a:t>
          </a:r>
          <a:br>
            <a:rPr lang="en-US" sz="4000" dirty="0"/>
          </a:br>
          <a:r>
            <a:rPr lang="en-US" sz="4000" dirty="0"/>
            <a:t>29-bit</a:t>
          </a:r>
        </a:p>
      </dgm:t>
    </dgm:pt>
    <dgm:pt modelId="{F66BB9E0-81DA-4802-961B-1717BAD5DCA7}" type="parTrans" cxnId="{6E34F70F-EACE-4226-AF7C-3164EDC95867}">
      <dgm:prSet/>
      <dgm:spPr/>
      <dgm:t>
        <a:bodyPr/>
        <a:lstStyle/>
        <a:p>
          <a:endParaRPr lang="en-US"/>
        </a:p>
      </dgm:t>
    </dgm:pt>
    <dgm:pt modelId="{A7136991-219A-4346-B820-CDB82E24F6FB}" type="sibTrans" cxnId="{6E34F70F-EACE-4226-AF7C-3164EDC95867}">
      <dgm:prSet/>
      <dgm:spPr/>
      <dgm:t>
        <a:bodyPr/>
        <a:lstStyle/>
        <a:p>
          <a:endParaRPr lang="en-US"/>
        </a:p>
      </dgm:t>
    </dgm:pt>
    <dgm:pt modelId="{751B1B08-0793-4980-81DF-9295DAE40026}" type="pres">
      <dgm:prSet presAssocID="{C284BE03-74E9-4BE9-B911-3131BEA6A9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4ED02-65C8-45C5-9A8E-77CFBB96A438}" type="pres">
      <dgm:prSet presAssocID="{EB0F8749-B6BE-4F82-A2B9-ADA443698FE6}" presName="hierRoot1" presStyleCnt="0"/>
      <dgm:spPr/>
    </dgm:pt>
    <dgm:pt modelId="{03B543C0-E745-43B4-A06A-24564286B1AA}" type="pres">
      <dgm:prSet presAssocID="{EB0F8749-B6BE-4F82-A2B9-ADA443698FE6}" presName="composite" presStyleCnt="0"/>
      <dgm:spPr/>
    </dgm:pt>
    <dgm:pt modelId="{122EBD0A-1C67-420D-8CA5-214C217A4DE0}" type="pres">
      <dgm:prSet presAssocID="{EB0F8749-B6BE-4F82-A2B9-ADA443698FE6}" presName="background" presStyleLbl="node0" presStyleIdx="0" presStyleCnt="1"/>
      <dgm:spPr/>
    </dgm:pt>
    <dgm:pt modelId="{C9803B29-2944-4841-97E2-608AB183C93E}" type="pres">
      <dgm:prSet presAssocID="{EB0F8749-B6BE-4F82-A2B9-ADA443698FE6}" presName="text" presStyleLbl="fgAcc0" presStyleIdx="0" presStyleCnt="1">
        <dgm:presLayoutVars>
          <dgm:chPref val="3"/>
        </dgm:presLayoutVars>
      </dgm:prSet>
      <dgm:spPr/>
    </dgm:pt>
    <dgm:pt modelId="{F380EAD2-EAA5-466F-885B-DCF88073A323}" type="pres">
      <dgm:prSet presAssocID="{EB0F8749-B6BE-4F82-A2B9-ADA443698FE6}" presName="hierChild2" presStyleCnt="0"/>
      <dgm:spPr/>
    </dgm:pt>
    <dgm:pt modelId="{CD80C641-AC6C-4946-80B0-75F6B216F229}" type="pres">
      <dgm:prSet presAssocID="{FE5BCFCC-55F4-443F-AED0-16CC85F5F661}" presName="Name10" presStyleLbl="parChTrans1D2" presStyleIdx="0" presStyleCnt="2"/>
      <dgm:spPr/>
    </dgm:pt>
    <dgm:pt modelId="{B248DA34-0838-4E94-A6A2-3F5E9D676F3C}" type="pres">
      <dgm:prSet presAssocID="{A6BA8841-5CAD-4A29-A3E2-A54385C1FF04}" presName="hierRoot2" presStyleCnt="0"/>
      <dgm:spPr/>
    </dgm:pt>
    <dgm:pt modelId="{18E53B0A-CE91-4ECE-9941-513AA8D2F6F1}" type="pres">
      <dgm:prSet presAssocID="{A6BA8841-5CAD-4A29-A3E2-A54385C1FF04}" presName="composite2" presStyleCnt="0"/>
      <dgm:spPr/>
    </dgm:pt>
    <dgm:pt modelId="{F36831E7-242D-4288-B0A9-0AF9442B8BFB}" type="pres">
      <dgm:prSet presAssocID="{A6BA8841-5CAD-4A29-A3E2-A54385C1FF04}" presName="background2" presStyleLbl="asst1" presStyleIdx="0" presStyleCnt="2"/>
      <dgm:spPr/>
    </dgm:pt>
    <dgm:pt modelId="{41786898-F497-41CB-8D92-E2C2BAA88B07}" type="pres">
      <dgm:prSet presAssocID="{A6BA8841-5CAD-4A29-A3E2-A54385C1FF04}" presName="text2" presStyleLbl="fgAcc2" presStyleIdx="0" presStyleCnt="2">
        <dgm:presLayoutVars>
          <dgm:chPref val="3"/>
        </dgm:presLayoutVars>
      </dgm:prSet>
      <dgm:spPr/>
    </dgm:pt>
    <dgm:pt modelId="{90DD6D59-30E1-4A71-96A9-DDF92E30884B}" type="pres">
      <dgm:prSet presAssocID="{A6BA8841-5CAD-4A29-A3E2-A54385C1FF04}" presName="hierChild3" presStyleCnt="0"/>
      <dgm:spPr/>
    </dgm:pt>
    <dgm:pt modelId="{A70BF3DA-3563-42C7-AE46-44ADD9FE49DE}" type="pres">
      <dgm:prSet presAssocID="{F66BB9E0-81DA-4802-961B-1717BAD5DCA7}" presName="Name10" presStyleLbl="parChTrans1D2" presStyleIdx="1" presStyleCnt="2"/>
      <dgm:spPr/>
    </dgm:pt>
    <dgm:pt modelId="{E0A5E178-5C2D-4834-8894-6E30A2CB11FC}" type="pres">
      <dgm:prSet presAssocID="{86701A6B-BB12-4435-9168-E753FF91049F}" presName="hierRoot2" presStyleCnt="0"/>
      <dgm:spPr/>
    </dgm:pt>
    <dgm:pt modelId="{E5094283-F772-4263-91E3-2ADA0619FCE0}" type="pres">
      <dgm:prSet presAssocID="{86701A6B-BB12-4435-9168-E753FF91049F}" presName="composite2" presStyleCnt="0"/>
      <dgm:spPr/>
    </dgm:pt>
    <dgm:pt modelId="{F5D48FEF-F7C2-4C12-A291-0AC536B7B0F5}" type="pres">
      <dgm:prSet presAssocID="{86701A6B-BB12-4435-9168-E753FF91049F}" presName="background2" presStyleLbl="asst1" presStyleIdx="1" presStyleCnt="2"/>
      <dgm:spPr/>
    </dgm:pt>
    <dgm:pt modelId="{74E58CB7-72B3-4A82-9864-14FB3E387604}" type="pres">
      <dgm:prSet presAssocID="{86701A6B-BB12-4435-9168-E753FF91049F}" presName="text2" presStyleLbl="fgAcc2" presStyleIdx="1" presStyleCnt="2" custScaleX="120255">
        <dgm:presLayoutVars>
          <dgm:chPref val="3"/>
        </dgm:presLayoutVars>
      </dgm:prSet>
      <dgm:spPr/>
    </dgm:pt>
    <dgm:pt modelId="{A14FFF58-AA02-4E60-9D6C-A137EFFEBBCA}" type="pres">
      <dgm:prSet presAssocID="{86701A6B-BB12-4435-9168-E753FF91049F}" presName="hierChild3" presStyleCnt="0"/>
      <dgm:spPr/>
    </dgm:pt>
  </dgm:ptLst>
  <dgm:cxnLst>
    <dgm:cxn modelId="{6E34F70F-EACE-4226-AF7C-3164EDC95867}" srcId="{EB0F8749-B6BE-4F82-A2B9-ADA443698FE6}" destId="{86701A6B-BB12-4435-9168-E753FF91049F}" srcOrd="1" destOrd="0" parTransId="{F66BB9E0-81DA-4802-961B-1717BAD5DCA7}" sibTransId="{A7136991-219A-4346-B820-CDB82E24F6FB}"/>
    <dgm:cxn modelId="{BA22B03C-AA3F-4EB4-9C2E-7058BDD00E7E}" type="presOf" srcId="{A6BA8841-5CAD-4A29-A3E2-A54385C1FF04}" destId="{41786898-F497-41CB-8D92-E2C2BAA88B07}" srcOrd="0" destOrd="0" presId="urn:microsoft.com/office/officeart/2005/8/layout/hierarchy1"/>
    <dgm:cxn modelId="{F0295C40-5589-4288-A49F-BAF62578ADA8}" type="presOf" srcId="{F66BB9E0-81DA-4802-961B-1717BAD5DCA7}" destId="{A70BF3DA-3563-42C7-AE46-44ADD9FE49DE}" srcOrd="0" destOrd="0" presId="urn:microsoft.com/office/officeart/2005/8/layout/hierarchy1"/>
    <dgm:cxn modelId="{2B3E665B-6696-4BAF-BB19-1ACFDF3731CD}" type="presOf" srcId="{86701A6B-BB12-4435-9168-E753FF91049F}" destId="{74E58CB7-72B3-4A82-9864-14FB3E387604}" srcOrd="0" destOrd="0" presId="urn:microsoft.com/office/officeart/2005/8/layout/hierarchy1"/>
    <dgm:cxn modelId="{CE304546-5025-463B-AD7C-0B920160D92C}" srcId="{EB0F8749-B6BE-4F82-A2B9-ADA443698FE6}" destId="{A6BA8841-5CAD-4A29-A3E2-A54385C1FF04}" srcOrd="0" destOrd="0" parTransId="{FE5BCFCC-55F4-443F-AED0-16CC85F5F661}" sibTransId="{F6F73883-D0A2-4BD2-9D9A-9AE58E142AF5}"/>
    <dgm:cxn modelId="{633F2F51-229A-43FB-8276-CD0784673900}" type="presOf" srcId="{EB0F8749-B6BE-4F82-A2B9-ADA443698FE6}" destId="{C9803B29-2944-4841-97E2-608AB183C93E}" srcOrd="0" destOrd="0" presId="urn:microsoft.com/office/officeart/2005/8/layout/hierarchy1"/>
    <dgm:cxn modelId="{1D6AB759-2938-432B-B0D7-B7F9A9D47235}" srcId="{C284BE03-74E9-4BE9-B911-3131BEA6A9C9}" destId="{EB0F8749-B6BE-4F82-A2B9-ADA443698FE6}" srcOrd="0" destOrd="0" parTransId="{18854330-107A-4424-A542-9B64B7356C8B}" sibTransId="{1AE623A6-923A-4A12-B907-93111405265C}"/>
    <dgm:cxn modelId="{94C3A1AB-0F08-48FD-877C-12E39F79344D}" type="presOf" srcId="{C284BE03-74E9-4BE9-B911-3131BEA6A9C9}" destId="{751B1B08-0793-4980-81DF-9295DAE40026}" srcOrd="0" destOrd="0" presId="urn:microsoft.com/office/officeart/2005/8/layout/hierarchy1"/>
    <dgm:cxn modelId="{1923FEE7-1F05-414E-A3C2-DC783F43EC6A}" type="presOf" srcId="{FE5BCFCC-55F4-443F-AED0-16CC85F5F661}" destId="{CD80C641-AC6C-4946-80B0-75F6B216F229}" srcOrd="0" destOrd="0" presId="urn:microsoft.com/office/officeart/2005/8/layout/hierarchy1"/>
    <dgm:cxn modelId="{3F76C63A-3AB5-4012-B112-001577F23BCC}" type="presParOf" srcId="{751B1B08-0793-4980-81DF-9295DAE40026}" destId="{82B4ED02-65C8-45C5-9A8E-77CFBB96A438}" srcOrd="0" destOrd="0" presId="urn:microsoft.com/office/officeart/2005/8/layout/hierarchy1"/>
    <dgm:cxn modelId="{19F50CFF-CF50-43B7-9E2A-D75E7EE241FA}" type="presParOf" srcId="{82B4ED02-65C8-45C5-9A8E-77CFBB96A438}" destId="{03B543C0-E745-43B4-A06A-24564286B1AA}" srcOrd="0" destOrd="0" presId="urn:microsoft.com/office/officeart/2005/8/layout/hierarchy1"/>
    <dgm:cxn modelId="{3F1C75F1-4273-44C6-95A3-29B8043450D7}" type="presParOf" srcId="{03B543C0-E745-43B4-A06A-24564286B1AA}" destId="{122EBD0A-1C67-420D-8CA5-214C217A4DE0}" srcOrd="0" destOrd="0" presId="urn:microsoft.com/office/officeart/2005/8/layout/hierarchy1"/>
    <dgm:cxn modelId="{C544D798-2ED2-43EC-BB99-071827985AF2}" type="presParOf" srcId="{03B543C0-E745-43B4-A06A-24564286B1AA}" destId="{C9803B29-2944-4841-97E2-608AB183C93E}" srcOrd="1" destOrd="0" presId="urn:microsoft.com/office/officeart/2005/8/layout/hierarchy1"/>
    <dgm:cxn modelId="{B5A5DD37-765E-494D-9564-16BBA4A42B62}" type="presParOf" srcId="{82B4ED02-65C8-45C5-9A8E-77CFBB96A438}" destId="{F380EAD2-EAA5-466F-885B-DCF88073A323}" srcOrd="1" destOrd="0" presId="urn:microsoft.com/office/officeart/2005/8/layout/hierarchy1"/>
    <dgm:cxn modelId="{FAA03E2D-CEE5-4109-AFE2-DF967B183D4E}" type="presParOf" srcId="{F380EAD2-EAA5-466F-885B-DCF88073A323}" destId="{CD80C641-AC6C-4946-80B0-75F6B216F229}" srcOrd="0" destOrd="0" presId="urn:microsoft.com/office/officeart/2005/8/layout/hierarchy1"/>
    <dgm:cxn modelId="{0FB712BE-52A3-40D9-B4E3-F859EE480136}" type="presParOf" srcId="{F380EAD2-EAA5-466F-885B-DCF88073A323}" destId="{B248DA34-0838-4E94-A6A2-3F5E9D676F3C}" srcOrd="1" destOrd="0" presId="urn:microsoft.com/office/officeart/2005/8/layout/hierarchy1"/>
    <dgm:cxn modelId="{649D4DBA-F7AB-4CF7-BCD9-247D0E90183C}" type="presParOf" srcId="{B248DA34-0838-4E94-A6A2-3F5E9D676F3C}" destId="{18E53B0A-CE91-4ECE-9941-513AA8D2F6F1}" srcOrd="0" destOrd="0" presId="urn:microsoft.com/office/officeart/2005/8/layout/hierarchy1"/>
    <dgm:cxn modelId="{C3819CDB-810D-4953-920E-3F43855B0BB7}" type="presParOf" srcId="{18E53B0A-CE91-4ECE-9941-513AA8D2F6F1}" destId="{F36831E7-242D-4288-B0A9-0AF9442B8BFB}" srcOrd="0" destOrd="0" presId="urn:microsoft.com/office/officeart/2005/8/layout/hierarchy1"/>
    <dgm:cxn modelId="{C4FCD201-4AD2-421D-AFFA-32E3599A1001}" type="presParOf" srcId="{18E53B0A-CE91-4ECE-9941-513AA8D2F6F1}" destId="{41786898-F497-41CB-8D92-E2C2BAA88B07}" srcOrd="1" destOrd="0" presId="urn:microsoft.com/office/officeart/2005/8/layout/hierarchy1"/>
    <dgm:cxn modelId="{C2E6BE38-E497-4794-994E-6EAF4A1662B0}" type="presParOf" srcId="{B248DA34-0838-4E94-A6A2-3F5E9D676F3C}" destId="{90DD6D59-30E1-4A71-96A9-DDF92E30884B}" srcOrd="1" destOrd="0" presId="urn:microsoft.com/office/officeart/2005/8/layout/hierarchy1"/>
    <dgm:cxn modelId="{ED88D84D-3170-40FF-97B2-91DC3B61FA62}" type="presParOf" srcId="{F380EAD2-EAA5-466F-885B-DCF88073A323}" destId="{A70BF3DA-3563-42C7-AE46-44ADD9FE49DE}" srcOrd="2" destOrd="0" presId="urn:microsoft.com/office/officeart/2005/8/layout/hierarchy1"/>
    <dgm:cxn modelId="{94B4839E-9A29-4F3F-82E8-42B9C61103D1}" type="presParOf" srcId="{F380EAD2-EAA5-466F-885B-DCF88073A323}" destId="{E0A5E178-5C2D-4834-8894-6E30A2CB11FC}" srcOrd="3" destOrd="0" presId="urn:microsoft.com/office/officeart/2005/8/layout/hierarchy1"/>
    <dgm:cxn modelId="{E1B1716F-B19D-4B37-9B25-3DD7B1BB2D39}" type="presParOf" srcId="{E0A5E178-5C2D-4834-8894-6E30A2CB11FC}" destId="{E5094283-F772-4263-91E3-2ADA0619FCE0}" srcOrd="0" destOrd="0" presId="urn:microsoft.com/office/officeart/2005/8/layout/hierarchy1"/>
    <dgm:cxn modelId="{AA6FB192-D084-43C4-9016-CC41DF6E325C}" type="presParOf" srcId="{E5094283-F772-4263-91E3-2ADA0619FCE0}" destId="{F5D48FEF-F7C2-4C12-A291-0AC536B7B0F5}" srcOrd="0" destOrd="0" presId="urn:microsoft.com/office/officeart/2005/8/layout/hierarchy1"/>
    <dgm:cxn modelId="{12807A6E-DDA6-4AD4-BF18-CB2FB4FF25BD}" type="presParOf" srcId="{E5094283-F772-4263-91E3-2ADA0619FCE0}" destId="{74E58CB7-72B3-4A82-9864-14FB3E387604}" srcOrd="1" destOrd="0" presId="urn:microsoft.com/office/officeart/2005/8/layout/hierarchy1"/>
    <dgm:cxn modelId="{979A3BF3-75B2-4AA9-9085-F2885859B7F3}" type="presParOf" srcId="{E0A5E178-5C2D-4834-8894-6E30A2CB11FC}" destId="{A14FFF58-AA02-4E60-9D6C-A137EFFEBB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330168-1549-4422-A30C-56136356F1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3FB532-10B0-4D6D-8E14-46B0657B9DD1}">
      <dgm:prSet phldrT="[Text]"/>
      <dgm:spPr/>
      <dgm:t>
        <a:bodyPr/>
        <a:lstStyle/>
        <a:p>
          <a:r>
            <a:rPr lang="en-US"/>
            <a:t>Frame Types</a:t>
          </a:r>
          <a:endParaRPr lang="en-US" dirty="0"/>
        </a:p>
      </dgm:t>
    </dgm:pt>
    <dgm:pt modelId="{8C7848D3-CC5D-418B-975D-55ECFE5CCC7A}" type="parTrans" cxnId="{73C78BB7-4CBD-4840-8D76-7DA4B645A839}">
      <dgm:prSet/>
      <dgm:spPr/>
      <dgm:t>
        <a:bodyPr/>
        <a:lstStyle/>
        <a:p>
          <a:endParaRPr lang="en-US"/>
        </a:p>
      </dgm:t>
    </dgm:pt>
    <dgm:pt modelId="{9DFF302B-3F2B-4F5E-95A0-2CBDA5E3FF97}" type="sibTrans" cxnId="{73C78BB7-4CBD-4840-8D76-7DA4B645A839}">
      <dgm:prSet/>
      <dgm:spPr/>
      <dgm:t>
        <a:bodyPr/>
        <a:lstStyle/>
        <a:p>
          <a:endParaRPr lang="en-US"/>
        </a:p>
      </dgm:t>
    </dgm:pt>
    <dgm:pt modelId="{3B29FE26-7443-4BE1-B854-BE216F467ECA}" type="asst">
      <dgm:prSet phldrT="[Text]"/>
      <dgm:spPr/>
      <dgm:t>
        <a:bodyPr/>
        <a:lstStyle/>
        <a:p>
          <a:r>
            <a:rPr lang="en-US" dirty="0"/>
            <a:t>Data Frame</a:t>
          </a:r>
        </a:p>
      </dgm:t>
    </dgm:pt>
    <dgm:pt modelId="{3599CBAC-0E0A-4960-B8BD-7A683C6F5D23}" type="parTrans" cxnId="{4A10BB02-493C-468C-AFFF-82CE09A581EB}">
      <dgm:prSet/>
      <dgm:spPr/>
      <dgm:t>
        <a:bodyPr/>
        <a:lstStyle/>
        <a:p>
          <a:endParaRPr lang="en-US"/>
        </a:p>
      </dgm:t>
    </dgm:pt>
    <dgm:pt modelId="{9E36CD55-A130-473A-B921-2811A7AF8734}" type="sibTrans" cxnId="{4A10BB02-493C-468C-AFFF-82CE09A581EB}">
      <dgm:prSet/>
      <dgm:spPr/>
      <dgm:t>
        <a:bodyPr/>
        <a:lstStyle/>
        <a:p>
          <a:endParaRPr lang="en-US"/>
        </a:p>
      </dgm:t>
    </dgm:pt>
    <dgm:pt modelId="{47DD5C63-DD0E-465C-B576-0B75FB14AE7A}" type="asst">
      <dgm:prSet phldrT="[Text]"/>
      <dgm:spPr/>
      <dgm:t>
        <a:bodyPr/>
        <a:lstStyle/>
        <a:p>
          <a:r>
            <a:rPr lang="en-US" dirty="0"/>
            <a:t>Remote Frame</a:t>
          </a:r>
        </a:p>
      </dgm:t>
    </dgm:pt>
    <dgm:pt modelId="{EEDD8F3A-1EFB-4F1C-8F9A-8AF5C529CF93}" type="parTrans" cxnId="{D5F47E98-51FD-412B-BC99-EC0FB174B49F}">
      <dgm:prSet/>
      <dgm:spPr/>
      <dgm:t>
        <a:bodyPr/>
        <a:lstStyle/>
        <a:p>
          <a:endParaRPr lang="en-US"/>
        </a:p>
      </dgm:t>
    </dgm:pt>
    <dgm:pt modelId="{2A894FC7-C426-46B4-9D08-8C7E66F64F23}" type="sibTrans" cxnId="{D5F47E98-51FD-412B-BC99-EC0FB174B49F}">
      <dgm:prSet/>
      <dgm:spPr/>
      <dgm:t>
        <a:bodyPr/>
        <a:lstStyle/>
        <a:p>
          <a:endParaRPr lang="en-US"/>
        </a:p>
      </dgm:t>
    </dgm:pt>
    <dgm:pt modelId="{E4BF1FE4-EDEF-4E53-A6A9-1B75538BDDAB}" type="pres">
      <dgm:prSet presAssocID="{8B330168-1549-4422-A30C-56136356F1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FA60C2-6708-40F7-A5AD-F7D9A2092A43}" type="pres">
      <dgm:prSet presAssocID="{393FB532-10B0-4D6D-8E14-46B0657B9DD1}" presName="hierRoot1" presStyleCnt="0"/>
      <dgm:spPr/>
    </dgm:pt>
    <dgm:pt modelId="{F562F98C-FF8C-4DA4-ABEC-F6444E08878D}" type="pres">
      <dgm:prSet presAssocID="{393FB532-10B0-4D6D-8E14-46B0657B9DD1}" presName="composite" presStyleCnt="0"/>
      <dgm:spPr/>
    </dgm:pt>
    <dgm:pt modelId="{178B7B38-61D5-4010-95B2-A100ECD0D74B}" type="pres">
      <dgm:prSet presAssocID="{393FB532-10B0-4D6D-8E14-46B0657B9DD1}" presName="background" presStyleLbl="node0" presStyleIdx="0" presStyleCnt="1"/>
      <dgm:spPr/>
    </dgm:pt>
    <dgm:pt modelId="{76DBEDCB-EDE1-41E0-A42F-DACC4D996BD5}" type="pres">
      <dgm:prSet presAssocID="{393FB532-10B0-4D6D-8E14-46B0657B9DD1}" presName="text" presStyleLbl="fgAcc0" presStyleIdx="0" presStyleCnt="1" custScaleX="200407" custScaleY="47384" custLinFactNeighborX="1370" custLinFactNeighborY="1511">
        <dgm:presLayoutVars>
          <dgm:chPref val="3"/>
        </dgm:presLayoutVars>
      </dgm:prSet>
      <dgm:spPr/>
    </dgm:pt>
    <dgm:pt modelId="{B1CBAA28-28EB-4698-926E-5984D3B29F3B}" type="pres">
      <dgm:prSet presAssocID="{393FB532-10B0-4D6D-8E14-46B0657B9DD1}" presName="hierChild2" presStyleCnt="0"/>
      <dgm:spPr/>
    </dgm:pt>
    <dgm:pt modelId="{DC8A0B68-E8D5-496B-A70C-A16DE1FDF79A}" type="pres">
      <dgm:prSet presAssocID="{3599CBAC-0E0A-4960-B8BD-7A683C6F5D23}" presName="Name10" presStyleLbl="parChTrans1D2" presStyleIdx="0" presStyleCnt="2"/>
      <dgm:spPr/>
    </dgm:pt>
    <dgm:pt modelId="{B1766710-4C51-4D48-8506-BE17762D4393}" type="pres">
      <dgm:prSet presAssocID="{3B29FE26-7443-4BE1-B854-BE216F467ECA}" presName="hierRoot2" presStyleCnt="0"/>
      <dgm:spPr/>
    </dgm:pt>
    <dgm:pt modelId="{4D72A27D-C1E2-4908-8820-40A1B48EE12B}" type="pres">
      <dgm:prSet presAssocID="{3B29FE26-7443-4BE1-B854-BE216F467ECA}" presName="composite2" presStyleCnt="0"/>
      <dgm:spPr/>
    </dgm:pt>
    <dgm:pt modelId="{D2052CC2-E1F2-45B2-B2F8-D8828B83C729}" type="pres">
      <dgm:prSet presAssocID="{3B29FE26-7443-4BE1-B854-BE216F467ECA}" presName="background2" presStyleLbl="asst1" presStyleIdx="0" presStyleCnt="2"/>
      <dgm:spPr/>
    </dgm:pt>
    <dgm:pt modelId="{58FB8FEB-568D-4684-9E31-459A3C6A4E97}" type="pres">
      <dgm:prSet presAssocID="{3B29FE26-7443-4BE1-B854-BE216F467ECA}" presName="text2" presStyleLbl="fgAcc2" presStyleIdx="0" presStyleCnt="2" custScaleX="167075" custScaleY="57342" custLinFactNeighborX="-41304" custLinFactNeighborY="-109">
        <dgm:presLayoutVars>
          <dgm:chPref val="3"/>
        </dgm:presLayoutVars>
      </dgm:prSet>
      <dgm:spPr/>
    </dgm:pt>
    <dgm:pt modelId="{F407B24B-B00B-4322-AA0F-4D985D487D44}" type="pres">
      <dgm:prSet presAssocID="{3B29FE26-7443-4BE1-B854-BE216F467ECA}" presName="hierChild3" presStyleCnt="0"/>
      <dgm:spPr/>
    </dgm:pt>
    <dgm:pt modelId="{A3F8D224-A66F-4E70-A6B6-755FBF06EFE9}" type="pres">
      <dgm:prSet presAssocID="{EEDD8F3A-1EFB-4F1C-8F9A-8AF5C529CF93}" presName="Name10" presStyleLbl="parChTrans1D2" presStyleIdx="1" presStyleCnt="2"/>
      <dgm:spPr/>
    </dgm:pt>
    <dgm:pt modelId="{BAD162A4-EA41-4C56-9A36-D8EA335C8919}" type="pres">
      <dgm:prSet presAssocID="{47DD5C63-DD0E-465C-B576-0B75FB14AE7A}" presName="hierRoot2" presStyleCnt="0"/>
      <dgm:spPr/>
    </dgm:pt>
    <dgm:pt modelId="{B23149AA-2CC4-4B60-83D5-C054ABE76E4C}" type="pres">
      <dgm:prSet presAssocID="{47DD5C63-DD0E-465C-B576-0B75FB14AE7A}" presName="composite2" presStyleCnt="0"/>
      <dgm:spPr/>
    </dgm:pt>
    <dgm:pt modelId="{77B19833-809A-4697-9201-58CBD194D75A}" type="pres">
      <dgm:prSet presAssocID="{47DD5C63-DD0E-465C-B576-0B75FB14AE7A}" presName="background2" presStyleLbl="asst1" presStyleIdx="1" presStyleCnt="2"/>
      <dgm:spPr/>
    </dgm:pt>
    <dgm:pt modelId="{DAE0058C-BB28-4275-8283-892182472347}" type="pres">
      <dgm:prSet presAssocID="{47DD5C63-DD0E-465C-B576-0B75FB14AE7A}" presName="text2" presStyleLbl="fgAcc2" presStyleIdx="1" presStyleCnt="2" custScaleX="139695" custScaleY="59925" custLinFactNeighborX="41358">
        <dgm:presLayoutVars>
          <dgm:chPref val="3"/>
        </dgm:presLayoutVars>
      </dgm:prSet>
      <dgm:spPr/>
    </dgm:pt>
    <dgm:pt modelId="{230F772B-C431-4133-BF30-8A27C5112AB4}" type="pres">
      <dgm:prSet presAssocID="{47DD5C63-DD0E-465C-B576-0B75FB14AE7A}" presName="hierChild3" presStyleCnt="0"/>
      <dgm:spPr/>
    </dgm:pt>
  </dgm:ptLst>
  <dgm:cxnLst>
    <dgm:cxn modelId="{4A10BB02-493C-468C-AFFF-82CE09A581EB}" srcId="{393FB532-10B0-4D6D-8E14-46B0657B9DD1}" destId="{3B29FE26-7443-4BE1-B854-BE216F467ECA}" srcOrd="0" destOrd="0" parTransId="{3599CBAC-0E0A-4960-B8BD-7A683C6F5D23}" sibTransId="{9E36CD55-A130-473A-B921-2811A7AF8734}"/>
    <dgm:cxn modelId="{79F0B814-1C9D-43A3-A6C2-398B019F2A4F}" type="presOf" srcId="{EEDD8F3A-1EFB-4F1C-8F9A-8AF5C529CF93}" destId="{A3F8D224-A66F-4E70-A6B6-755FBF06EFE9}" srcOrd="0" destOrd="0" presId="urn:microsoft.com/office/officeart/2005/8/layout/hierarchy1"/>
    <dgm:cxn modelId="{1870EA16-4ADB-47B5-8E15-D1A5E12A42C2}" type="presOf" srcId="{3B29FE26-7443-4BE1-B854-BE216F467ECA}" destId="{58FB8FEB-568D-4684-9E31-459A3C6A4E97}" srcOrd="0" destOrd="0" presId="urn:microsoft.com/office/officeart/2005/8/layout/hierarchy1"/>
    <dgm:cxn modelId="{1BD88B6D-874B-4B99-A7F5-F6BCE5D06922}" type="presOf" srcId="{3599CBAC-0E0A-4960-B8BD-7A683C6F5D23}" destId="{DC8A0B68-E8D5-496B-A70C-A16DE1FDF79A}" srcOrd="0" destOrd="0" presId="urn:microsoft.com/office/officeart/2005/8/layout/hierarchy1"/>
    <dgm:cxn modelId="{55762E70-E465-4AC5-B0CE-63C1ABDBBC49}" type="presOf" srcId="{47DD5C63-DD0E-465C-B576-0B75FB14AE7A}" destId="{DAE0058C-BB28-4275-8283-892182472347}" srcOrd="0" destOrd="0" presId="urn:microsoft.com/office/officeart/2005/8/layout/hierarchy1"/>
    <dgm:cxn modelId="{6A4B7258-314C-46CC-8C37-D947727AE802}" type="presOf" srcId="{8B330168-1549-4422-A30C-56136356F1FC}" destId="{E4BF1FE4-EDEF-4E53-A6A9-1B75538BDDAB}" srcOrd="0" destOrd="0" presId="urn:microsoft.com/office/officeart/2005/8/layout/hierarchy1"/>
    <dgm:cxn modelId="{5043F690-7E06-418E-A85D-751F1FE65D51}" type="presOf" srcId="{393FB532-10B0-4D6D-8E14-46B0657B9DD1}" destId="{76DBEDCB-EDE1-41E0-A42F-DACC4D996BD5}" srcOrd="0" destOrd="0" presId="urn:microsoft.com/office/officeart/2005/8/layout/hierarchy1"/>
    <dgm:cxn modelId="{D5F47E98-51FD-412B-BC99-EC0FB174B49F}" srcId="{393FB532-10B0-4D6D-8E14-46B0657B9DD1}" destId="{47DD5C63-DD0E-465C-B576-0B75FB14AE7A}" srcOrd="1" destOrd="0" parTransId="{EEDD8F3A-1EFB-4F1C-8F9A-8AF5C529CF93}" sibTransId="{2A894FC7-C426-46B4-9D08-8C7E66F64F23}"/>
    <dgm:cxn modelId="{73C78BB7-4CBD-4840-8D76-7DA4B645A839}" srcId="{8B330168-1549-4422-A30C-56136356F1FC}" destId="{393FB532-10B0-4D6D-8E14-46B0657B9DD1}" srcOrd="0" destOrd="0" parTransId="{8C7848D3-CC5D-418B-975D-55ECFE5CCC7A}" sibTransId="{9DFF302B-3F2B-4F5E-95A0-2CBDA5E3FF97}"/>
    <dgm:cxn modelId="{9DBB368C-1B96-4D36-A05E-4F6A09E28927}" type="presParOf" srcId="{E4BF1FE4-EDEF-4E53-A6A9-1B75538BDDAB}" destId="{3BFA60C2-6708-40F7-A5AD-F7D9A2092A43}" srcOrd="0" destOrd="0" presId="urn:microsoft.com/office/officeart/2005/8/layout/hierarchy1"/>
    <dgm:cxn modelId="{F34306A5-C972-461F-ACF3-5512D33C4882}" type="presParOf" srcId="{3BFA60C2-6708-40F7-A5AD-F7D9A2092A43}" destId="{F562F98C-FF8C-4DA4-ABEC-F6444E08878D}" srcOrd="0" destOrd="0" presId="urn:microsoft.com/office/officeart/2005/8/layout/hierarchy1"/>
    <dgm:cxn modelId="{ED0106C4-14C5-431E-AED6-63A80AC5D4CB}" type="presParOf" srcId="{F562F98C-FF8C-4DA4-ABEC-F6444E08878D}" destId="{178B7B38-61D5-4010-95B2-A100ECD0D74B}" srcOrd="0" destOrd="0" presId="urn:microsoft.com/office/officeart/2005/8/layout/hierarchy1"/>
    <dgm:cxn modelId="{70A3C2CC-4E49-4B5D-9CE4-B935F6E70782}" type="presParOf" srcId="{F562F98C-FF8C-4DA4-ABEC-F6444E08878D}" destId="{76DBEDCB-EDE1-41E0-A42F-DACC4D996BD5}" srcOrd="1" destOrd="0" presId="urn:microsoft.com/office/officeart/2005/8/layout/hierarchy1"/>
    <dgm:cxn modelId="{B1409FD9-AFBA-4E22-B11D-641BA0C0BFC5}" type="presParOf" srcId="{3BFA60C2-6708-40F7-A5AD-F7D9A2092A43}" destId="{B1CBAA28-28EB-4698-926E-5984D3B29F3B}" srcOrd="1" destOrd="0" presId="urn:microsoft.com/office/officeart/2005/8/layout/hierarchy1"/>
    <dgm:cxn modelId="{0D6467DC-03AA-4689-BAE6-4AC8F0E3ECD6}" type="presParOf" srcId="{B1CBAA28-28EB-4698-926E-5984D3B29F3B}" destId="{DC8A0B68-E8D5-496B-A70C-A16DE1FDF79A}" srcOrd="0" destOrd="0" presId="urn:microsoft.com/office/officeart/2005/8/layout/hierarchy1"/>
    <dgm:cxn modelId="{0FFF3EA1-C8AD-4763-8285-C8DCFC3ED33A}" type="presParOf" srcId="{B1CBAA28-28EB-4698-926E-5984D3B29F3B}" destId="{B1766710-4C51-4D48-8506-BE17762D4393}" srcOrd="1" destOrd="0" presId="urn:microsoft.com/office/officeart/2005/8/layout/hierarchy1"/>
    <dgm:cxn modelId="{C99F12FE-7EB9-4F12-9174-FCB7371C3D4B}" type="presParOf" srcId="{B1766710-4C51-4D48-8506-BE17762D4393}" destId="{4D72A27D-C1E2-4908-8820-40A1B48EE12B}" srcOrd="0" destOrd="0" presId="urn:microsoft.com/office/officeart/2005/8/layout/hierarchy1"/>
    <dgm:cxn modelId="{99CF5AE4-BA6C-4ACB-BFC7-9F87282035BC}" type="presParOf" srcId="{4D72A27D-C1E2-4908-8820-40A1B48EE12B}" destId="{D2052CC2-E1F2-45B2-B2F8-D8828B83C729}" srcOrd="0" destOrd="0" presId="urn:microsoft.com/office/officeart/2005/8/layout/hierarchy1"/>
    <dgm:cxn modelId="{F565FC8C-D6B5-4D93-A303-CF8438597A14}" type="presParOf" srcId="{4D72A27D-C1E2-4908-8820-40A1B48EE12B}" destId="{58FB8FEB-568D-4684-9E31-459A3C6A4E97}" srcOrd="1" destOrd="0" presId="urn:microsoft.com/office/officeart/2005/8/layout/hierarchy1"/>
    <dgm:cxn modelId="{A307136C-2147-4DC1-89AB-E650496AF82E}" type="presParOf" srcId="{B1766710-4C51-4D48-8506-BE17762D4393}" destId="{F407B24B-B00B-4322-AA0F-4D985D487D44}" srcOrd="1" destOrd="0" presId="urn:microsoft.com/office/officeart/2005/8/layout/hierarchy1"/>
    <dgm:cxn modelId="{F2113785-0350-483E-90F4-F50AB29C91A8}" type="presParOf" srcId="{B1CBAA28-28EB-4698-926E-5984D3B29F3B}" destId="{A3F8D224-A66F-4E70-A6B6-755FBF06EFE9}" srcOrd="2" destOrd="0" presId="urn:microsoft.com/office/officeart/2005/8/layout/hierarchy1"/>
    <dgm:cxn modelId="{4467E229-CDF2-4F1D-A9D1-81877D6F99A8}" type="presParOf" srcId="{B1CBAA28-28EB-4698-926E-5984D3B29F3B}" destId="{BAD162A4-EA41-4C56-9A36-D8EA335C8919}" srcOrd="3" destOrd="0" presId="urn:microsoft.com/office/officeart/2005/8/layout/hierarchy1"/>
    <dgm:cxn modelId="{8D242115-18EA-454E-8F05-01875DBCD2E4}" type="presParOf" srcId="{BAD162A4-EA41-4C56-9A36-D8EA335C8919}" destId="{B23149AA-2CC4-4B60-83D5-C054ABE76E4C}" srcOrd="0" destOrd="0" presId="urn:microsoft.com/office/officeart/2005/8/layout/hierarchy1"/>
    <dgm:cxn modelId="{2CF25513-25CA-4C09-AD4F-618F9E3F0D6A}" type="presParOf" srcId="{B23149AA-2CC4-4B60-83D5-C054ABE76E4C}" destId="{77B19833-809A-4697-9201-58CBD194D75A}" srcOrd="0" destOrd="0" presId="urn:microsoft.com/office/officeart/2005/8/layout/hierarchy1"/>
    <dgm:cxn modelId="{8C778A18-B42F-4606-AF0B-B4CF89B3BA5F}" type="presParOf" srcId="{B23149AA-2CC4-4B60-83D5-C054ABE76E4C}" destId="{DAE0058C-BB28-4275-8283-892182472347}" srcOrd="1" destOrd="0" presId="urn:microsoft.com/office/officeart/2005/8/layout/hierarchy1"/>
    <dgm:cxn modelId="{CC6B8F94-86B9-4F09-BAC1-DC915F8C2F45}" type="presParOf" srcId="{BAD162A4-EA41-4C56-9A36-D8EA335C8919}" destId="{230F772B-C431-4133-BF30-8A27C5112A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3F21D0-AD53-4561-8641-C6FB3DA4A82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E9E8F2-6D87-44A2-B610-2675A87F138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Error Detections</a:t>
          </a:r>
        </a:p>
      </dgm:t>
    </dgm:pt>
    <dgm:pt modelId="{B040A763-D22D-4946-BA6E-02BFFA2DBB2F}" type="parTrans" cxnId="{BFE99CDE-3ECC-4CD6-B936-3CF03A819778}">
      <dgm:prSet/>
      <dgm:spPr/>
      <dgm:t>
        <a:bodyPr/>
        <a:lstStyle/>
        <a:p>
          <a:endParaRPr lang="en-US"/>
        </a:p>
      </dgm:t>
    </dgm:pt>
    <dgm:pt modelId="{64DE2915-49B6-43D9-922E-CE758BB580AF}" type="sibTrans" cxnId="{BFE99CDE-3ECC-4CD6-B936-3CF03A819778}">
      <dgm:prSet/>
      <dgm:spPr/>
      <dgm:t>
        <a:bodyPr/>
        <a:lstStyle/>
        <a:p>
          <a:endParaRPr lang="en-US"/>
        </a:p>
      </dgm:t>
    </dgm:pt>
    <dgm:pt modelId="{DD423148-98A0-443D-AB35-2223B747516D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Error Counters</a:t>
          </a:r>
        </a:p>
      </dgm:t>
    </dgm:pt>
    <dgm:pt modelId="{03529E81-7E00-4F47-8921-B57BEAB82300}" type="parTrans" cxnId="{C10DBD6F-1927-42C4-8141-4226C32B3CF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57767B-DBAE-4133-8F96-04C66A26806C}" type="sibTrans" cxnId="{C10DBD6F-1927-42C4-8141-4226C32B3CFF}">
      <dgm:prSet/>
      <dgm:spPr/>
      <dgm:t>
        <a:bodyPr/>
        <a:lstStyle/>
        <a:p>
          <a:endParaRPr lang="en-US"/>
        </a:p>
      </dgm:t>
    </dgm:pt>
    <dgm:pt modelId="{C8355860-19E7-46BB-B22B-47E753AE494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Error Status Bits </a:t>
          </a:r>
        </a:p>
      </dgm:t>
    </dgm:pt>
    <dgm:pt modelId="{DD72610F-6055-43EE-BA69-F04AE6B055EE}" type="sibTrans" cxnId="{322DA1C1-0EF4-4F31-B82E-89DA45B3F762}">
      <dgm:prSet/>
      <dgm:spPr/>
      <dgm:t>
        <a:bodyPr/>
        <a:lstStyle/>
        <a:p>
          <a:endParaRPr lang="en-US"/>
        </a:p>
      </dgm:t>
    </dgm:pt>
    <dgm:pt modelId="{BF767205-485E-490C-B34E-4FE756D0478B}" type="parTrans" cxnId="{322DA1C1-0EF4-4F31-B82E-89DA45B3F76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B7F80B-D9C7-4FEC-9D5D-254628A326B5}" type="pres">
      <dgm:prSet presAssocID="{FE3F21D0-AD53-4561-8641-C6FB3DA4A8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2F4941-D590-4561-993C-E26ECA515D93}" type="pres">
      <dgm:prSet presAssocID="{0FE9E8F2-6D87-44A2-B610-2675A87F1387}" presName="hierRoot1" presStyleCnt="0"/>
      <dgm:spPr/>
    </dgm:pt>
    <dgm:pt modelId="{A8E5167D-2043-44FA-B4FD-79ACF612CA32}" type="pres">
      <dgm:prSet presAssocID="{0FE9E8F2-6D87-44A2-B610-2675A87F1387}" presName="composite" presStyleCnt="0"/>
      <dgm:spPr/>
    </dgm:pt>
    <dgm:pt modelId="{0D3E5D40-6C40-4703-9619-09C067638C78}" type="pres">
      <dgm:prSet presAssocID="{0FE9E8F2-6D87-44A2-B610-2675A87F1387}" presName="background" presStyleLbl="node0" presStyleIdx="0" presStyleCnt="1"/>
      <dgm:spPr/>
    </dgm:pt>
    <dgm:pt modelId="{BF985B0B-477D-44D4-86D0-E259AB6F8009}" type="pres">
      <dgm:prSet presAssocID="{0FE9E8F2-6D87-44A2-B610-2675A87F1387}" presName="text" presStyleLbl="fgAcc0" presStyleIdx="0" presStyleCnt="1">
        <dgm:presLayoutVars>
          <dgm:chPref val="3"/>
        </dgm:presLayoutVars>
      </dgm:prSet>
      <dgm:spPr/>
    </dgm:pt>
    <dgm:pt modelId="{25649336-EA64-4C57-BAD5-2796958F9000}" type="pres">
      <dgm:prSet presAssocID="{0FE9E8F2-6D87-44A2-B610-2675A87F1387}" presName="hierChild2" presStyleCnt="0"/>
      <dgm:spPr/>
    </dgm:pt>
    <dgm:pt modelId="{FC20BE1F-AD90-4659-80E1-5D0F5FAF7A5A}" type="pres">
      <dgm:prSet presAssocID="{03529E81-7E00-4F47-8921-B57BEAB82300}" presName="Name10" presStyleLbl="parChTrans1D2" presStyleIdx="0" presStyleCnt="2"/>
      <dgm:spPr/>
    </dgm:pt>
    <dgm:pt modelId="{64B479B5-B88D-4255-8E1A-E003D672FC77}" type="pres">
      <dgm:prSet presAssocID="{DD423148-98A0-443D-AB35-2223B747516D}" presName="hierRoot2" presStyleCnt="0"/>
      <dgm:spPr/>
    </dgm:pt>
    <dgm:pt modelId="{9F3D2FB7-48AF-4570-8851-90B61BEFB38D}" type="pres">
      <dgm:prSet presAssocID="{DD423148-98A0-443D-AB35-2223B747516D}" presName="composite2" presStyleCnt="0"/>
      <dgm:spPr/>
    </dgm:pt>
    <dgm:pt modelId="{2925D779-5F91-4B29-839B-B58AFB34F013}" type="pres">
      <dgm:prSet presAssocID="{DD423148-98A0-443D-AB35-2223B747516D}" presName="background2" presStyleLbl="node2" presStyleIdx="0" presStyleCnt="2"/>
      <dgm:spPr/>
    </dgm:pt>
    <dgm:pt modelId="{965DCBB3-BF32-4CFE-B852-C6A9EA093F98}" type="pres">
      <dgm:prSet presAssocID="{DD423148-98A0-443D-AB35-2223B747516D}" presName="text2" presStyleLbl="fgAcc2" presStyleIdx="0" presStyleCnt="2">
        <dgm:presLayoutVars>
          <dgm:chPref val="3"/>
        </dgm:presLayoutVars>
      </dgm:prSet>
      <dgm:spPr/>
    </dgm:pt>
    <dgm:pt modelId="{8912971B-A592-459D-925D-7B6E0F9EA9E3}" type="pres">
      <dgm:prSet presAssocID="{DD423148-98A0-443D-AB35-2223B747516D}" presName="hierChild3" presStyleCnt="0"/>
      <dgm:spPr/>
    </dgm:pt>
    <dgm:pt modelId="{49901C4A-DBA6-4820-B989-6795B3CF26F8}" type="pres">
      <dgm:prSet presAssocID="{BF767205-485E-490C-B34E-4FE756D0478B}" presName="Name10" presStyleLbl="parChTrans1D2" presStyleIdx="1" presStyleCnt="2"/>
      <dgm:spPr/>
    </dgm:pt>
    <dgm:pt modelId="{D283EB7D-12B3-457B-978C-F729348E28D0}" type="pres">
      <dgm:prSet presAssocID="{C8355860-19E7-46BB-B22B-47E753AE4940}" presName="hierRoot2" presStyleCnt="0"/>
      <dgm:spPr/>
    </dgm:pt>
    <dgm:pt modelId="{DBFD4F5E-E96A-4C4E-900B-AF887D85ED6F}" type="pres">
      <dgm:prSet presAssocID="{C8355860-19E7-46BB-B22B-47E753AE4940}" presName="composite2" presStyleCnt="0"/>
      <dgm:spPr/>
    </dgm:pt>
    <dgm:pt modelId="{E8EF0238-C0B5-47DD-A6EC-77D1C040DAF9}" type="pres">
      <dgm:prSet presAssocID="{C8355860-19E7-46BB-B22B-47E753AE4940}" presName="background2" presStyleLbl="node2" presStyleIdx="1" presStyleCnt="2"/>
      <dgm:spPr/>
    </dgm:pt>
    <dgm:pt modelId="{9B906667-ED8B-4E48-9C4A-351115571E8C}" type="pres">
      <dgm:prSet presAssocID="{C8355860-19E7-46BB-B22B-47E753AE4940}" presName="text2" presStyleLbl="fgAcc2" presStyleIdx="1" presStyleCnt="2">
        <dgm:presLayoutVars>
          <dgm:chPref val="3"/>
        </dgm:presLayoutVars>
      </dgm:prSet>
      <dgm:spPr/>
    </dgm:pt>
    <dgm:pt modelId="{D46855C7-DF92-4B2C-A5CC-21698327A86D}" type="pres">
      <dgm:prSet presAssocID="{C8355860-19E7-46BB-B22B-47E753AE4940}" presName="hierChild3" presStyleCnt="0"/>
      <dgm:spPr/>
    </dgm:pt>
  </dgm:ptLst>
  <dgm:cxnLst>
    <dgm:cxn modelId="{7E5CA118-963D-4D2E-BD53-90D251809C22}" type="presOf" srcId="{DD423148-98A0-443D-AB35-2223B747516D}" destId="{965DCBB3-BF32-4CFE-B852-C6A9EA093F98}" srcOrd="0" destOrd="0" presId="urn:microsoft.com/office/officeart/2005/8/layout/hierarchy1"/>
    <dgm:cxn modelId="{BEF4DA24-9B95-4D34-B916-8ED97257E9F8}" type="presOf" srcId="{0FE9E8F2-6D87-44A2-B610-2675A87F1387}" destId="{BF985B0B-477D-44D4-86D0-E259AB6F8009}" srcOrd="0" destOrd="0" presId="urn:microsoft.com/office/officeart/2005/8/layout/hierarchy1"/>
    <dgm:cxn modelId="{EE6E352D-D675-4D20-9B85-A4D28AAE8061}" type="presOf" srcId="{C8355860-19E7-46BB-B22B-47E753AE4940}" destId="{9B906667-ED8B-4E48-9C4A-351115571E8C}" srcOrd="0" destOrd="0" presId="urn:microsoft.com/office/officeart/2005/8/layout/hierarchy1"/>
    <dgm:cxn modelId="{C10DBD6F-1927-42C4-8141-4226C32B3CFF}" srcId="{0FE9E8F2-6D87-44A2-B610-2675A87F1387}" destId="{DD423148-98A0-443D-AB35-2223B747516D}" srcOrd="0" destOrd="0" parTransId="{03529E81-7E00-4F47-8921-B57BEAB82300}" sibTransId="{0D57767B-DBAE-4133-8F96-04C66A26806C}"/>
    <dgm:cxn modelId="{ACF62CBF-5E70-4E95-9A41-528B84C15E78}" type="presOf" srcId="{FE3F21D0-AD53-4561-8641-C6FB3DA4A82D}" destId="{B0B7F80B-D9C7-4FEC-9D5D-254628A326B5}" srcOrd="0" destOrd="0" presId="urn:microsoft.com/office/officeart/2005/8/layout/hierarchy1"/>
    <dgm:cxn modelId="{322DA1C1-0EF4-4F31-B82E-89DA45B3F762}" srcId="{0FE9E8F2-6D87-44A2-B610-2675A87F1387}" destId="{C8355860-19E7-46BB-B22B-47E753AE4940}" srcOrd="1" destOrd="0" parTransId="{BF767205-485E-490C-B34E-4FE756D0478B}" sibTransId="{DD72610F-6055-43EE-BA69-F04AE6B055EE}"/>
    <dgm:cxn modelId="{D90436CE-209D-4490-9570-C0C44B64C346}" type="presOf" srcId="{BF767205-485E-490C-B34E-4FE756D0478B}" destId="{49901C4A-DBA6-4820-B989-6795B3CF26F8}" srcOrd="0" destOrd="0" presId="urn:microsoft.com/office/officeart/2005/8/layout/hierarchy1"/>
    <dgm:cxn modelId="{BFE99CDE-3ECC-4CD6-B936-3CF03A819778}" srcId="{FE3F21D0-AD53-4561-8641-C6FB3DA4A82D}" destId="{0FE9E8F2-6D87-44A2-B610-2675A87F1387}" srcOrd="0" destOrd="0" parTransId="{B040A763-D22D-4946-BA6E-02BFFA2DBB2F}" sibTransId="{64DE2915-49B6-43D9-922E-CE758BB580AF}"/>
    <dgm:cxn modelId="{F62E1AF9-A8EE-4B88-8137-46E9CC24BAD2}" type="presOf" srcId="{03529E81-7E00-4F47-8921-B57BEAB82300}" destId="{FC20BE1F-AD90-4659-80E1-5D0F5FAF7A5A}" srcOrd="0" destOrd="0" presId="urn:microsoft.com/office/officeart/2005/8/layout/hierarchy1"/>
    <dgm:cxn modelId="{5D1FE115-5628-4FE3-A6CD-CD732C47E4C4}" type="presParOf" srcId="{B0B7F80B-D9C7-4FEC-9D5D-254628A326B5}" destId="{A62F4941-D590-4561-993C-E26ECA515D93}" srcOrd="0" destOrd="0" presId="urn:microsoft.com/office/officeart/2005/8/layout/hierarchy1"/>
    <dgm:cxn modelId="{16D1EC97-55A2-45FD-BD55-62FC865D1CFB}" type="presParOf" srcId="{A62F4941-D590-4561-993C-E26ECA515D93}" destId="{A8E5167D-2043-44FA-B4FD-79ACF612CA32}" srcOrd="0" destOrd="0" presId="urn:microsoft.com/office/officeart/2005/8/layout/hierarchy1"/>
    <dgm:cxn modelId="{5EE51458-5EE2-460C-826B-F8D2DBB51120}" type="presParOf" srcId="{A8E5167D-2043-44FA-B4FD-79ACF612CA32}" destId="{0D3E5D40-6C40-4703-9619-09C067638C78}" srcOrd="0" destOrd="0" presId="urn:microsoft.com/office/officeart/2005/8/layout/hierarchy1"/>
    <dgm:cxn modelId="{3D261F4A-F5F1-4E2E-AF27-E7B0BB5F5278}" type="presParOf" srcId="{A8E5167D-2043-44FA-B4FD-79ACF612CA32}" destId="{BF985B0B-477D-44D4-86D0-E259AB6F8009}" srcOrd="1" destOrd="0" presId="urn:microsoft.com/office/officeart/2005/8/layout/hierarchy1"/>
    <dgm:cxn modelId="{E6EE3986-6377-4925-B50A-4A1CDFE4EA3E}" type="presParOf" srcId="{A62F4941-D590-4561-993C-E26ECA515D93}" destId="{25649336-EA64-4C57-BAD5-2796958F9000}" srcOrd="1" destOrd="0" presId="urn:microsoft.com/office/officeart/2005/8/layout/hierarchy1"/>
    <dgm:cxn modelId="{33C43DDB-A043-4544-A4C5-FA9CADDAE7AB}" type="presParOf" srcId="{25649336-EA64-4C57-BAD5-2796958F9000}" destId="{FC20BE1F-AD90-4659-80E1-5D0F5FAF7A5A}" srcOrd="0" destOrd="0" presId="urn:microsoft.com/office/officeart/2005/8/layout/hierarchy1"/>
    <dgm:cxn modelId="{1AE5D7DD-8561-4DB1-B364-65ADFEA7E682}" type="presParOf" srcId="{25649336-EA64-4C57-BAD5-2796958F9000}" destId="{64B479B5-B88D-4255-8E1A-E003D672FC77}" srcOrd="1" destOrd="0" presId="urn:microsoft.com/office/officeart/2005/8/layout/hierarchy1"/>
    <dgm:cxn modelId="{66F5E203-C215-4492-A361-5A4B3B74F391}" type="presParOf" srcId="{64B479B5-B88D-4255-8E1A-E003D672FC77}" destId="{9F3D2FB7-48AF-4570-8851-90B61BEFB38D}" srcOrd="0" destOrd="0" presId="urn:microsoft.com/office/officeart/2005/8/layout/hierarchy1"/>
    <dgm:cxn modelId="{6BA0791B-B51E-4729-A9D7-D9F120F1877B}" type="presParOf" srcId="{9F3D2FB7-48AF-4570-8851-90B61BEFB38D}" destId="{2925D779-5F91-4B29-839B-B58AFB34F013}" srcOrd="0" destOrd="0" presId="urn:microsoft.com/office/officeart/2005/8/layout/hierarchy1"/>
    <dgm:cxn modelId="{B1041BC3-074C-4ECF-932C-2B9CAE4C7A90}" type="presParOf" srcId="{9F3D2FB7-48AF-4570-8851-90B61BEFB38D}" destId="{965DCBB3-BF32-4CFE-B852-C6A9EA093F98}" srcOrd="1" destOrd="0" presId="urn:microsoft.com/office/officeart/2005/8/layout/hierarchy1"/>
    <dgm:cxn modelId="{BD04489A-26BA-44E7-B578-5089CB2B57ED}" type="presParOf" srcId="{64B479B5-B88D-4255-8E1A-E003D672FC77}" destId="{8912971B-A592-459D-925D-7B6E0F9EA9E3}" srcOrd="1" destOrd="0" presId="urn:microsoft.com/office/officeart/2005/8/layout/hierarchy1"/>
    <dgm:cxn modelId="{F15898D2-A2C5-4DAB-9DFA-3E02DF7BD254}" type="presParOf" srcId="{25649336-EA64-4C57-BAD5-2796958F9000}" destId="{49901C4A-DBA6-4820-B989-6795B3CF26F8}" srcOrd="2" destOrd="0" presId="urn:microsoft.com/office/officeart/2005/8/layout/hierarchy1"/>
    <dgm:cxn modelId="{BF225ABB-5A72-49F2-AF5F-813D3610E889}" type="presParOf" srcId="{25649336-EA64-4C57-BAD5-2796958F9000}" destId="{D283EB7D-12B3-457B-978C-F729348E28D0}" srcOrd="3" destOrd="0" presId="urn:microsoft.com/office/officeart/2005/8/layout/hierarchy1"/>
    <dgm:cxn modelId="{D93435E8-9157-4050-8002-315021A48684}" type="presParOf" srcId="{D283EB7D-12B3-457B-978C-F729348E28D0}" destId="{DBFD4F5E-E96A-4C4E-900B-AF887D85ED6F}" srcOrd="0" destOrd="0" presId="urn:microsoft.com/office/officeart/2005/8/layout/hierarchy1"/>
    <dgm:cxn modelId="{22A09359-C06A-4F6A-A2D1-2EA483EC3E21}" type="presParOf" srcId="{DBFD4F5E-E96A-4C4E-900B-AF887D85ED6F}" destId="{E8EF0238-C0B5-47DD-A6EC-77D1C040DAF9}" srcOrd="0" destOrd="0" presId="urn:microsoft.com/office/officeart/2005/8/layout/hierarchy1"/>
    <dgm:cxn modelId="{8DBED8B6-40EA-4C80-A6DE-56F33EBE6703}" type="presParOf" srcId="{DBFD4F5E-E96A-4C4E-900B-AF887D85ED6F}" destId="{9B906667-ED8B-4E48-9C4A-351115571E8C}" srcOrd="1" destOrd="0" presId="urn:microsoft.com/office/officeart/2005/8/layout/hierarchy1"/>
    <dgm:cxn modelId="{B3F910C0-D14D-4EA5-9CCA-9AA082421B41}" type="presParOf" srcId="{D283EB7D-12B3-457B-978C-F729348E28D0}" destId="{D46855C7-DF92-4B2C-A5CC-21698327A8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67CB8F-5F87-4D25-B108-360366D7E3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7A1EEA-CDE8-4C32-B662-9F144BF8B007}">
      <dgm:prSet phldrT="[Text]" custT="1"/>
      <dgm:spPr/>
      <dgm:t>
        <a:bodyPr/>
        <a:lstStyle/>
        <a:p>
          <a:r>
            <a:rPr lang="en-US" sz="3200">
              <a:latin typeface="Arial" panose="020B0604020202020204" pitchFamily="34" charset="0"/>
              <a:cs typeface="Arial" panose="020B0604020202020204" pitchFamily="34" charset="0"/>
            </a:rPr>
            <a:t>Error Counters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52C702-25AB-4F5C-A375-ED0916A79438}" type="parTrans" cxnId="{DD9ED52A-EF6C-43AF-8465-2082B462E803}">
      <dgm:prSet/>
      <dgm:spPr/>
      <dgm:t>
        <a:bodyPr/>
        <a:lstStyle/>
        <a:p>
          <a:endParaRPr lang="en-US"/>
        </a:p>
      </dgm:t>
    </dgm:pt>
    <dgm:pt modelId="{D7CDFB33-4C46-4E2E-A7E0-97549484E4D7}" type="sibTrans" cxnId="{DD9ED52A-EF6C-43AF-8465-2082B462E803}">
      <dgm:prSet/>
      <dgm:spPr/>
      <dgm:t>
        <a:bodyPr/>
        <a:lstStyle/>
        <a:p>
          <a:endParaRPr lang="en-US"/>
        </a:p>
      </dgm:t>
    </dgm:pt>
    <dgm:pt modelId="{9DAFB7D8-AE58-436D-B953-310694CF40E3}">
      <dgm:prSet phldrT="[Text]" custT="1"/>
      <dgm:spPr/>
      <dgm:t>
        <a:bodyPr/>
        <a:lstStyle/>
        <a:p>
          <a:r>
            <a:rPr lang="en-US" sz="2400" b="1" i="0" dirty="0">
              <a:latin typeface="Arial" panose="020B0604020202020204" pitchFamily="34" charset="0"/>
              <a:cs typeface="Arial" panose="020B0604020202020204" pitchFamily="34" charset="0"/>
            </a:rPr>
            <a:t>Transmit Error Counter</a:t>
          </a:r>
        </a:p>
        <a:p>
          <a:r>
            <a:rPr lang="en-US" sz="2400" b="0" i="0" dirty="0">
              <a:latin typeface="Arial" panose="020B0604020202020204" pitchFamily="34" charset="0"/>
              <a:cs typeface="Arial" panose="020B0604020202020204" pitchFamily="34" charset="0"/>
            </a:rPr>
            <a:t>(From 0 to 255)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C84728-8CA4-4FE9-8A3C-C1D6CCE52268}" type="parTrans" cxnId="{0F994892-8A81-4E65-B18E-D534390AE69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231F9-A921-4CA2-B1DE-90A02F6DEC8C}" type="sibTrans" cxnId="{0F994892-8A81-4E65-B18E-D534390AE694}">
      <dgm:prSet/>
      <dgm:spPr/>
      <dgm:t>
        <a:bodyPr/>
        <a:lstStyle/>
        <a:p>
          <a:endParaRPr lang="en-US"/>
        </a:p>
      </dgm:t>
    </dgm:pt>
    <dgm:pt modelId="{640B946E-6A3A-4DB8-B6DA-0854B904DDDE}">
      <dgm:prSet phldrT="[Text]" custT="1"/>
      <dgm:spPr/>
      <dgm:t>
        <a:bodyPr/>
        <a:lstStyle/>
        <a:p>
          <a:r>
            <a:rPr lang="en-US" sz="2400" b="1" i="0" dirty="0">
              <a:latin typeface="Arial" panose="020B0604020202020204" pitchFamily="34" charset="0"/>
              <a:cs typeface="Arial" panose="020B0604020202020204" pitchFamily="34" charset="0"/>
            </a:rPr>
            <a:t>Receive Error Counter</a:t>
          </a:r>
        </a:p>
        <a:p>
          <a:r>
            <a:rPr lang="en-US" sz="2400" b="0" i="0" dirty="0">
              <a:latin typeface="Arial" panose="020B0604020202020204" pitchFamily="34" charset="0"/>
              <a:cs typeface="Arial" panose="020B0604020202020204" pitchFamily="34" charset="0"/>
            </a:rPr>
            <a:t>(From 0 to 127)</a:t>
          </a:r>
        </a:p>
      </dgm:t>
    </dgm:pt>
    <dgm:pt modelId="{A924512F-8D03-4BA1-9AFE-AAD082CE172C}" type="parTrans" cxnId="{2EF0824E-E9B8-4582-8A83-B27B081AA7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7D1A83-138D-4717-ABEC-9086D3DCFD2D}" type="sibTrans" cxnId="{2EF0824E-E9B8-4582-8A83-B27B081AA758}">
      <dgm:prSet/>
      <dgm:spPr/>
      <dgm:t>
        <a:bodyPr/>
        <a:lstStyle/>
        <a:p>
          <a:endParaRPr lang="en-US"/>
        </a:p>
      </dgm:t>
    </dgm:pt>
    <dgm:pt modelId="{FED6778C-4189-4D06-86CB-130AF9BC0812}">
      <dgm:prSet phldrT="[Text]" custT="1"/>
      <dgm:spPr/>
      <dgm:t>
        <a:bodyPr/>
        <a:lstStyle/>
        <a:p>
          <a:r>
            <a:rPr lang="en-US" sz="2400" b="1" i="0" dirty="0">
              <a:latin typeface="Arial" panose="020B0604020202020204" pitchFamily="34" charset="0"/>
              <a:cs typeface="Arial" panose="020B0604020202020204" pitchFamily="34" charset="0"/>
            </a:rPr>
            <a:t>Received Error Passive Bit</a:t>
          </a:r>
          <a:br>
            <a:rPr lang="en-US" sz="2400" b="0" i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400" b="0" i="0" dirty="0">
              <a:latin typeface="Arial" panose="020B0604020202020204" pitchFamily="34" charset="0"/>
              <a:cs typeface="Arial" panose="020B0604020202020204" pitchFamily="34" charset="0"/>
            </a:rPr>
            <a:t>(If Receive Error Counter &gt; 127)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5236A5-E75D-429F-9825-FAD8B7E9419E}" type="parTrans" cxnId="{5564FBED-842B-45FE-A599-3110F57E8CB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38B43F-D750-4C50-A496-A9125C443FCF}" type="sibTrans" cxnId="{5564FBED-842B-45FE-A599-3110F57E8CBC}">
      <dgm:prSet/>
      <dgm:spPr/>
      <dgm:t>
        <a:bodyPr/>
        <a:lstStyle/>
        <a:p>
          <a:endParaRPr lang="en-US"/>
        </a:p>
      </dgm:t>
    </dgm:pt>
    <dgm:pt modelId="{CACEC675-91EE-4E05-8D38-3B927738C051}" type="pres">
      <dgm:prSet presAssocID="{9F67CB8F-5F87-4D25-B108-360366D7E3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721971-0249-42D9-909B-3A3C2118E69C}" type="pres">
      <dgm:prSet presAssocID="{707A1EEA-CDE8-4C32-B662-9F144BF8B007}" presName="hierRoot1" presStyleCnt="0"/>
      <dgm:spPr/>
    </dgm:pt>
    <dgm:pt modelId="{172E5B1A-11AB-4CAA-934E-025DCF71D48B}" type="pres">
      <dgm:prSet presAssocID="{707A1EEA-CDE8-4C32-B662-9F144BF8B007}" presName="composite" presStyleCnt="0"/>
      <dgm:spPr/>
    </dgm:pt>
    <dgm:pt modelId="{6BB72E81-99D3-4F9C-8A1D-7B59D3204BEC}" type="pres">
      <dgm:prSet presAssocID="{707A1EEA-CDE8-4C32-B662-9F144BF8B007}" presName="background" presStyleLbl="node0" presStyleIdx="0" presStyleCnt="1"/>
      <dgm:spPr/>
    </dgm:pt>
    <dgm:pt modelId="{0008D8C8-FFB7-4E8C-94A0-4ADE03A3A0BC}" type="pres">
      <dgm:prSet presAssocID="{707A1EEA-CDE8-4C32-B662-9F144BF8B007}" presName="text" presStyleLbl="fgAcc0" presStyleIdx="0" presStyleCnt="1">
        <dgm:presLayoutVars>
          <dgm:chPref val="3"/>
        </dgm:presLayoutVars>
      </dgm:prSet>
      <dgm:spPr/>
    </dgm:pt>
    <dgm:pt modelId="{9961210E-2C5D-4DD1-8C9B-15E29F1E340F}" type="pres">
      <dgm:prSet presAssocID="{707A1EEA-CDE8-4C32-B662-9F144BF8B007}" presName="hierChild2" presStyleCnt="0"/>
      <dgm:spPr/>
    </dgm:pt>
    <dgm:pt modelId="{75092AD4-5544-4038-8585-2B2A7763EA27}" type="pres">
      <dgm:prSet presAssocID="{05C84728-8CA4-4FE9-8A3C-C1D6CCE52268}" presName="Name10" presStyleLbl="parChTrans1D2" presStyleIdx="0" presStyleCnt="3"/>
      <dgm:spPr/>
    </dgm:pt>
    <dgm:pt modelId="{F31CDDF4-7CCB-4864-A200-4A6860828C82}" type="pres">
      <dgm:prSet presAssocID="{9DAFB7D8-AE58-436D-B953-310694CF40E3}" presName="hierRoot2" presStyleCnt="0"/>
      <dgm:spPr/>
    </dgm:pt>
    <dgm:pt modelId="{1364A0E4-189D-4173-80E9-8DF1ADA743DF}" type="pres">
      <dgm:prSet presAssocID="{9DAFB7D8-AE58-436D-B953-310694CF40E3}" presName="composite2" presStyleCnt="0"/>
      <dgm:spPr/>
    </dgm:pt>
    <dgm:pt modelId="{BF85BC50-7923-417D-9C91-ACBD54EC5ED5}" type="pres">
      <dgm:prSet presAssocID="{9DAFB7D8-AE58-436D-B953-310694CF40E3}" presName="background2" presStyleLbl="node2" presStyleIdx="0" presStyleCnt="3"/>
      <dgm:spPr/>
    </dgm:pt>
    <dgm:pt modelId="{359044B5-BD4A-4B50-973D-536A941E5A35}" type="pres">
      <dgm:prSet presAssocID="{9DAFB7D8-AE58-436D-B953-310694CF40E3}" presName="text2" presStyleLbl="fgAcc2" presStyleIdx="0" presStyleCnt="3" custScaleX="145035">
        <dgm:presLayoutVars>
          <dgm:chPref val="3"/>
        </dgm:presLayoutVars>
      </dgm:prSet>
      <dgm:spPr/>
    </dgm:pt>
    <dgm:pt modelId="{37D5673C-B384-44DF-9FD3-F8A53B946590}" type="pres">
      <dgm:prSet presAssocID="{9DAFB7D8-AE58-436D-B953-310694CF40E3}" presName="hierChild3" presStyleCnt="0"/>
      <dgm:spPr/>
    </dgm:pt>
    <dgm:pt modelId="{76CB3238-4976-42C2-A182-D9518C6357C6}" type="pres">
      <dgm:prSet presAssocID="{A924512F-8D03-4BA1-9AFE-AAD082CE172C}" presName="Name10" presStyleLbl="parChTrans1D2" presStyleIdx="1" presStyleCnt="3"/>
      <dgm:spPr/>
    </dgm:pt>
    <dgm:pt modelId="{61059B9F-2D65-44FF-B98D-0740841D2627}" type="pres">
      <dgm:prSet presAssocID="{640B946E-6A3A-4DB8-B6DA-0854B904DDDE}" presName="hierRoot2" presStyleCnt="0"/>
      <dgm:spPr/>
    </dgm:pt>
    <dgm:pt modelId="{5D9E8338-A66D-4931-92DB-32050436113D}" type="pres">
      <dgm:prSet presAssocID="{640B946E-6A3A-4DB8-B6DA-0854B904DDDE}" presName="composite2" presStyleCnt="0"/>
      <dgm:spPr/>
    </dgm:pt>
    <dgm:pt modelId="{CB297C75-734A-480A-95E0-13DAB3046AF0}" type="pres">
      <dgm:prSet presAssocID="{640B946E-6A3A-4DB8-B6DA-0854B904DDDE}" presName="background2" presStyleLbl="node2" presStyleIdx="1" presStyleCnt="3"/>
      <dgm:spPr/>
    </dgm:pt>
    <dgm:pt modelId="{D0CE926B-74FC-4B35-AD9D-634046AF9F8F}" type="pres">
      <dgm:prSet presAssocID="{640B946E-6A3A-4DB8-B6DA-0854B904DDDE}" presName="text2" presStyleLbl="fgAcc2" presStyleIdx="1" presStyleCnt="3" custScaleX="136226" custLinFactNeighborY="1731">
        <dgm:presLayoutVars>
          <dgm:chPref val="3"/>
        </dgm:presLayoutVars>
      </dgm:prSet>
      <dgm:spPr/>
    </dgm:pt>
    <dgm:pt modelId="{6E90EE29-CA3D-446B-85B5-9C010B68D1AE}" type="pres">
      <dgm:prSet presAssocID="{640B946E-6A3A-4DB8-B6DA-0854B904DDDE}" presName="hierChild3" presStyleCnt="0"/>
      <dgm:spPr/>
    </dgm:pt>
    <dgm:pt modelId="{915257B1-A8B6-49D0-B864-22DA859E8D66}" type="pres">
      <dgm:prSet presAssocID="{B75236A5-E75D-429F-9825-FAD8B7E9419E}" presName="Name10" presStyleLbl="parChTrans1D2" presStyleIdx="2" presStyleCnt="3"/>
      <dgm:spPr/>
    </dgm:pt>
    <dgm:pt modelId="{6BAE774F-FC7B-4FB4-ACCC-825E818D32B2}" type="pres">
      <dgm:prSet presAssocID="{FED6778C-4189-4D06-86CB-130AF9BC0812}" presName="hierRoot2" presStyleCnt="0"/>
      <dgm:spPr/>
    </dgm:pt>
    <dgm:pt modelId="{CEEB53F3-146A-4430-82FC-C27CAE0A4036}" type="pres">
      <dgm:prSet presAssocID="{FED6778C-4189-4D06-86CB-130AF9BC0812}" presName="composite2" presStyleCnt="0"/>
      <dgm:spPr/>
    </dgm:pt>
    <dgm:pt modelId="{BF5BFAD5-80C3-4A8B-AD31-95B137527C89}" type="pres">
      <dgm:prSet presAssocID="{FED6778C-4189-4D06-86CB-130AF9BC0812}" presName="background2" presStyleLbl="node2" presStyleIdx="2" presStyleCnt="3"/>
      <dgm:spPr/>
    </dgm:pt>
    <dgm:pt modelId="{0E081DC6-BED6-4B59-A2C1-C9CCCC95543A}" type="pres">
      <dgm:prSet presAssocID="{FED6778C-4189-4D06-86CB-130AF9BC0812}" presName="text2" presStyleLbl="fgAcc2" presStyleIdx="2" presStyleCnt="3" custScaleX="131402">
        <dgm:presLayoutVars>
          <dgm:chPref val="3"/>
        </dgm:presLayoutVars>
      </dgm:prSet>
      <dgm:spPr/>
    </dgm:pt>
    <dgm:pt modelId="{5EBA2173-E4AA-47D7-BC24-DB8E54CDC03B}" type="pres">
      <dgm:prSet presAssocID="{FED6778C-4189-4D06-86CB-130AF9BC0812}" presName="hierChild3" presStyleCnt="0"/>
      <dgm:spPr/>
    </dgm:pt>
  </dgm:ptLst>
  <dgm:cxnLst>
    <dgm:cxn modelId="{B3599406-7890-4C04-8231-4B4FD28CF920}" type="presOf" srcId="{B75236A5-E75D-429F-9825-FAD8B7E9419E}" destId="{915257B1-A8B6-49D0-B864-22DA859E8D66}" srcOrd="0" destOrd="0" presId="urn:microsoft.com/office/officeart/2005/8/layout/hierarchy1"/>
    <dgm:cxn modelId="{3F012A16-FFF1-453A-9A89-7EB006084311}" type="presOf" srcId="{640B946E-6A3A-4DB8-B6DA-0854B904DDDE}" destId="{D0CE926B-74FC-4B35-AD9D-634046AF9F8F}" srcOrd="0" destOrd="0" presId="urn:microsoft.com/office/officeart/2005/8/layout/hierarchy1"/>
    <dgm:cxn modelId="{DD9ED52A-EF6C-43AF-8465-2082B462E803}" srcId="{9F67CB8F-5F87-4D25-B108-360366D7E356}" destId="{707A1EEA-CDE8-4C32-B662-9F144BF8B007}" srcOrd="0" destOrd="0" parTransId="{4D52C702-25AB-4F5C-A375-ED0916A79438}" sibTransId="{D7CDFB33-4C46-4E2E-A7E0-97549484E4D7}"/>
    <dgm:cxn modelId="{B0F6BE3C-0D22-4756-AACF-E69BB2BEBD46}" type="presOf" srcId="{FED6778C-4189-4D06-86CB-130AF9BC0812}" destId="{0E081DC6-BED6-4B59-A2C1-C9CCCC95543A}" srcOrd="0" destOrd="0" presId="urn:microsoft.com/office/officeart/2005/8/layout/hierarchy1"/>
    <dgm:cxn modelId="{3FA51466-1013-4149-AB99-142D1B72689B}" type="presOf" srcId="{707A1EEA-CDE8-4C32-B662-9F144BF8B007}" destId="{0008D8C8-FFB7-4E8C-94A0-4ADE03A3A0BC}" srcOrd="0" destOrd="0" presId="urn:microsoft.com/office/officeart/2005/8/layout/hierarchy1"/>
    <dgm:cxn modelId="{2EF0824E-E9B8-4582-8A83-B27B081AA758}" srcId="{707A1EEA-CDE8-4C32-B662-9F144BF8B007}" destId="{640B946E-6A3A-4DB8-B6DA-0854B904DDDE}" srcOrd="1" destOrd="0" parTransId="{A924512F-8D03-4BA1-9AFE-AAD082CE172C}" sibTransId="{D57D1A83-138D-4717-ABEC-9086D3DCFD2D}"/>
    <dgm:cxn modelId="{5E82076F-2798-41DD-ADF2-1017B3DD9AB6}" type="presOf" srcId="{9F67CB8F-5F87-4D25-B108-360366D7E356}" destId="{CACEC675-91EE-4E05-8D38-3B927738C051}" srcOrd="0" destOrd="0" presId="urn:microsoft.com/office/officeart/2005/8/layout/hierarchy1"/>
    <dgm:cxn modelId="{0F994892-8A81-4E65-B18E-D534390AE694}" srcId="{707A1EEA-CDE8-4C32-B662-9F144BF8B007}" destId="{9DAFB7D8-AE58-436D-B953-310694CF40E3}" srcOrd="0" destOrd="0" parTransId="{05C84728-8CA4-4FE9-8A3C-C1D6CCE52268}" sibTransId="{E3E231F9-A921-4CA2-B1DE-90A02F6DEC8C}"/>
    <dgm:cxn modelId="{560B6F99-812A-49C9-B7BF-85953756CF32}" type="presOf" srcId="{9DAFB7D8-AE58-436D-B953-310694CF40E3}" destId="{359044B5-BD4A-4B50-973D-536A941E5A35}" srcOrd="0" destOrd="0" presId="urn:microsoft.com/office/officeart/2005/8/layout/hierarchy1"/>
    <dgm:cxn modelId="{9E49AEA2-4137-4166-BAA0-928F6BD28BE6}" type="presOf" srcId="{A924512F-8D03-4BA1-9AFE-AAD082CE172C}" destId="{76CB3238-4976-42C2-A182-D9518C6357C6}" srcOrd="0" destOrd="0" presId="urn:microsoft.com/office/officeart/2005/8/layout/hierarchy1"/>
    <dgm:cxn modelId="{B74193E3-479D-4211-B452-995F6B427FCE}" type="presOf" srcId="{05C84728-8CA4-4FE9-8A3C-C1D6CCE52268}" destId="{75092AD4-5544-4038-8585-2B2A7763EA27}" srcOrd="0" destOrd="0" presId="urn:microsoft.com/office/officeart/2005/8/layout/hierarchy1"/>
    <dgm:cxn modelId="{5564FBED-842B-45FE-A599-3110F57E8CBC}" srcId="{707A1EEA-CDE8-4C32-B662-9F144BF8B007}" destId="{FED6778C-4189-4D06-86CB-130AF9BC0812}" srcOrd="2" destOrd="0" parTransId="{B75236A5-E75D-429F-9825-FAD8B7E9419E}" sibTransId="{8638B43F-D750-4C50-A496-A9125C443FCF}"/>
    <dgm:cxn modelId="{C04F7DEE-2CBA-4CBE-B4AD-7ED09DC83714}" type="presParOf" srcId="{CACEC675-91EE-4E05-8D38-3B927738C051}" destId="{9C721971-0249-42D9-909B-3A3C2118E69C}" srcOrd="0" destOrd="0" presId="urn:microsoft.com/office/officeart/2005/8/layout/hierarchy1"/>
    <dgm:cxn modelId="{B0E0783E-DAEB-4138-A871-3C173967B84A}" type="presParOf" srcId="{9C721971-0249-42D9-909B-3A3C2118E69C}" destId="{172E5B1A-11AB-4CAA-934E-025DCF71D48B}" srcOrd="0" destOrd="0" presId="urn:microsoft.com/office/officeart/2005/8/layout/hierarchy1"/>
    <dgm:cxn modelId="{F2537ED6-28D9-4E18-9646-673D7A52FDFA}" type="presParOf" srcId="{172E5B1A-11AB-4CAA-934E-025DCF71D48B}" destId="{6BB72E81-99D3-4F9C-8A1D-7B59D3204BEC}" srcOrd="0" destOrd="0" presId="urn:microsoft.com/office/officeart/2005/8/layout/hierarchy1"/>
    <dgm:cxn modelId="{9E4201AE-FF0C-4524-88DE-DBA7F9CFB80C}" type="presParOf" srcId="{172E5B1A-11AB-4CAA-934E-025DCF71D48B}" destId="{0008D8C8-FFB7-4E8C-94A0-4ADE03A3A0BC}" srcOrd="1" destOrd="0" presId="urn:microsoft.com/office/officeart/2005/8/layout/hierarchy1"/>
    <dgm:cxn modelId="{39112E01-B644-47AE-94AB-29DB783F508E}" type="presParOf" srcId="{9C721971-0249-42D9-909B-3A3C2118E69C}" destId="{9961210E-2C5D-4DD1-8C9B-15E29F1E340F}" srcOrd="1" destOrd="0" presId="urn:microsoft.com/office/officeart/2005/8/layout/hierarchy1"/>
    <dgm:cxn modelId="{CEE2D08F-5A26-472C-8495-0533B3388066}" type="presParOf" srcId="{9961210E-2C5D-4DD1-8C9B-15E29F1E340F}" destId="{75092AD4-5544-4038-8585-2B2A7763EA27}" srcOrd="0" destOrd="0" presId="urn:microsoft.com/office/officeart/2005/8/layout/hierarchy1"/>
    <dgm:cxn modelId="{F8F4AECF-5C9E-48F5-B4EB-EEFA0C7BC0DF}" type="presParOf" srcId="{9961210E-2C5D-4DD1-8C9B-15E29F1E340F}" destId="{F31CDDF4-7CCB-4864-A200-4A6860828C82}" srcOrd="1" destOrd="0" presId="urn:microsoft.com/office/officeart/2005/8/layout/hierarchy1"/>
    <dgm:cxn modelId="{AFAF0A59-5631-438C-AC7A-0EEB049ECF20}" type="presParOf" srcId="{F31CDDF4-7CCB-4864-A200-4A6860828C82}" destId="{1364A0E4-189D-4173-80E9-8DF1ADA743DF}" srcOrd="0" destOrd="0" presId="urn:microsoft.com/office/officeart/2005/8/layout/hierarchy1"/>
    <dgm:cxn modelId="{3FA88B24-960D-4B19-AFB0-4A28F44BFFEC}" type="presParOf" srcId="{1364A0E4-189D-4173-80E9-8DF1ADA743DF}" destId="{BF85BC50-7923-417D-9C91-ACBD54EC5ED5}" srcOrd="0" destOrd="0" presId="urn:microsoft.com/office/officeart/2005/8/layout/hierarchy1"/>
    <dgm:cxn modelId="{86EFDADA-81E5-4C3E-8903-7E42D72EE9FC}" type="presParOf" srcId="{1364A0E4-189D-4173-80E9-8DF1ADA743DF}" destId="{359044B5-BD4A-4B50-973D-536A941E5A35}" srcOrd="1" destOrd="0" presId="urn:microsoft.com/office/officeart/2005/8/layout/hierarchy1"/>
    <dgm:cxn modelId="{DCE40713-A36E-4B8C-A7A2-5EDBF10B008C}" type="presParOf" srcId="{F31CDDF4-7CCB-4864-A200-4A6860828C82}" destId="{37D5673C-B384-44DF-9FD3-F8A53B946590}" srcOrd="1" destOrd="0" presId="urn:microsoft.com/office/officeart/2005/8/layout/hierarchy1"/>
    <dgm:cxn modelId="{E0B3BEC8-9BBE-4A17-A6FF-3513AC4ECEF6}" type="presParOf" srcId="{9961210E-2C5D-4DD1-8C9B-15E29F1E340F}" destId="{76CB3238-4976-42C2-A182-D9518C6357C6}" srcOrd="2" destOrd="0" presId="urn:microsoft.com/office/officeart/2005/8/layout/hierarchy1"/>
    <dgm:cxn modelId="{9DD5F2FA-A243-4E32-A44B-373AD36CAA98}" type="presParOf" srcId="{9961210E-2C5D-4DD1-8C9B-15E29F1E340F}" destId="{61059B9F-2D65-44FF-B98D-0740841D2627}" srcOrd="3" destOrd="0" presId="urn:microsoft.com/office/officeart/2005/8/layout/hierarchy1"/>
    <dgm:cxn modelId="{6B5F490A-E97E-4F4D-9F63-78217949228D}" type="presParOf" srcId="{61059B9F-2D65-44FF-B98D-0740841D2627}" destId="{5D9E8338-A66D-4931-92DB-32050436113D}" srcOrd="0" destOrd="0" presId="urn:microsoft.com/office/officeart/2005/8/layout/hierarchy1"/>
    <dgm:cxn modelId="{4BD9635B-600B-437A-9885-A19784447296}" type="presParOf" srcId="{5D9E8338-A66D-4931-92DB-32050436113D}" destId="{CB297C75-734A-480A-95E0-13DAB3046AF0}" srcOrd="0" destOrd="0" presId="urn:microsoft.com/office/officeart/2005/8/layout/hierarchy1"/>
    <dgm:cxn modelId="{8E44C666-60AF-4901-8E20-2DF9562B22DE}" type="presParOf" srcId="{5D9E8338-A66D-4931-92DB-32050436113D}" destId="{D0CE926B-74FC-4B35-AD9D-634046AF9F8F}" srcOrd="1" destOrd="0" presId="urn:microsoft.com/office/officeart/2005/8/layout/hierarchy1"/>
    <dgm:cxn modelId="{B50F5003-25B5-4319-AAD7-70F89D429B26}" type="presParOf" srcId="{61059B9F-2D65-44FF-B98D-0740841D2627}" destId="{6E90EE29-CA3D-446B-85B5-9C010B68D1AE}" srcOrd="1" destOrd="0" presId="urn:microsoft.com/office/officeart/2005/8/layout/hierarchy1"/>
    <dgm:cxn modelId="{EC0F29F3-02E7-4970-AE98-AF9BE92C1558}" type="presParOf" srcId="{9961210E-2C5D-4DD1-8C9B-15E29F1E340F}" destId="{915257B1-A8B6-49D0-B864-22DA859E8D66}" srcOrd="4" destOrd="0" presId="urn:microsoft.com/office/officeart/2005/8/layout/hierarchy1"/>
    <dgm:cxn modelId="{541A994B-1788-4A9A-AE06-3D5D1A0528D3}" type="presParOf" srcId="{9961210E-2C5D-4DD1-8C9B-15E29F1E340F}" destId="{6BAE774F-FC7B-4FB4-ACCC-825E818D32B2}" srcOrd="5" destOrd="0" presId="urn:microsoft.com/office/officeart/2005/8/layout/hierarchy1"/>
    <dgm:cxn modelId="{BD45A0A7-98F2-4979-A20A-626F097606A3}" type="presParOf" srcId="{6BAE774F-FC7B-4FB4-ACCC-825E818D32B2}" destId="{CEEB53F3-146A-4430-82FC-C27CAE0A4036}" srcOrd="0" destOrd="0" presId="urn:microsoft.com/office/officeart/2005/8/layout/hierarchy1"/>
    <dgm:cxn modelId="{BD6048D0-CA0F-4511-98D5-68BF4478EC2A}" type="presParOf" srcId="{CEEB53F3-146A-4430-82FC-C27CAE0A4036}" destId="{BF5BFAD5-80C3-4A8B-AD31-95B137527C89}" srcOrd="0" destOrd="0" presId="urn:microsoft.com/office/officeart/2005/8/layout/hierarchy1"/>
    <dgm:cxn modelId="{58A1903D-59A5-475E-92E1-9A5A808E4FA8}" type="presParOf" srcId="{CEEB53F3-146A-4430-82FC-C27CAE0A4036}" destId="{0E081DC6-BED6-4B59-A2C1-C9CCCC95543A}" srcOrd="1" destOrd="0" presId="urn:microsoft.com/office/officeart/2005/8/layout/hierarchy1"/>
    <dgm:cxn modelId="{81DF8D4C-6AF9-4C1F-8A76-9F87CB5CBB4A}" type="presParOf" srcId="{6BAE774F-FC7B-4FB4-ACCC-825E818D32B2}" destId="{5EBA2173-E4AA-47D7-BC24-DB8E54CDC0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DC0AFC-D45D-42B4-BE8D-DBB9F5B35D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9E6CAD-4130-4C3A-808B-C6F0219DBEEF}">
      <dgm:prSet phldrT="[Text]" custT="1"/>
      <dgm:spPr/>
      <dgm:t>
        <a:bodyPr/>
        <a:lstStyle/>
        <a:p>
          <a:r>
            <a:rPr lang="en-US" sz="3200" b="1">
              <a:latin typeface="Arial" panose="020B0604020202020204" pitchFamily="34" charset="0"/>
              <a:cs typeface="Arial" panose="020B0604020202020204" pitchFamily="34" charset="0"/>
            </a:rPr>
            <a:t>Error Status Bits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59D7E8-0CE0-44B2-BCCA-6A5152BF9D97}" type="parTrans" cxnId="{894CEE57-7480-45F4-A18A-43B0329AAEB1}">
      <dgm:prSet/>
      <dgm:spPr/>
      <dgm:t>
        <a:bodyPr/>
        <a:lstStyle/>
        <a:p>
          <a:endParaRPr lang="en-US"/>
        </a:p>
      </dgm:t>
    </dgm:pt>
    <dgm:pt modelId="{57B78878-F5B1-4660-8026-E2DD33A47FB9}" type="sibTrans" cxnId="{894CEE57-7480-45F4-A18A-43B0329AAEB1}">
      <dgm:prSet/>
      <dgm:spPr/>
      <dgm:t>
        <a:bodyPr/>
        <a:lstStyle/>
        <a:p>
          <a:endParaRPr lang="en-US"/>
        </a:p>
      </dgm:t>
    </dgm:pt>
    <dgm:pt modelId="{6A248B74-A783-4915-97F1-3DB4B0503EE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Bus-Off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C4477E65-58E5-4D67-9CB4-8B0C9A806957}" type="parTrans" cxnId="{E657CFDF-50AB-4913-9AC9-CD4D16CCE40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897ED7-9A72-4D79-803B-CC068ADD21F3}" type="sibTrans" cxnId="{E657CFDF-50AB-4913-9AC9-CD4D16CCE403}">
      <dgm:prSet/>
      <dgm:spPr/>
      <dgm:t>
        <a:bodyPr/>
        <a:lstStyle/>
        <a:p>
          <a:endParaRPr lang="en-US"/>
        </a:p>
      </dgm:t>
    </dgm:pt>
    <dgm:pt modelId="{2B7ECACD-AF06-4E61-9C56-48C2A0A071C2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Warning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(error warning limit &gt; 96)</a:t>
          </a:r>
        </a:p>
      </dgm:t>
    </dgm:pt>
    <dgm:pt modelId="{C32DF0AF-C56F-4606-920F-A2607B901515}" type="parTrans" cxnId="{65175621-B3E0-4E8A-9F7F-506000E97CD1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E95904-C691-4930-BFC7-F430B58B8740}" type="sibTrans" cxnId="{65175621-B3E0-4E8A-9F7F-506000E97CD1}">
      <dgm:prSet/>
      <dgm:spPr/>
      <dgm:t>
        <a:bodyPr/>
        <a:lstStyle/>
        <a:p>
          <a:endParaRPr lang="en-US"/>
        </a:p>
      </dgm:t>
    </dgm:pt>
    <dgm:pt modelId="{112597E3-3118-4D8D-8DDC-FC999D8019F2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CRC Error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(0x6)</a:t>
          </a:r>
        </a:p>
      </dgm:t>
    </dgm:pt>
    <dgm:pt modelId="{260BB941-914B-4813-95C3-D441E07460AB}" type="parTrans" cxnId="{CEE800A4-2AB5-4B6E-BE26-97B1E12826A2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F29DA9-7D3C-434F-A272-4D14A70A3C5E}" type="sibTrans" cxnId="{CEE800A4-2AB5-4B6E-BE26-97B1E12826A2}">
      <dgm:prSet/>
      <dgm:spPr/>
      <dgm:t>
        <a:bodyPr/>
        <a:lstStyle/>
        <a:p>
          <a:endParaRPr lang="en-US"/>
        </a:p>
      </dgm:t>
    </dgm:pt>
    <dgm:pt modelId="{F6BB4698-BFE2-4481-8862-4109A8AB70B6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Error Passive</a:t>
          </a:r>
        </a:p>
      </dgm:t>
    </dgm:pt>
    <dgm:pt modelId="{9AD8121A-8B12-4D9F-96CE-8D281EC3AF4C}" type="parTrans" cxnId="{8134016D-BF62-4D55-8FD8-44FA5B58043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1C473D-3E67-41D0-9BD3-82C461A70F5A}" type="sibTrans" cxnId="{8134016D-BF62-4D55-8FD8-44FA5B580437}">
      <dgm:prSet/>
      <dgm:spPr/>
      <dgm:t>
        <a:bodyPr/>
        <a:lstStyle/>
        <a:p>
          <a:endParaRPr lang="en-US"/>
        </a:p>
      </dgm:t>
    </dgm:pt>
    <dgm:pt modelId="{333606A2-EC4C-43A8-A686-3BD6E8943FE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Last Error Code</a:t>
          </a:r>
        </a:p>
      </dgm:t>
    </dgm:pt>
    <dgm:pt modelId="{0B0A8B9F-A6FA-4538-83F5-E17563D02038}" type="parTrans" cxnId="{97341B43-9296-46AE-BD53-79A9FDEB6A8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5B25D0-EB57-4A6A-BDEF-731E835C9E26}" type="sibTrans" cxnId="{97341B43-9296-46AE-BD53-79A9FDEB6A83}">
      <dgm:prSet/>
      <dgm:spPr/>
      <dgm:t>
        <a:bodyPr/>
        <a:lstStyle/>
        <a:p>
          <a:endParaRPr lang="en-US"/>
        </a:p>
      </dgm:t>
    </dgm:pt>
    <dgm:pt modelId="{DF6F5B03-F1D9-42D6-8AC4-08170DD8A8A5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Stuff Error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(0x1)</a:t>
          </a:r>
        </a:p>
      </dgm:t>
    </dgm:pt>
    <dgm:pt modelId="{7CEDBDB4-E3CB-40BC-9045-C8DA328341EE}" type="parTrans" cxnId="{C4740A3A-956D-4206-8CF2-F77007DB78E4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6590F6-F5D3-47DF-8FBD-053EAD859CEA}" type="sibTrans" cxnId="{C4740A3A-956D-4206-8CF2-F77007DB78E4}">
      <dgm:prSet/>
      <dgm:spPr/>
      <dgm:t>
        <a:bodyPr/>
        <a:lstStyle/>
        <a:p>
          <a:endParaRPr lang="en-US"/>
        </a:p>
      </dgm:t>
    </dgm:pt>
    <dgm:pt modelId="{F3C70619-CECC-4921-A3AE-73FDD000D2D6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Format Error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(0x2)</a:t>
          </a:r>
        </a:p>
      </dgm:t>
    </dgm:pt>
    <dgm:pt modelId="{F93FB292-FEAE-4890-BA14-DBA93B5148F8}" type="parTrans" cxnId="{817D8015-9274-475B-8818-92B83CC83050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2B7260-E1EC-4EB6-B7E2-C679AC75CFAF}" type="sibTrans" cxnId="{817D8015-9274-475B-8818-92B83CC83050}">
      <dgm:prSet/>
      <dgm:spPr/>
      <dgm:t>
        <a:bodyPr/>
        <a:lstStyle/>
        <a:p>
          <a:endParaRPr lang="en-US"/>
        </a:p>
      </dgm:t>
    </dgm:pt>
    <dgm:pt modelId="{1D78BE76-8359-49A8-B0E7-7B590C51DE80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ACK Error</a:t>
          </a:r>
          <a:b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(0x3)</a:t>
          </a:r>
        </a:p>
      </dgm:t>
    </dgm:pt>
    <dgm:pt modelId="{A877309C-923F-4880-B3BF-8E36096DF896}" type="parTrans" cxnId="{B94CB221-227B-4FC2-82C1-F613BCE4BBFF}">
      <dgm:prSet/>
      <dgm:spPr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DC1A66-E075-47DA-A4CE-DA944AD302D8}" type="sibTrans" cxnId="{B94CB221-227B-4FC2-82C1-F613BCE4BBFF}">
      <dgm:prSet/>
      <dgm:spPr/>
      <dgm:t>
        <a:bodyPr/>
        <a:lstStyle/>
        <a:p>
          <a:endParaRPr lang="en-US"/>
        </a:p>
      </dgm:t>
    </dgm:pt>
    <dgm:pt modelId="{B97E57B2-EA23-4508-8118-BD303A7D9190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Bit 1 Error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(0x4)</a:t>
          </a:r>
        </a:p>
      </dgm:t>
    </dgm:pt>
    <dgm:pt modelId="{EE7BCD3A-8A92-48C3-BF36-3015144A2CCD}" type="parTrans" cxnId="{BC9B15C8-713E-41EC-AA6D-39A8FFA62C18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7A12-71C3-4596-A787-A96DE0EB9471}" type="sibTrans" cxnId="{BC9B15C8-713E-41EC-AA6D-39A8FFA62C18}">
      <dgm:prSet/>
      <dgm:spPr/>
      <dgm:t>
        <a:bodyPr/>
        <a:lstStyle/>
        <a:p>
          <a:endParaRPr lang="en-US"/>
        </a:p>
      </dgm:t>
    </dgm:pt>
    <dgm:pt modelId="{D1D442CA-81B1-4C1F-83C6-F8BDE0DE7FD8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Bit 0 Error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(0x5)</a:t>
          </a:r>
        </a:p>
      </dgm:t>
    </dgm:pt>
    <dgm:pt modelId="{0696E373-36B2-460F-817E-8ADBC4A15275}" type="parTrans" cxnId="{BB60B1F4-0F2C-46D4-8A8E-4EC83C0EDB52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79847E-A6AD-4543-A9C7-1A1C26EAB0F0}" type="sibTrans" cxnId="{BB60B1F4-0F2C-46D4-8A8E-4EC83C0EDB52}">
      <dgm:prSet/>
      <dgm:spPr/>
      <dgm:t>
        <a:bodyPr/>
        <a:lstStyle/>
        <a:p>
          <a:endParaRPr lang="en-US"/>
        </a:p>
      </dgm:t>
    </dgm:pt>
    <dgm:pt modelId="{F3CF185B-A132-4330-B28A-BB871E91F448}" type="pres">
      <dgm:prSet presAssocID="{82DC0AFC-D45D-42B4-BE8D-DBB9F5B35D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C4016-9174-4CAB-9382-93BC6B95F91D}" type="pres">
      <dgm:prSet presAssocID="{999E6CAD-4130-4C3A-808B-C6F0219DBEEF}" presName="hierRoot1" presStyleCnt="0"/>
      <dgm:spPr/>
    </dgm:pt>
    <dgm:pt modelId="{EEC604D2-BCE3-4EA5-AF79-55FDAE43DCA2}" type="pres">
      <dgm:prSet presAssocID="{999E6CAD-4130-4C3A-808B-C6F0219DBEEF}" presName="composite" presStyleCnt="0"/>
      <dgm:spPr/>
    </dgm:pt>
    <dgm:pt modelId="{B5EEE064-5FAB-4EC7-B98A-ED5BE5C8A0D9}" type="pres">
      <dgm:prSet presAssocID="{999E6CAD-4130-4C3A-808B-C6F0219DBEEF}" presName="background" presStyleLbl="node0" presStyleIdx="0" presStyleCnt="1"/>
      <dgm:spPr/>
    </dgm:pt>
    <dgm:pt modelId="{EE85CE71-408F-4462-B167-268D52319190}" type="pres">
      <dgm:prSet presAssocID="{999E6CAD-4130-4C3A-808B-C6F0219DBEEF}" presName="text" presStyleLbl="fgAcc0" presStyleIdx="0" presStyleCnt="1" custScaleX="186164" custScaleY="109298">
        <dgm:presLayoutVars>
          <dgm:chPref val="3"/>
        </dgm:presLayoutVars>
      </dgm:prSet>
      <dgm:spPr/>
    </dgm:pt>
    <dgm:pt modelId="{26DD0E9A-C61A-4557-963C-87954AAA767C}" type="pres">
      <dgm:prSet presAssocID="{999E6CAD-4130-4C3A-808B-C6F0219DBEEF}" presName="hierChild2" presStyleCnt="0"/>
      <dgm:spPr/>
    </dgm:pt>
    <dgm:pt modelId="{A225E40D-1480-4AD1-98DA-68FEA065A62F}" type="pres">
      <dgm:prSet presAssocID="{C4477E65-58E5-4D67-9CB4-8B0C9A806957}" presName="Name10" presStyleLbl="parChTrans1D2" presStyleIdx="0" presStyleCnt="4"/>
      <dgm:spPr/>
    </dgm:pt>
    <dgm:pt modelId="{2A1A7BCF-68C9-4E19-9E4D-B0B9E51CA7F3}" type="pres">
      <dgm:prSet presAssocID="{6A248B74-A783-4915-97F1-3DB4B0503EE4}" presName="hierRoot2" presStyleCnt="0"/>
      <dgm:spPr/>
    </dgm:pt>
    <dgm:pt modelId="{3B4CCAD5-DD79-402B-947A-D09EC3B238C7}" type="pres">
      <dgm:prSet presAssocID="{6A248B74-A783-4915-97F1-3DB4B0503EE4}" presName="composite2" presStyleCnt="0"/>
      <dgm:spPr/>
    </dgm:pt>
    <dgm:pt modelId="{8E321E5A-D8DF-44A0-BC3D-AA40BA09A69F}" type="pres">
      <dgm:prSet presAssocID="{6A248B74-A783-4915-97F1-3DB4B0503EE4}" presName="background2" presStyleLbl="node2" presStyleIdx="0" presStyleCnt="4"/>
      <dgm:spPr/>
    </dgm:pt>
    <dgm:pt modelId="{9BA96AF7-B076-44E2-A94A-536E803C20ED}" type="pres">
      <dgm:prSet presAssocID="{6A248B74-A783-4915-97F1-3DB4B0503EE4}" presName="text2" presStyleLbl="fgAcc2" presStyleIdx="0" presStyleCnt="4">
        <dgm:presLayoutVars>
          <dgm:chPref val="3"/>
        </dgm:presLayoutVars>
      </dgm:prSet>
      <dgm:spPr/>
    </dgm:pt>
    <dgm:pt modelId="{287F3313-0FD3-4B02-83BD-4FB925B401DD}" type="pres">
      <dgm:prSet presAssocID="{6A248B74-A783-4915-97F1-3DB4B0503EE4}" presName="hierChild3" presStyleCnt="0"/>
      <dgm:spPr/>
    </dgm:pt>
    <dgm:pt modelId="{6B62F4E0-39FD-4C79-BB9E-7FE9FCFCE3E3}" type="pres">
      <dgm:prSet presAssocID="{C32DF0AF-C56F-4606-920F-A2607B901515}" presName="Name10" presStyleLbl="parChTrans1D2" presStyleIdx="1" presStyleCnt="4"/>
      <dgm:spPr/>
    </dgm:pt>
    <dgm:pt modelId="{9C64576B-96AE-411F-903C-DDD5AFE02CA7}" type="pres">
      <dgm:prSet presAssocID="{2B7ECACD-AF06-4E61-9C56-48C2A0A071C2}" presName="hierRoot2" presStyleCnt="0"/>
      <dgm:spPr/>
    </dgm:pt>
    <dgm:pt modelId="{19161670-7401-47CB-AD74-C2408E4D19C4}" type="pres">
      <dgm:prSet presAssocID="{2B7ECACD-AF06-4E61-9C56-48C2A0A071C2}" presName="composite2" presStyleCnt="0"/>
      <dgm:spPr/>
    </dgm:pt>
    <dgm:pt modelId="{04750417-6E96-4F04-A90D-BA126CE0951C}" type="pres">
      <dgm:prSet presAssocID="{2B7ECACD-AF06-4E61-9C56-48C2A0A071C2}" presName="background2" presStyleLbl="node2" presStyleIdx="1" presStyleCnt="4"/>
      <dgm:spPr/>
    </dgm:pt>
    <dgm:pt modelId="{EE731ACD-F838-4894-AC9B-E3E29834BC85}" type="pres">
      <dgm:prSet presAssocID="{2B7ECACD-AF06-4E61-9C56-48C2A0A071C2}" presName="text2" presStyleLbl="fgAcc2" presStyleIdx="1" presStyleCnt="4" custScaleX="131952">
        <dgm:presLayoutVars>
          <dgm:chPref val="3"/>
        </dgm:presLayoutVars>
      </dgm:prSet>
      <dgm:spPr/>
    </dgm:pt>
    <dgm:pt modelId="{6CD90D36-8E87-4B00-8D85-D82D67380A8C}" type="pres">
      <dgm:prSet presAssocID="{2B7ECACD-AF06-4E61-9C56-48C2A0A071C2}" presName="hierChild3" presStyleCnt="0"/>
      <dgm:spPr/>
    </dgm:pt>
    <dgm:pt modelId="{E66CFCD1-8C62-4E7D-A1EA-557D946853AE}" type="pres">
      <dgm:prSet presAssocID="{0B0A8B9F-A6FA-4538-83F5-E17563D02038}" presName="Name10" presStyleLbl="parChTrans1D2" presStyleIdx="2" presStyleCnt="4"/>
      <dgm:spPr/>
    </dgm:pt>
    <dgm:pt modelId="{575EEC1B-3366-4BAD-920C-338D56C8EA7B}" type="pres">
      <dgm:prSet presAssocID="{333606A2-EC4C-43A8-A686-3BD6E8943FE1}" presName="hierRoot2" presStyleCnt="0"/>
      <dgm:spPr/>
    </dgm:pt>
    <dgm:pt modelId="{84909990-A958-4ADB-874C-95F0CA0257FC}" type="pres">
      <dgm:prSet presAssocID="{333606A2-EC4C-43A8-A686-3BD6E8943FE1}" presName="composite2" presStyleCnt="0"/>
      <dgm:spPr/>
    </dgm:pt>
    <dgm:pt modelId="{37884B1F-D4FD-4EE4-9900-E6EF05106900}" type="pres">
      <dgm:prSet presAssocID="{333606A2-EC4C-43A8-A686-3BD6E8943FE1}" presName="background2" presStyleLbl="node2" presStyleIdx="2" presStyleCnt="4"/>
      <dgm:spPr/>
    </dgm:pt>
    <dgm:pt modelId="{F50E19F0-865A-4DAE-9726-295BEB511063}" type="pres">
      <dgm:prSet presAssocID="{333606A2-EC4C-43A8-A686-3BD6E8943FE1}" presName="text2" presStyleLbl="fgAcc2" presStyleIdx="2" presStyleCnt="4" custScaleX="129658">
        <dgm:presLayoutVars>
          <dgm:chPref val="3"/>
        </dgm:presLayoutVars>
      </dgm:prSet>
      <dgm:spPr/>
    </dgm:pt>
    <dgm:pt modelId="{90CBA016-3E81-4AAA-99D8-2BF6C02A7412}" type="pres">
      <dgm:prSet presAssocID="{333606A2-EC4C-43A8-A686-3BD6E8943FE1}" presName="hierChild3" presStyleCnt="0"/>
      <dgm:spPr/>
    </dgm:pt>
    <dgm:pt modelId="{172D8D71-768B-493D-A66A-118C2AA3EE4A}" type="pres">
      <dgm:prSet presAssocID="{7CEDBDB4-E3CB-40BC-9045-C8DA328341EE}" presName="Name17" presStyleLbl="parChTrans1D3" presStyleIdx="0" presStyleCnt="6"/>
      <dgm:spPr/>
    </dgm:pt>
    <dgm:pt modelId="{92E88995-6BD4-49F0-871D-6C20C3D10866}" type="pres">
      <dgm:prSet presAssocID="{DF6F5B03-F1D9-42D6-8AC4-08170DD8A8A5}" presName="hierRoot3" presStyleCnt="0"/>
      <dgm:spPr/>
    </dgm:pt>
    <dgm:pt modelId="{8DD33FC4-29A8-4E80-9C5B-2BB1BB4D6A2D}" type="pres">
      <dgm:prSet presAssocID="{DF6F5B03-F1D9-42D6-8AC4-08170DD8A8A5}" presName="composite3" presStyleCnt="0"/>
      <dgm:spPr/>
    </dgm:pt>
    <dgm:pt modelId="{5C216442-BED5-4303-876B-1A83157CF336}" type="pres">
      <dgm:prSet presAssocID="{DF6F5B03-F1D9-42D6-8AC4-08170DD8A8A5}" presName="background3" presStyleLbl="node3" presStyleIdx="0" presStyleCnt="6"/>
      <dgm:spPr>
        <a:solidFill>
          <a:srgbClr val="00B050"/>
        </a:solidFill>
      </dgm:spPr>
    </dgm:pt>
    <dgm:pt modelId="{BE7A096B-57B7-4C30-A25A-C8DC35B7435B}" type="pres">
      <dgm:prSet presAssocID="{DF6F5B03-F1D9-42D6-8AC4-08170DD8A8A5}" presName="text3" presStyleLbl="fgAcc3" presStyleIdx="0" presStyleCnt="6">
        <dgm:presLayoutVars>
          <dgm:chPref val="3"/>
        </dgm:presLayoutVars>
      </dgm:prSet>
      <dgm:spPr/>
    </dgm:pt>
    <dgm:pt modelId="{953832C5-AAE2-47BB-8DE0-18BCDE8F3B0E}" type="pres">
      <dgm:prSet presAssocID="{DF6F5B03-F1D9-42D6-8AC4-08170DD8A8A5}" presName="hierChild4" presStyleCnt="0"/>
      <dgm:spPr/>
    </dgm:pt>
    <dgm:pt modelId="{2C4197E2-2167-4694-8576-8723F0849295}" type="pres">
      <dgm:prSet presAssocID="{F93FB292-FEAE-4890-BA14-DBA93B5148F8}" presName="Name17" presStyleLbl="parChTrans1D3" presStyleIdx="1" presStyleCnt="6"/>
      <dgm:spPr/>
    </dgm:pt>
    <dgm:pt modelId="{78754904-5DAB-4835-914D-C7434D89C7F3}" type="pres">
      <dgm:prSet presAssocID="{F3C70619-CECC-4921-A3AE-73FDD000D2D6}" presName="hierRoot3" presStyleCnt="0"/>
      <dgm:spPr/>
    </dgm:pt>
    <dgm:pt modelId="{BAE27BCD-6D58-477A-996E-AC8A167FAFC8}" type="pres">
      <dgm:prSet presAssocID="{F3C70619-CECC-4921-A3AE-73FDD000D2D6}" presName="composite3" presStyleCnt="0"/>
      <dgm:spPr/>
    </dgm:pt>
    <dgm:pt modelId="{56517D99-C823-4E29-9419-A6113FA60052}" type="pres">
      <dgm:prSet presAssocID="{F3C70619-CECC-4921-A3AE-73FDD000D2D6}" presName="background3" presStyleLbl="node3" presStyleIdx="1" presStyleCnt="6"/>
      <dgm:spPr>
        <a:solidFill>
          <a:srgbClr val="00B050"/>
        </a:solidFill>
      </dgm:spPr>
    </dgm:pt>
    <dgm:pt modelId="{3EACD7E8-8DF0-4070-99D7-C4BC5893F1F6}" type="pres">
      <dgm:prSet presAssocID="{F3C70619-CECC-4921-A3AE-73FDD000D2D6}" presName="text3" presStyleLbl="fgAcc3" presStyleIdx="1" presStyleCnt="6">
        <dgm:presLayoutVars>
          <dgm:chPref val="3"/>
        </dgm:presLayoutVars>
      </dgm:prSet>
      <dgm:spPr/>
    </dgm:pt>
    <dgm:pt modelId="{7610F67B-5810-4C54-8E91-0DB1EACE12D1}" type="pres">
      <dgm:prSet presAssocID="{F3C70619-CECC-4921-A3AE-73FDD000D2D6}" presName="hierChild4" presStyleCnt="0"/>
      <dgm:spPr/>
    </dgm:pt>
    <dgm:pt modelId="{1EA97B78-2232-4747-A4FA-A2DA50CAB646}" type="pres">
      <dgm:prSet presAssocID="{A877309C-923F-4880-B3BF-8E36096DF896}" presName="Name17" presStyleLbl="parChTrans1D3" presStyleIdx="2" presStyleCnt="6"/>
      <dgm:spPr/>
    </dgm:pt>
    <dgm:pt modelId="{73F05601-8A47-44F7-9924-403FBDFC45A2}" type="pres">
      <dgm:prSet presAssocID="{1D78BE76-8359-49A8-B0E7-7B590C51DE80}" presName="hierRoot3" presStyleCnt="0"/>
      <dgm:spPr/>
    </dgm:pt>
    <dgm:pt modelId="{B82D9F45-0D4E-4DED-BE91-B5014BF35F16}" type="pres">
      <dgm:prSet presAssocID="{1D78BE76-8359-49A8-B0E7-7B590C51DE80}" presName="composite3" presStyleCnt="0"/>
      <dgm:spPr/>
    </dgm:pt>
    <dgm:pt modelId="{723A6CB4-F2CD-48D3-A71E-77C423A753E9}" type="pres">
      <dgm:prSet presAssocID="{1D78BE76-8359-49A8-B0E7-7B590C51DE80}" presName="background3" presStyleLbl="node3" presStyleIdx="2" presStyleCnt="6"/>
      <dgm:spPr>
        <a:solidFill>
          <a:srgbClr val="00B050"/>
        </a:solidFill>
      </dgm:spPr>
    </dgm:pt>
    <dgm:pt modelId="{55A559B9-00C4-49B4-88B5-B169391CE526}" type="pres">
      <dgm:prSet presAssocID="{1D78BE76-8359-49A8-B0E7-7B590C51DE80}" presName="text3" presStyleLbl="fgAcc3" presStyleIdx="2" presStyleCnt="6">
        <dgm:presLayoutVars>
          <dgm:chPref val="3"/>
        </dgm:presLayoutVars>
      </dgm:prSet>
      <dgm:spPr/>
    </dgm:pt>
    <dgm:pt modelId="{8D83194A-4275-484B-A6C1-5B50E7901E5E}" type="pres">
      <dgm:prSet presAssocID="{1D78BE76-8359-49A8-B0E7-7B590C51DE80}" presName="hierChild4" presStyleCnt="0"/>
      <dgm:spPr/>
    </dgm:pt>
    <dgm:pt modelId="{71192806-E78C-4D85-95B6-14F4D70AFA26}" type="pres">
      <dgm:prSet presAssocID="{EE7BCD3A-8A92-48C3-BF36-3015144A2CCD}" presName="Name17" presStyleLbl="parChTrans1D3" presStyleIdx="3" presStyleCnt="6"/>
      <dgm:spPr/>
    </dgm:pt>
    <dgm:pt modelId="{5876F60D-D009-4A05-A457-C3904D1E9D26}" type="pres">
      <dgm:prSet presAssocID="{B97E57B2-EA23-4508-8118-BD303A7D9190}" presName="hierRoot3" presStyleCnt="0"/>
      <dgm:spPr/>
    </dgm:pt>
    <dgm:pt modelId="{06CB64A4-A1AD-4913-9FC7-11D2C5BE8A47}" type="pres">
      <dgm:prSet presAssocID="{B97E57B2-EA23-4508-8118-BD303A7D9190}" presName="composite3" presStyleCnt="0"/>
      <dgm:spPr/>
    </dgm:pt>
    <dgm:pt modelId="{709F7631-5008-4333-8E73-1C7E9B18C68F}" type="pres">
      <dgm:prSet presAssocID="{B97E57B2-EA23-4508-8118-BD303A7D9190}" presName="background3" presStyleLbl="node3" presStyleIdx="3" presStyleCnt="6"/>
      <dgm:spPr>
        <a:solidFill>
          <a:srgbClr val="00B050"/>
        </a:solidFill>
      </dgm:spPr>
    </dgm:pt>
    <dgm:pt modelId="{8312AECB-E3E5-4285-B291-036DD3E14BA4}" type="pres">
      <dgm:prSet presAssocID="{B97E57B2-EA23-4508-8118-BD303A7D9190}" presName="text3" presStyleLbl="fgAcc3" presStyleIdx="3" presStyleCnt="6">
        <dgm:presLayoutVars>
          <dgm:chPref val="3"/>
        </dgm:presLayoutVars>
      </dgm:prSet>
      <dgm:spPr/>
    </dgm:pt>
    <dgm:pt modelId="{43F9A765-6E5E-4445-B325-43D1D4FB604F}" type="pres">
      <dgm:prSet presAssocID="{B97E57B2-EA23-4508-8118-BD303A7D9190}" presName="hierChild4" presStyleCnt="0"/>
      <dgm:spPr/>
    </dgm:pt>
    <dgm:pt modelId="{96B588DF-181C-4497-B457-F36C9BFBEC08}" type="pres">
      <dgm:prSet presAssocID="{0696E373-36B2-460F-817E-8ADBC4A15275}" presName="Name17" presStyleLbl="parChTrans1D3" presStyleIdx="4" presStyleCnt="6"/>
      <dgm:spPr/>
    </dgm:pt>
    <dgm:pt modelId="{9CB0A35A-0234-491B-BE81-8735BC5B8BD1}" type="pres">
      <dgm:prSet presAssocID="{D1D442CA-81B1-4C1F-83C6-F8BDE0DE7FD8}" presName="hierRoot3" presStyleCnt="0"/>
      <dgm:spPr/>
    </dgm:pt>
    <dgm:pt modelId="{F7F188F7-A46F-4614-B9DC-DC4BBA974A27}" type="pres">
      <dgm:prSet presAssocID="{D1D442CA-81B1-4C1F-83C6-F8BDE0DE7FD8}" presName="composite3" presStyleCnt="0"/>
      <dgm:spPr/>
    </dgm:pt>
    <dgm:pt modelId="{2E7D8572-ED21-48A8-A677-B4A9DD2232AC}" type="pres">
      <dgm:prSet presAssocID="{D1D442CA-81B1-4C1F-83C6-F8BDE0DE7FD8}" presName="background3" presStyleLbl="node3" presStyleIdx="4" presStyleCnt="6"/>
      <dgm:spPr>
        <a:solidFill>
          <a:srgbClr val="00B050"/>
        </a:solidFill>
      </dgm:spPr>
    </dgm:pt>
    <dgm:pt modelId="{562D2F1E-3FEA-47A6-8F9F-73C1DEB6CD4E}" type="pres">
      <dgm:prSet presAssocID="{D1D442CA-81B1-4C1F-83C6-F8BDE0DE7FD8}" presName="text3" presStyleLbl="fgAcc3" presStyleIdx="4" presStyleCnt="6">
        <dgm:presLayoutVars>
          <dgm:chPref val="3"/>
        </dgm:presLayoutVars>
      </dgm:prSet>
      <dgm:spPr/>
    </dgm:pt>
    <dgm:pt modelId="{27E5A7AD-843B-4D70-9EB9-981BBD2B07CC}" type="pres">
      <dgm:prSet presAssocID="{D1D442CA-81B1-4C1F-83C6-F8BDE0DE7FD8}" presName="hierChild4" presStyleCnt="0"/>
      <dgm:spPr/>
    </dgm:pt>
    <dgm:pt modelId="{BD3CA2D3-57BA-4A3E-A95B-603FF37B6DAC}" type="pres">
      <dgm:prSet presAssocID="{260BB941-914B-4813-95C3-D441E07460AB}" presName="Name17" presStyleLbl="parChTrans1D3" presStyleIdx="5" presStyleCnt="6"/>
      <dgm:spPr/>
    </dgm:pt>
    <dgm:pt modelId="{A7785C05-9921-444D-BF07-0540C6B1834F}" type="pres">
      <dgm:prSet presAssocID="{112597E3-3118-4D8D-8DDC-FC999D8019F2}" presName="hierRoot3" presStyleCnt="0"/>
      <dgm:spPr/>
    </dgm:pt>
    <dgm:pt modelId="{545FD629-CC23-4D7C-BF59-F7CFF514ABC4}" type="pres">
      <dgm:prSet presAssocID="{112597E3-3118-4D8D-8DDC-FC999D8019F2}" presName="composite3" presStyleCnt="0"/>
      <dgm:spPr/>
    </dgm:pt>
    <dgm:pt modelId="{8BC19C65-862E-4A3D-A747-BE5A8B621EF7}" type="pres">
      <dgm:prSet presAssocID="{112597E3-3118-4D8D-8DDC-FC999D8019F2}" presName="background3" presStyleLbl="node3" presStyleIdx="5" presStyleCnt="6"/>
      <dgm:spPr>
        <a:solidFill>
          <a:srgbClr val="00B050"/>
        </a:solidFill>
      </dgm:spPr>
    </dgm:pt>
    <dgm:pt modelId="{8A0726BC-4BEA-4E6C-A632-83856D56C0E4}" type="pres">
      <dgm:prSet presAssocID="{112597E3-3118-4D8D-8DDC-FC999D8019F2}" presName="text3" presStyleLbl="fgAcc3" presStyleIdx="5" presStyleCnt="6">
        <dgm:presLayoutVars>
          <dgm:chPref val="3"/>
        </dgm:presLayoutVars>
      </dgm:prSet>
      <dgm:spPr/>
    </dgm:pt>
    <dgm:pt modelId="{A836489B-5ABD-401D-8835-F6D5776BC1EF}" type="pres">
      <dgm:prSet presAssocID="{112597E3-3118-4D8D-8DDC-FC999D8019F2}" presName="hierChild4" presStyleCnt="0"/>
      <dgm:spPr/>
    </dgm:pt>
    <dgm:pt modelId="{0447527B-22C7-4129-853D-E1838C917F21}" type="pres">
      <dgm:prSet presAssocID="{9AD8121A-8B12-4D9F-96CE-8D281EC3AF4C}" presName="Name10" presStyleLbl="parChTrans1D2" presStyleIdx="3" presStyleCnt="4"/>
      <dgm:spPr/>
    </dgm:pt>
    <dgm:pt modelId="{B1BE6536-7211-4384-B81C-436D612D9588}" type="pres">
      <dgm:prSet presAssocID="{F6BB4698-BFE2-4481-8862-4109A8AB70B6}" presName="hierRoot2" presStyleCnt="0"/>
      <dgm:spPr/>
    </dgm:pt>
    <dgm:pt modelId="{B44AD986-05E9-42B0-9260-E6831D57E9D9}" type="pres">
      <dgm:prSet presAssocID="{F6BB4698-BFE2-4481-8862-4109A8AB70B6}" presName="composite2" presStyleCnt="0"/>
      <dgm:spPr/>
    </dgm:pt>
    <dgm:pt modelId="{257F2BE5-EF78-463E-A8CA-33CC22A3AA7F}" type="pres">
      <dgm:prSet presAssocID="{F6BB4698-BFE2-4481-8862-4109A8AB70B6}" presName="background2" presStyleLbl="node2" presStyleIdx="3" presStyleCnt="4"/>
      <dgm:spPr/>
    </dgm:pt>
    <dgm:pt modelId="{92AF81D9-709A-4E9F-8206-8840010A13C5}" type="pres">
      <dgm:prSet presAssocID="{F6BB4698-BFE2-4481-8862-4109A8AB70B6}" presName="text2" presStyleLbl="fgAcc2" presStyleIdx="3" presStyleCnt="4">
        <dgm:presLayoutVars>
          <dgm:chPref val="3"/>
        </dgm:presLayoutVars>
      </dgm:prSet>
      <dgm:spPr/>
    </dgm:pt>
    <dgm:pt modelId="{C5395987-6AA5-4E6F-9127-6F528C040974}" type="pres">
      <dgm:prSet presAssocID="{F6BB4698-BFE2-4481-8862-4109A8AB70B6}" presName="hierChild3" presStyleCnt="0"/>
      <dgm:spPr/>
    </dgm:pt>
  </dgm:ptLst>
  <dgm:cxnLst>
    <dgm:cxn modelId="{7706C503-3EAD-4642-A55D-D3D78FA2BAE5}" type="presOf" srcId="{C4477E65-58E5-4D67-9CB4-8B0C9A806957}" destId="{A225E40D-1480-4AD1-98DA-68FEA065A62F}" srcOrd="0" destOrd="0" presId="urn:microsoft.com/office/officeart/2005/8/layout/hierarchy1"/>
    <dgm:cxn modelId="{2F1EFF09-28C6-42B4-9E77-668813201B6B}" type="presOf" srcId="{112597E3-3118-4D8D-8DDC-FC999D8019F2}" destId="{8A0726BC-4BEA-4E6C-A632-83856D56C0E4}" srcOrd="0" destOrd="0" presId="urn:microsoft.com/office/officeart/2005/8/layout/hierarchy1"/>
    <dgm:cxn modelId="{B34C0B0E-9627-4607-BF1C-11E6090243CE}" type="presOf" srcId="{D1D442CA-81B1-4C1F-83C6-F8BDE0DE7FD8}" destId="{562D2F1E-3FEA-47A6-8F9F-73C1DEB6CD4E}" srcOrd="0" destOrd="0" presId="urn:microsoft.com/office/officeart/2005/8/layout/hierarchy1"/>
    <dgm:cxn modelId="{B288530E-489F-46CF-BDBD-86BE5BCC5784}" type="presOf" srcId="{999E6CAD-4130-4C3A-808B-C6F0219DBEEF}" destId="{EE85CE71-408F-4462-B167-268D52319190}" srcOrd="0" destOrd="0" presId="urn:microsoft.com/office/officeart/2005/8/layout/hierarchy1"/>
    <dgm:cxn modelId="{817D8015-9274-475B-8818-92B83CC83050}" srcId="{333606A2-EC4C-43A8-A686-3BD6E8943FE1}" destId="{F3C70619-CECC-4921-A3AE-73FDD000D2D6}" srcOrd="1" destOrd="0" parTransId="{F93FB292-FEAE-4890-BA14-DBA93B5148F8}" sibTransId="{EA2B7260-E1EC-4EB6-B7E2-C679AC75CFAF}"/>
    <dgm:cxn modelId="{99ED081F-CD6A-4474-BAE6-501D310BCD30}" type="presOf" srcId="{F6BB4698-BFE2-4481-8862-4109A8AB70B6}" destId="{92AF81D9-709A-4E9F-8206-8840010A13C5}" srcOrd="0" destOrd="0" presId="urn:microsoft.com/office/officeart/2005/8/layout/hierarchy1"/>
    <dgm:cxn modelId="{65175621-B3E0-4E8A-9F7F-506000E97CD1}" srcId="{999E6CAD-4130-4C3A-808B-C6F0219DBEEF}" destId="{2B7ECACD-AF06-4E61-9C56-48C2A0A071C2}" srcOrd="1" destOrd="0" parTransId="{C32DF0AF-C56F-4606-920F-A2607B901515}" sibTransId="{C7E95904-C691-4930-BFC7-F430B58B8740}"/>
    <dgm:cxn modelId="{B94CB221-227B-4FC2-82C1-F613BCE4BBFF}" srcId="{333606A2-EC4C-43A8-A686-3BD6E8943FE1}" destId="{1D78BE76-8359-49A8-B0E7-7B590C51DE80}" srcOrd="2" destOrd="0" parTransId="{A877309C-923F-4880-B3BF-8E36096DF896}" sibTransId="{BADC1A66-E075-47DA-A4CE-DA944AD302D8}"/>
    <dgm:cxn modelId="{16BCF727-DAC1-4C33-B570-9407F00DB8E9}" type="presOf" srcId="{260BB941-914B-4813-95C3-D441E07460AB}" destId="{BD3CA2D3-57BA-4A3E-A95B-603FF37B6DAC}" srcOrd="0" destOrd="0" presId="urn:microsoft.com/office/officeart/2005/8/layout/hierarchy1"/>
    <dgm:cxn modelId="{28B32531-92EC-4CFA-BAA0-FA3440A88CF6}" type="presOf" srcId="{EE7BCD3A-8A92-48C3-BF36-3015144A2CCD}" destId="{71192806-E78C-4D85-95B6-14F4D70AFA26}" srcOrd="0" destOrd="0" presId="urn:microsoft.com/office/officeart/2005/8/layout/hierarchy1"/>
    <dgm:cxn modelId="{53456831-79C4-450D-B289-0AEB70FE209E}" type="presOf" srcId="{9AD8121A-8B12-4D9F-96CE-8D281EC3AF4C}" destId="{0447527B-22C7-4129-853D-E1838C917F21}" srcOrd="0" destOrd="0" presId="urn:microsoft.com/office/officeart/2005/8/layout/hierarchy1"/>
    <dgm:cxn modelId="{4F4CEE34-7099-4A03-B77B-BF89E78832A4}" type="presOf" srcId="{0B0A8B9F-A6FA-4538-83F5-E17563D02038}" destId="{E66CFCD1-8C62-4E7D-A1EA-557D946853AE}" srcOrd="0" destOrd="0" presId="urn:microsoft.com/office/officeart/2005/8/layout/hierarchy1"/>
    <dgm:cxn modelId="{C4740A3A-956D-4206-8CF2-F77007DB78E4}" srcId="{333606A2-EC4C-43A8-A686-3BD6E8943FE1}" destId="{DF6F5B03-F1D9-42D6-8AC4-08170DD8A8A5}" srcOrd="0" destOrd="0" parTransId="{7CEDBDB4-E3CB-40BC-9045-C8DA328341EE}" sibTransId="{406590F6-F5D3-47DF-8FBD-053EAD859CEA}"/>
    <dgm:cxn modelId="{ACAB093B-EDF9-4D5E-AF79-6B2A8244EE9B}" type="presOf" srcId="{B97E57B2-EA23-4508-8118-BD303A7D9190}" destId="{8312AECB-E3E5-4285-B291-036DD3E14BA4}" srcOrd="0" destOrd="0" presId="urn:microsoft.com/office/officeart/2005/8/layout/hierarchy1"/>
    <dgm:cxn modelId="{BCF95A62-C48D-4EFB-8DFC-2E58D875539E}" type="presOf" srcId="{6A248B74-A783-4915-97F1-3DB4B0503EE4}" destId="{9BA96AF7-B076-44E2-A94A-536E803C20ED}" srcOrd="0" destOrd="0" presId="urn:microsoft.com/office/officeart/2005/8/layout/hierarchy1"/>
    <dgm:cxn modelId="{97341B43-9296-46AE-BD53-79A9FDEB6A83}" srcId="{999E6CAD-4130-4C3A-808B-C6F0219DBEEF}" destId="{333606A2-EC4C-43A8-A686-3BD6E8943FE1}" srcOrd="2" destOrd="0" parTransId="{0B0A8B9F-A6FA-4538-83F5-E17563D02038}" sibTransId="{FD5B25D0-EB57-4A6A-BDEF-731E835C9E26}"/>
    <dgm:cxn modelId="{54307344-6D53-43C3-9EC3-7C75905B9450}" type="presOf" srcId="{DF6F5B03-F1D9-42D6-8AC4-08170DD8A8A5}" destId="{BE7A096B-57B7-4C30-A25A-C8DC35B7435B}" srcOrd="0" destOrd="0" presId="urn:microsoft.com/office/officeart/2005/8/layout/hierarchy1"/>
    <dgm:cxn modelId="{126BA069-4097-435F-9260-44599CFE6514}" type="presOf" srcId="{A877309C-923F-4880-B3BF-8E36096DF896}" destId="{1EA97B78-2232-4747-A4FA-A2DA50CAB646}" srcOrd="0" destOrd="0" presId="urn:microsoft.com/office/officeart/2005/8/layout/hierarchy1"/>
    <dgm:cxn modelId="{8134016D-BF62-4D55-8FD8-44FA5B580437}" srcId="{999E6CAD-4130-4C3A-808B-C6F0219DBEEF}" destId="{F6BB4698-BFE2-4481-8862-4109A8AB70B6}" srcOrd="3" destOrd="0" parTransId="{9AD8121A-8B12-4D9F-96CE-8D281EC3AF4C}" sibTransId="{5F1C473D-3E67-41D0-9BD3-82C461A70F5A}"/>
    <dgm:cxn modelId="{31607655-190C-4A62-98EE-7F97F895334B}" type="presOf" srcId="{333606A2-EC4C-43A8-A686-3BD6E8943FE1}" destId="{F50E19F0-865A-4DAE-9726-295BEB511063}" srcOrd="0" destOrd="0" presId="urn:microsoft.com/office/officeart/2005/8/layout/hierarchy1"/>
    <dgm:cxn modelId="{894CEE57-7480-45F4-A18A-43B0329AAEB1}" srcId="{82DC0AFC-D45D-42B4-BE8D-DBB9F5B35DB3}" destId="{999E6CAD-4130-4C3A-808B-C6F0219DBEEF}" srcOrd="0" destOrd="0" parTransId="{7559D7E8-0CE0-44B2-BCCA-6A5152BF9D97}" sibTransId="{57B78878-F5B1-4660-8026-E2DD33A47FB9}"/>
    <dgm:cxn modelId="{1F5D3B9E-903D-4303-A49F-FB5E91B4D375}" type="presOf" srcId="{0696E373-36B2-460F-817E-8ADBC4A15275}" destId="{96B588DF-181C-4497-B457-F36C9BFBEC08}" srcOrd="0" destOrd="0" presId="urn:microsoft.com/office/officeart/2005/8/layout/hierarchy1"/>
    <dgm:cxn modelId="{E6B44C9F-D9E4-49E7-9639-93F84EAC28BA}" type="presOf" srcId="{F3C70619-CECC-4921-A3AE-73FDD000D2D6}" destId="{3EACD7E8-8DF0-4070-99D7-C4BC5893F1F6}" srcOrd="0" destOrd="0" presId="urn:microsoft.com/office/officeart/2005/8/layout/hierarchy1"/>
    <dgm:cxn modelId="{CEE800A4-2AB5-4B6E-BE26-97B1E12826A2}" srcId="{333606A2-EC4C-43A8-A686-3BD6E8943FE1}" destId="{112597E3-3118-4D8D-8DDC-FC999D8019F2}" srcOrd="5" destOrd="0" parTransId="{260BB941-914B-4813-95C3-D441E07460AB}" sibTransId="{F7F29DA9-7D3C-434F-A272-4D14A70A3C5E}"/>
    <dgm:cxn modelId="{74C068AB-12E9-4D08-9E0E-538C85986C53}" type="presOf" srcId="{C32DF0AF-C56F-4606-920F-A2607B901515}" destId="{6B62F4E0-39FD-4C79-BB9E-7FE9FCFCE3E3}" srcOrd="0" destOrd="0" presId="urn:microsoft.com/office/officeart/2005/8/layout/hierarchy1"/>
    <dgm:cxn modelId="{36C238B4-222F-4359-9998-FA18C39EF9AD}" type="presOf" srcId="{82DC0AFC-D45D-42B4-BE8D-DBB9F5B35DB3}" destId="{F3CF185B-A132-4330-B28A-BB871E91F448}" srcOrd="0" destOrd="0" presId="urn:microsoft.com/office/officeart/2005/8/layout/hierarchy1"/>
    <dgm:cxn modelId="{889639BC-2F24-4DE6-A485-0731F35CDEC2}" type="presOf" srcId="{F93FB292-FEAE-4890-BA14-DBA93B5148F8}" destId="{2C4197E2-2167-4694-8576-8723F0849295}" srcOrd="0" destOrd="0" presId="urn:microsoft.com/office/officeart/2005/8/layout/hierarchy1"/>
    <dgm:cxn modelId="{BC9B15C8-713E-41EC-AA6D-39A8FFA62C18}" srcId="{333606A2-EC4C-43A8-A686-3BD6E8943FE1}" destId="{B97E57B2-EA23-4508-8118-BD303A7D9190}" srcOrd="3" destOrd="0" parTransId="{EE7BCD3A-8A92-48C3-BF36-3015144A2CCD}" sibTransId="{6F987A12-71C3-4596-A787-A96DE0EB9471}"/>
    <dgm:cxn modelId="{7FFCECC8-BBEB-452C-A536-FB2103D1DFB2}" type="presOf" srcId="{7CEDBDB4-E3CB-40BC-9045-C8DA328341EE}" destId="{172D8D71-768B-493D-A66A-118C2AA3EE4A}" srcOrd="0" destOrd="0" presId="urn:microsoft.com/office/officeart/2005/8/layout/hierarchy1"/>
    <dgm:cxn modelId="{E657CFDF-50AB-4913-9AC9-CD4D16CCE403}" srcId="{999E6CAD-4130-4C3A-808B-C6F0219DBEEF}" destId="{6A248B74-A783-4915-97F1-3DB4B0503EE4}" srcOrd="0" destOrd="0" parTransId="{C4477E65-58E5-4D67-9CB4-8B0C9A806957}" sibTransId="{AE897ED7-9A72-4D79-803B-CC068ADD21F3}"/>
    <dgm:cxn modelId="{B95CE1EC-5AF8-4776-887F-7121B2951901}" type="presOf" srcId="{2B7ECACD-AF06-4E61-9C56-48C2A0A071C2}" destId="{EE731ACD-F838-4894-AC9B-E3E29834BC85}" srcOrd="0" destOrd="0" presId="urn:microsoft.com/office/officeart/2005/8/layout/hierarchy1"/>
    <dgm:cxn modelId="{0F2141F0-2095-4CA1-B636-FC30B5E4E264}" type="presOf" srcId="{1D78BE76-8359-49A8-B0E7-7B590C51DE80}" destId="{55A559B9-00C4-49B4-88B5-B169391CE526}" srcOrd="0" destOrd="0" presId="urn:microsoft.com/office/officeart/2005/8/layout/hierarchy1"/>
    <dgm:cxn modelId="{BB60B1F4-0F2C-46D4-8A8E-4EC83C0EDB52}" srcId="{333606A2-EC4C-43A8-A686-3BD6E8943FE1}" destId="{D1D442CA-81B1-4C1F-83C6-F8BDE0DE7FD8}" srcOrd="4" destOrd="0" parTransId="{0696E373-36B2-460F-817E-8ADBC4A15275}" sibTransId="{6179847E-A6AD-4543-A9C7-1A1C26EAB0F0}"/>
    <dgm:cxn modelId="{4CEAA85F-EB8E-4C1F-95E6-F6C479B4234C}" type="presParOf" srcId="{F3CF185B-A132-4330-B28A-BB871E91F448}" destId="{622C4016-9174-4CAB-9382-93BC6B95F91D}" srcOrd="0" destOrd="0" presId="urn:microsoft.com/office/officeart/2005/8/layout/hierarchy1"/>
    <dgm:cxn modelId="{40A1D72D-E01A-4516-B40A-CEEB0625B6FE}" type="presParOf" srcId="{622C4016-9174-4CAB-9382-93BC6B95F91D}" destId="{EEC604D2-BCE3-4EA5-AF79-55FDAE43DCA2}" srcOrd="0" destOrd="0" presId="urn:microsoft.com/office/officeart/2005/8/layout/hierarchy1"/>
    <dgm:cxn modelId="{91333111-5CDC-48B1-9068-A64C8CEBEC4A}" type="presParOf" srcId="{EEC604D2-BCE3-4EA5-AF79-55FDAE43DCA2}" destId="{B5EEE064-5FAB-4EC7-B98A-ED5BE5C8A0D9}" srcOrd="0" destOrd="0" presId="urn:microsoft.com/office/officeart/2005/8/layout/hierarchy1"/>
    <dgm:cxn modelId="{15F81BA4-94CB-4535-9756-C530B6EC278A}" type="presParOf" srcId="{EEC604D2-BCE3-4EA5-AF79-55FDAE43DCA2}" destId="{EE85CE71-408F-4462-B167-268D52319190}" srcOrd="1" destOrd="0" presId="urn:microsoft.com/office/officeart/2005/8/layout/hierarchy1"/>
    <dgm:cxn modelId="{5FEB6E49-8A91-4C72-9985-3B4FB0E51AB6}" type="presParOf" srcId="{622C4016-9174-4CAB-9382-93BC6B95F91D}" destId="{26DD0E9A-C61A-4557-963C-87954AAA767C}" srcOrd="1" destOrd="0" presId="urn:microsoft.com/office/officeart/2005/8/layout/hierarchy1"/>
    <dgm:cxn modelId="{FE199037-03E4-4373-878C-6B529C0EB82C}" type="presParOf" srcId="{26DD0E9A-C61A-4557-963C-87954AAA767C}" destId="{A225E40D-1480-4AD1-98DA-68FEA065A62F}" srcOrd="0" destOrd="0" presId="urn:microsoft.com/office/officeart/2005/8/layout/hierarchy1"/>
    <dgm:cxn modelId="{95F2998B-BBB9-43DD-819A-8E8AC5204FD8}" type="presParOf" srcId="{26DD0E9A-C61A-4557-963C-87954AAA767C}" destId="{2A1A7BCF-68C9-4E19-9E4D-B0B9E51CA7F3}" srcOrd="1" destOrd="0" presId="urn:microsoft.com/office/officeart/2005/8/layout/hierarchy1"/>
    <dgm:cxn modelId="{FCC7D4B5-2FCB-4E62-9D6D-833E81C0584B}" type="presParOf" srcId="{2A1A7BCF-68C9-4E19-9E4D-B0B9E51CA7F3}" destId="{3B4CCAD5-DD79-402B-947A-D09EC3B238C7}" srcOrd="0" destOrd="0" presId="urn:microsoft.com/office/officeart/2005/8/layout/hierarchy1"/>
    <dgm:cxn modelId="{B88DA2EF-DEE4-4572-9D25-10AB1F870C25}" type="presParOf" srcId="{3B4CCAD5-DD79-402B-947A-D09EC3B238C7}" destId="{8E321E5A-D8DF-44A0-BC3D-AA40BA09A69F}" srcOrd="0" destOrd="0" presId="urn:microsoft.com/office/officeart/2005/8/layout/hierarchy1"/>
    <dgm:cxn modelId="{01BFB7C7-4C8B-46E1-B97C-EAB8A9552BEE}" type="presParOf" srcId="{3B4CCAD5-DD79-402B-947A-D09EC3B238C7}" destId="{9BA96AF7-B076-44E2-A94A-536E803C20ED}" srcOrd="1" destOrd="0" presId="urn:microsoft.com/office/officeart/2005/8/layout/hierarchy1"/>
    <dgm:cxn modelId="{39F3F3AF-A492-42FA-B58B-B37FAB1C4B4F}" type="presParOf" srcId="{2A1A7BCF-68C9-4E19-9E4D-B0B9E51CA7F3}" destId="{287F3313-0FD3-4B02-83BD-4FB925B401DD}" srcOrd="1" destOrd="0" presId="urn:microsoft.com/office/officeart/2005/8/layout/hierarchy1"/>
    <dgm:cxn modelId="{43AFE33A-CC9E-4BF2-A554-89B9762B986C}" type="presParOf" srcId="{26DD0E9A-C61A-4557-963C-87954AAA767C}" destId="{6B62F4E0-39FD-4C79-BB9E-7FE9FCFCE3E3}" srcOrd="2" destOrd="0" presId="urn:microsoft.com/office/officeart/2005/8/layout/hierarchy1"/>
    <dgm:cxn modelId="{F6092D8D-501D-4AED-B1A5-DFF9501EB5CC}" type="presParOf" srcId="{26DD0E9A-C61A-4557-963C-87954AAA767C}" destId="{9C64576B-96AE-411F-903C-DDD5AFE02CA7}" srcOrd="3" destOrd="0" presId="urn:microsoft.com/office/officeart/2005/8/layout/hierarchy1"/>
    <dgm:cxn modelId="{7EF03710-8B27-4AF6-B185-D3ECAE0A5E58}" type="presParOf" srcId="{9C64576B-96AE-411F-903C-DDD5AFE02CA7}" destId="{19161670-7401-47CB-AD74-C2408E4D19C4}" srcOrd="0" destOrd="0" presId="urn:microsoft.com/office/officeart/2005/8/layout/hierarchy1"/>
    <dgm:cxn modelId="{6C9C7ECE-DB49-40D3-983E-262EACD5ED26}" type="presParOf" srcId="{19161670-7401-47CB-AD74-C2408E4D19C4}" destId="{04750417-6E96-4F04-A90D-BA126CE0951C}" srcOrd="0" destOrd="0" presId="urn:microsoft.com/office/officeart/2005/8/layout/hierarchy1"/>
    <dgm:cxn modelId="{3B81E7C2-59B6-4731-945F-35FB70E48453}" type="presParOf" srcId="{19161670-7401-47CB-AD74-C2408E4D19C4}" destId="{EE731ACD-F838-4894-AC9B-E3E29834BC85}" srcOrd="1" destOrd="0" presId="urn:microsoft.com/office/officeart/2005/8/layout/hierarchy1"/>
    <dgm:cxn modelId="{60D3C5B1-21A7-4964-9521-2F2ABD532B48}" type="presParOf" srcId="{9C64576B-96AE-411F-903C-DDD5AFE02CA7}" destId="{6CD90D36-8E87-4B00-8D85-D82D67380A8C}" srcOrd="1" destOrd="0" presId="urn:microsoft.com/office/officeart/2005/8/layout/hierarchy1"/>
    <dgm:cxn modelId="{7A7B30AC-9872-4DDB-9894-FFCD3D7C695C}" type="presParOf" srcId="{26DD0E9A-C61A-4557-963C-87954AAA767C}" destId="{E66CFCD1-8C62-4E7D-A1EA-557D946853AE}" srcOrd="4" destOrd="0" presId="urn:microsoft.com/office/officeart/2005/8/layout/hierarchy1"/>
    <dgm:cxn modelId="{C3FBF649-BCEF-420B-A535-F239EBFEA829}" type="presParOf" srcId="{26DD0E9A-C61A-4557-963C-87954AAA767C}" destId="{575EEC1B-3366-4BAD-920C-338D56C8EA7B}" srcOrd="5" destOrd="0" presId="urn:microsoft.com/office/officeart/2005/8/layout/hierarchy1"/>
    <dgm:cxn modelId="{A005198F-56F8-4C21-800A-741E094ED3FB}" type="presParOf" srcId="{575EEC1B-3366-4BAD-920C-338D56C8EA7B}" destId="{84909990-A958-4ADB-874C-95F0CA0257FC}" srcOrd="0" destOrd="0" presId="urn:microsoft.com/office/officeart/2005/8/layout/hierarchy1"/>
    <dgm:cxn modelId="{3B4878BB-4226-441D-A55C-29EF78CDFB90}" type="presParOf" srcId="{84909990-A958-4ADB-874C-95F0CA0257FC}" destId="{37884B1F-D4FD-4EE4-9900-E6EF05106900}" srcOrd="0" destOrd="0" presId="urn:microsoft.com/office/officeart/2005/8/layout/hierarchy1"/>
    <dgm:cxn modelId="{C95BE0BC-F427-4DBA-BD8F-CFF4BC5B8255}" type="presParOf" srcId="{84909990-A958-4ADB-874C-95F0CA0257FC}" destId="{F50E19F0-865A-4DAE-9726-295BEB511063}" srcOrd="1" destOrd="0" presId="urn:microsoft.com/office/officeart/2005/8/layout/hierarchy1"/>
    <dgm:cxn modelId="{8BDFF259-5B95-463B-A1CD-99DDF08FC003}" type="presParOf" srcId="{575EEC1B-3366-4BAD-920C-338D56C8EA7B}" destId="{90CBA016-3E81-4AAA-99D8-2BF6C02A7412}" srcOrd="1" destOrd="0" presId="urn:microsoft.com/office/officeart/2005/8/layout/hierarchy1"/>
    <dgm:cxn modelId="{C06721BC-18CF-4BFA-9719-D02370F2D98B}" type="presParOf" srcId="{90CBA016-3E81-4AAA-99D8-2BF6C02A7412}" destId="{172D8D71-768B-493D-A66A-118C2AA3EE4A}" srcOrd="0" destOrd="0" presId="urn:microsoft.com/office/officeart/2005/8/layout/hierarchy1"/>
    <dgm:cxn modelId="{AAA98297-C851-4A72-90E1-4B367C1ED830}" type="presParOf" srcId="{90CBA016-3E81-4AAA-99D8-2BF6C02A7412}" destId="{92E88995-6BD4-49F0-871D-6C20C3D10866}" srcOrd="1" destOrd="0" presId="urn:microsoft.com/office/officeart/2005/8/layout/hierarchy1"/>
    <dgm:cxn modelId="{A7C69C56-5D79-42DA-89BE-450431DB5E78}" type="presParOf" srcId="{92E88995-6BD4-49F0-871D-6C20C3D10866}" destId="{8DD33FC4-29A8-4E80-9C5B-2BB1BB4D6A2D}" srcOrd="0" destOrd="0" presId="urn:microsoft.com/office/officeart/2005/8/layout/hierarchy1"/>
    <dgm:cxn modelId="{3676368F-11C8-4D84-A48F-E55D81A75419}" type="presParOf" srcId="{8DD33FC4-29A8-4E80-9C5B-2BB1BB4D6A2D}" destId="{5C216442-BED5-4303-876B-1A83157CF336}" srcOrd="0" destOrd="0" presId="urn:microsoft.com/office/officeart/2005/8/layout/hierarchy1"/>
    <dgm:cxn modelId="{815A9E8E-0513-481A-A106-730EED6FEBEE}" type="presParOf" srcId="{8DD33FC4-29A8-4E80-9C5B-2BB1BB4D6A2D}" destId="{BE7A096B-57B7-4C30-A25A-C8DC35B7435B}" srcOrd="1" destOrd="0" presId="urn:microsoft.com/office/officeart/2005/8/layout/hierarchy1"/>
    <dgm:cxn modelId="{DC25E0CA-530D-4665-A225-BD79A5A4740D}" type="presParOf" srcId="{92E88995-6BD4-49F0-871D-6C20C3D10866}" destId="{953832C5-AAE2-47BB-8DE0-18BCDE8F3B0E}" srcOrd="1" destOrd="0" presId="urn:microsoft.com/office/officeart/2005/8/layout/hierarchy1"/>
    <dgm:cxn modelId="{934B3304-E66A-4165-9084-7B7173BAEA67}" type="presParOf" srcId="{90CBA016-3E81-4AAA-99D8-2BF6C02A7412}" destId="{2C4197E2-2167-4694-8576-8723F0849295}" srcOrd="2" destOrd="0" presId="urn:microsoft.com/office/officeart/2005/8/layout/hierarchy1"/>
    <dgm:cxn modelId="{28CF312B-224E-401E-A899-30A45BE15AD1}" type="presParOf" srcId="{90CBA016-3E81-4AAA-99D8-2BF6C02A7412}" destId="{78754904-5DAB-4835-914D-C7434D89C7F3}" srcOrd="3" destOrd="0" presId="urn:microsoft.com/office/officeart/2005/8/layout/hierarchy1"/>
    <dgm:cxn modelId="{13C41190-45F6-46F6-84C7-89A1A25F5881}" type="presParOf" srcId="{78754904-5DAB-4835-914D-C7434D89C7F3}" destId="{BAE27BCD-6D58-477A-996E-AC8A167FAFC8}" srcOrd="0" destOrd="0" presId="urn:microsoft.com/office/officeart/2005/8/layout/hierarchy1"/>
    <dgm:cxn modelId="{4065BE15-9A68-4484-AB47-7050F8DF4ED4}" type="presParOf" srcId="{BAE27BCD-6D58-477A-996E-AC8A167FAFC8}" destId="{56517D99-C823-4E29-9419-A6113FA60052}" srcOrd="0" destOrd="0" presId="urn:microsoft.com/office/officeart/2005/8/layout/hierarchy1"/>
    <dgm:cxn modelId="{82C59885-4CF0-4B5D-98EC-B40934F198BA}" type="presParOf" srcId="{BAE27BCD-6D58-477A-996E-AC8A167FAFC8}" destId="{3EACD7E8-8DF0-4070-99D7-C4BC5893F1F6}" srcOrd="1" destOrd="0" presId="urn:microsoft.com/office/officeart/2005/8/layout/hierarchy1"/>
    <dgm:cxn modelId="{3BCA507C-BF1D-4973-9C35-B9BFDCD21363}" type="presParOf" srcId="{78754904-5DAB-4835-914D-C7434D89C7F3}" destId="{7610F67B-5810-4C54-8E91-0DB1EACE12D1}" srcOrd="1" destOrd="0" presId="urn:microsoft.com/office/officeart/2005/8/layout/hierarchy1"/>
    <dgm:cxn modelId="{1D4AF759-9AD1-41C5-ADC7-2B96A333DF2E}" type="presParOf" srcId="{90CBA016-3E81-4AAA-99D8-2BF6C02A7412}" destId="{1EA97B78-2232-4747-A4FA-A2DA50CAB646}" srcOrd="4" destOrd="0" presId="urn:microsoft.com/office/officeart/2005/8/layout/hierarchy1"/>
    <dgm:cxn modelId="{535E05DD-3C7E-4A86-A305-B17FB2955C09}" type="presParOf" srcId="{90CBA016-3E81-4AAA-99D8-2BF6C02A7412}" destId="{73F05601-8A47-44F7-9924-403FBDFC45A2}" srcOrd="5" destOrd="0" presId="urn:microsoft.com/office/officeart/2005/8/layout/hierarchy1"/>
    <dgm:cxn modelId="{89E57239-F8FE-465E-BF63-32889F074D95}" type="presParOf" srcId="{73F05601-8A47-44F7-9924-403FBDFC45A2}" destId="{B82D9F45-0D4E-4DED-BE91-B5014BF35F16}" srcOrd="0" destOrd="0" presId="urn:microsoft.com/office/officeart/2005/8/layout/hierarchy1"/>
    <dgm:cxn modelId="{21B43DDE-5F36-4752-9ACC-A56636EC52F2}" type="presParOf" srcId="{B82D9F45-0D4E-4DED-BE91-B5014BF35F16}" destId="{723A6CB4-F2CD-48D3-A71E-77C423A753E9}" srcOrd="0" destOrd="0" presId="urn:microsoft.com/office/officeart/2005/8/layout/hierarchy1"/>
    <dgm:cxn modelId="{B36BAFA8-501D-435B-94D3-A6CD1CD5B10D}" type="presParOf" srcId="{B82D9F45-0D4E-4DED-BE91-B5014BF35F16}" destId="{55A559B9-00C4-49B4-88B5-B169391CE526}" srcOrd="1" destOrd="0" presId="urn:microsoft.com/office/officeart/2005/8/layout/hierarchy1"/>
    <dgm:cxn modelId="{B593567E-37CD-436F-8738-E6D7ED079AC0}" type="presParOf" srcId="{73F05601-8A47-44F7-9924-403FBDFC45A2}" destId="{8D83194A-4275-484B-A6C1-5B50E7901E5E}" srcOrd="1" destOrd="0" presId="urn:microsoft.com/office/officeart/2005/8/layout/hierarchy1"/>
    <dgm:cxn modelId="{16815356-86E4-49BE-867D-62D0C0892AC6}" type="presParOf" srcId="{90CBA016-3E81-4AAA-99D8-2BF6C02A7412}" destId="{71192806-E78C-4D85-95B6-14F4D70AFA26}" srcOrd="6" destOrd="0" presId="urn:microsoft.com/office/officeart/2005/8/layout/hierarchy1"/>
    <dgm:cxn modelId="{CEBC5175-7116-47C5-B0F5-91E1AFD4D2B0}" type="presParOf" srcId="{90CBA016-3E81-4AAA-99D8-2BF6C02A7412}" destId="{5876F60D-D009-4A05-A457-C3904D1E9D26}" srcOrd="7" destOrd="0" presId="urn:microsoft.com/office/officeart/2005/8/layout/hierarchy1"/>
    <dgm:cxn modelId="{97CC0D98-BDCF-4126-8A0D-F419E9D4922A}" type="presParOf" srcId="{5876F60D-D009-4A05-A457-C3904D1E9D26}" destId="{06CB64A4-A1AD-4913-9FC7-11D2C5BE8A47}" srcOrd="0" destOrd="0" presId="urn:microsoft.com/office/officeart/2005/8/layout/hierarchy1"/>
    <dgm:cxn modelId="{B38E22D7-4F58-4A48-BB1E-8175C35180A6}" type="presParOf" srcId="{06CB64A4-A1AD-4913-9FC7-11D2C5BE8A47}" destId="{709F7631-5008-4333-8E73-1C7E9B18C68F}" srcOrd="0" destOrd="0" presId="urn:microsoft.com/office/officeart/2005/8/layout/hierarchy1"/>
    <dgm:cxn modelId="{683D4BF0-6C95-4CCA-99AA-BF337B77B6A5}" type="presParOf" srcId="{06CB64A4-A1AD-4913-9FC7-11D2C5BE8A47}" destId="{8312AECB-E3E5-4285-B291-036DD3E14BA4}" srcOrd="1" destOrd="0" presId="urn:microsoft.com/office/officeart/2005/8/layout/hierarchy1"/>
    <dgm:cxn modelId="{AFC5425F-2B1C-48F1-B15B-1BB4C2742B0D}" type="presParOf" srcId="{5876F60D-D009-4A05-A457-C3904D1E9D26}" destId="{43F9A765-6E5E-4445-B325-43D1D4FB604F}" srcOrd="1" destOrd="0" presId="urn:microsoft.com/office/officeart/2005/8/layout/hierarchy1"/>
    <dgm:cxn modelId="{D8366302-4DD9-4B25-B603-CD726E30D248}" type="presParOf" srcId="{90CBA016-3E81-4AAA-99D8-2BF6C02A7412}" destId="{96B588DF-181C-4497-B457-F36C9BFBEC08}" srcOrd="8" destOrd="0" presId="urn:microsoft.com/office/officeart/2005/8/layout/hierarchy1"/>
    <dgm:cxn modelId="{4F654368-2E36-48A8-B572-90B1E368F758}" type="presParOf" srcId="{90CBA016-3E81-4AAA-99D8-2BF6C02A7412}" destId="{9CB0A35A-0234-491B-BE81-8735BC5B8BD1}" srcOrd="9" destOrd="0" presId="urn:microsoft.com/office/officeart/2005/8/layout/hierarchy1"/>
    <dgm:cxn modelId="{9C45A994-4AB8-4335-8D10-B65E509B5D82}" type="presParOf" srcId="{9CB0A35A-0234-491B-BE81-8735BC5B8BD1}" destId="{F7F188F7-A46F-4614-B9DC-DC4BBA974A27}" srcOrd="0" destOrd="0" presId="urn:microsoft.com/office/officeart/2005/8/layout/hierarchy1"/>
    <dgm:cxn modelId="{22C62D6E-E074-4108-9F5C-97B8CDDB3AEC}" type="presParOf" srcId="{F7F188F7-A46F-4614-B9DC-DC4BBA974A27}" destId="{2E7D8572-ED21-48A8-A677-B4A9DD2232AC}" srcOrd="0" destOrd="0" presId="urn:microsoft.com/office/officeart/2005/8/layout/hierarchy1"/>
    <dgm:cxn modelId="{852D9DE1-7EAE-4140-9B89-7D1E12F14C4A}" type="presParOf" srcId="{F7F188F7-A46F-4614-B9DC-DC4BBA974A27}" destId="{562D2F1E-3FEA-47A6-8F9F-73C1DEB6CD4E}" srcOrd="1" destOrd="0" presId="urn:microsoft.com/office/officeart/2005/8/layout/hierarchy1"/>
    <dgm:cxn modelId="{95B6C5BD-E9D4-4174-AE40-A79116275E25}" type="presParOf" srcId="{9CB0A35A-0234-491B-BE81-8735BC5B8BD1}" destId="{27E5A7AD-843B-4D70-9EB9-981BBD2B07CC}" srcOrd="1" destOrd="0" presId="urn:microsoft.com/office/officeart/2005/8/layout/hierarchy1"/>
    <dgm:cxn modelId="{CD45883F-AF94-4B54-90FC-4FFC828FE663}" type="presParOf" srcId="{90CBA016-3E81-4AAA-99D8-2BF6C02A7412}" destId="{BD3CA2D3-57BA-4A3E-A95B-603FF37B6DAC}" srcOrd="10" destOrd="0" presId="urn:microsoft.com/office/officeart/2005/8/layout/hierarchy1"/>
    <dgm:cxn modelId="{98361BD8-3005-419F-AA8E-E7C6E50308A3}" type="presParOf" srcId="{90CBA016-3E81-4AAA-99D8-2BF6C02A7412}" destId="{A7785C05-9921-444D-BF07-0540C6B1834F}" srcOrd="11" destOrd="0" presId="urn:microsoft.com/office/officeart/2005/8/layout/hierarchy1"/>
    <dgm:cxn modelId="{EDB9DB79-9E68-4A8E-BBA9-5B0B04CCEE7F}" type="presParOf" srcId="{A7785C05-9921-444D-BF07-0540C6B1834F}" destId="{545FD629-CC23-4D7C-BF59-F7CFF514ABC4}" srcOrd="0" destOrd="0" presId="urn:microsoft.com/office/officeart/2005/8/layout/hierarchy1"/>
    <dgm:cxn modelId="{6B90F54C-46AF-4FF7-B533-AD13576371DA}" type="presParOf" srcId="{545FD629-CC23-4D7C-BF59-F7CFF514ABC4}" destId="{8BC19C65-862E-4A3D-A747-BE5A8B621EF7}" srcOrd="0" destOrd="0" presId="urn:microsoft.com/office/officeart/2005/8/layout/hierarchy1"/>
    <dgm:cxn modelId="{8954514C-3CF7-456A-A1D2-C27570D2A45D}" type="presParOf" srcId="{545FD629-CC23-4D7C-BF59-F7CFF514ABC4}" destId="{8A0726BC-4BEA-4E6C-A632-83856D56C0E4}" srcOrd="1" destOrd="0" presId="urn:microsoft.com/office/officeart/2005/8/layout/hierarchy1"/>
    <dgm:cxn modelId="{D15FA3D0-F574-4C8D-9F0A-689EA0A82331}" type="presParOf" srcId="{A7785C05-9921-444D-BF07-0540C6B1834F}" destId="{A836489B-5ABD-401D-8835-F6D5776BC1EF}" srcOrd="1" destOrd="0" presId="urn:microsoft.com/office/officeart/2005/8/layout/hierarchy1"/>
    <dgm:cxn modelId="{1D24AD07-B20B-41B7-B3D3-FDB989973988}" type="presParOf" srcId="{26DD0E9A-C61A-4557-963C-87954AAA767C}" destId="{0447527B-22C7-4129-853D-E1838C917F21}" srcOrd="6" destOrd="0" presId="urn:microsoft.com/office/officeart/2005/8/layout/hierarchy1"/>
    <dgm:cxn modelId="{5FCB15E7-B36A-45DE-AF30-6D3BA17CFA2A}" type="presParOf" srcId="{26DD0E9A-C61A-4557-963C-87954AAA767C}" destId="{B1BE6536-7211-4384-B81C-436D612D9588}" srcOrd="7" destOrd="0" presId="urn:microsoft.com/office/officeart/2005/8/layout/hierarchy1"/>
    <dgm:cxn modelId="{79902BD1-CA3C-4A7F-84CA-99C01FDCF592}" type="presParOf" srcId="{B1BE6536-7211-4384-B81C-436D612D9588}" destId="{B44AD986-05E9-42B0-9260-E6831D57E9D9}" srcOrd="0" destOrd="0" presId="urn:microsoft.com/office/officeart/2005/8/layout/hierarchy1"/>
    <dgm:cxn modelId="{DE968FA1-B963-41F5-99AA-A7865540923B}" type="presParOf" srcId="{B44AD986-05E9-42B0-9260-E6831D57E9D9}" destId="{257F2BE5-EF78-463E-A8CA-33CC22A3AA7F}" srcOrd="0" destOrd="0" presId="urn:microsoft.com/office/officeart/2005/8/layout/hierarchy1"/>
    <dgm:cxn modelId="{73BF9F3E-442A-4060-B46F-3FA09671C584}" type="presParOf" srcId="{B44AD986-05E9-42B0-9260-E6831D57E9D9}" destId="{92AF81D9-709A-4E9F-8206-8840010A13C5}" srcOrd="1" destOrd="0" presId="urn:microsoft.com/office/officeart/2005/8/layout/hierarchy1"/>
    <dgm:cxn modelId="{8F7200B9-394F-4F39-BA0C-915A4B1DCBEC}" type="presParOf" srcId="{B1BE6536-7211-4384-B81C-436D612D9588}" destId="{C5395987-6AA5-4E6F-9127-6F528C040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FB84C-64FB-4FDD-AD5C-7E30D4DD7A33}">
      <dsp:nvSpPr>
        <dsp:cNvPr id="0" name=""/>
        <dsp:cNvSpPr/>
      </dsp:nvSpPr>
      <dsp:spPr>
        <a:xfrm>
          <a:off x="4644365" y="1928956"/>
          <a:ext cx="3646955" cy="5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257"/>
              </a:lnTo>
              <a:lnTo>
                <a:pt x="3646955" y="394257"/>
              </a:lnTo>
              <a:lnTo>
                <a:pt x="3646955" y="5785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875B7-37C4-427D-95BC-FC899C113AB0}">
      <dsp:nvSpPr>
        <dsp:cNvPr id="0" name=""/>
        <dsp:cNvSpPr/>
      </dsp:nvSpPr>
      <dsp:spPr>
        <a:xfrm>
          <a:off x="4644365" y="1928956"/>
          <a:ext cx="1215651" cy="578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257"/>
              </a:lnTo>
              <a:lnTo>
                <a:pt x="1215651" y="394257"/>
              </a:lnTo>
              <a:lnTo>
                <a:pt x="1215651" y="5785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458A1-C038-43FF-9B68-ADA9A810EC93}">
      <dsp:nvSpPr>
        <dsp:cNvPr id="0" name=""/>
        <dsp:cNvSpPr/>
      </dsp:nvSpPr>
      <dsp:spPr>
        <a:xfrm>
          <a:off x="3428713" y="1928956"/>
          <a:ext cx="1215651" cy="578539"/>
        </a:xfrm>
        <a:custGeom>
          <a:avLst/>
          <a:gdLst/>
          <a:ahLst/>
          <a:cxnLst/>
          <a:rect l="0" t="0" r="0" b="0"/>
          <a:pathLst>
            <a:path>
              <a:moveTo>
                <a:pt x="1215651" y="0"/>
              </a:moveTo>
              <a:lnTo>
                <a:pt x="1215651" y="394257"/>
              </a:lnTo>
              <a:lnTo>
                <a:pt x="0" y="394257"/>
              </a:lnTo>
              <a:lnTo>
                <a:pt x="0" y="5785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9FBA7-C347-4FBC-990F-8EA15B24ACAA}">
      <dsp:nvSpPr>
        <dsp:cNvPr id="0" name=""/>
        <dsp:cNvSpPr/>
      </dsp:nvSpPr>
      <dsp:spPr>
        <a:xfrm>
          <a:off x="997410" y="1928956"/>
          <a:ext cx="3646955" cy="578539"/>
        </a:xfrm>
        <a:custGeom>
          <a:avLst/>
          <a:gdLst/>
          <a:ahLst/>
          <a:cxnLst/>
          <a:rect l="0" t="0" r="0" b="0"/>
          <a:pathLst>
            <a:path>
              <a:moveTo>
                <a:pt x="3646955" y="0"/>
              </a:moveTo>
              <a:lnTo>
                <a:pt x="3646955" y="394257"/>
              </a:lnTo>
              <a:lnTo>
                <a:pt x="0" y="394257"/>
              </a:lnTo>
              <a:lnTo>
                <a:pt x="0" y="5785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5C3CE-8376-4F15-82D3-EE7443B2FD32}">
      <dsp:nvSpPr>
        <dsp:cNvPr id="0" name=""/>
        <dsp:cNvSpPr/>
      </dsp:nvSpPr>
      <dsp:spPr>
        <a:xfrm>
          <a:off x="3649741" y="665783"/>
          <a:ext cx="1989248" cy="1263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8C278-61EA-44FC-BD79-40B5E79CDE0D}">
      <dsp:nvSpPr>
        <dsp:cNvPr id="0" name=""/>
        <dsp:cNvSpPr/>
      </dsp:nvSpPr>
      <dsp:spPr>
        <a:xfrm>
          <a:off x="3870769" y="875759"/>
          <a:ext cx="1989248" cy="126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Transmit Overview</a:t>
          </a:r>
          <a:endParaRPr lang="en-US" sz="3200" kern="1200" dirty="0"/>
        </a:p>
      </dsp:txBody>
      <dsp:txXfrm>
        <a:off x="3907766" y="912756"/>
        <a:ext cx="1915254" cy="1189178"/>
      </dsp:txXfrm>
    </dsp:sp>
    <dsp:sp modelId="{7A328FF3-C570-4BD7-886A-3A965948548D}">
      <dsp:nvSpPr>
        <dsp:cNvPr id="0" name=""/>
        <dsp:cNvSpPr/>
      </dsp:nvSpPr>
      <dsp:spPr>
        <a:xfrm>
          <a:off x="2786" y="2507496"/>
          <a:ext cx="1989248" cy="12631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A8367-15C7-40F8-AE46-890DFF2981C3}">
      <dsp:nvSpPr>
        <dsp:cNvPr id="0" name=""/>
        <dsp:cNvSpPr/>
      </dsp:nvSpPr>
      <dsp:spPr>
        <a:xfrm>
          <a:off x="223813" y="2717472"/>
          <a:ext cx="1989248" cy="126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ID Formats</a:t>
          </a:r>
        </a:p>
      </dsp:txBody>
      <dsp:txXfrm>
        <a:off x="260810" y="2754469"/>
        <a:ext cx="1915254" cy="1189178"/>
      </dsp:txXfrm>
    </dsp:sp>
    <dsp:sp modelId="{D7B57E61-8C33-4D2C-A3C5-005B7316F244}">
      <dsp:nvSpPr>
        <dsp:cNvPr id="0" name=""/>
        <dsp:cNvSpPr/>
      </dsp:nvSpPr>
      <dsp:spPr>
        <a:xfrm>
          <a:off x="2434089" y="2507496"/>
          <a:ext cx="1989248" cy="12631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3CC03-03E2-4D37-876E-8AA69C73ED57}">
      <dsp:nvSpPr>
        <dsp:cNvPr id="0" name=""/>
        <dsp:cNvSpPr/>
      </dsp:nvSpPr>
      <dsp:spPr>
        <a:xfrm>
          <a:off x="2655117" y="2717472"/>
          <a:ext cx="1989248" cy="126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Frame Types</a:t>
          </a:r>
        </a:p>
      </dsp:txBody>
      <dsp:txXfrm>
        <a:off x="2692114" y="2754469"/>
        <a:ext cx="1915254" cy="1189178"/>
      </dsp:txXfrm>
    </dsp:sp>
    <dsp:sp modelId="{A7A28F11-CFE7-4FA7-89D4-513A45597ADC}">
      <dsp:nvSpPr>
        <dsp:cNvPr id="0" name=""/>
        <dsp:cNvSpPr/>
      </dsp:nvSpPr>
      <dsp:spPr>
        <a:xfrm>
          <a:off x="4865393" y="2507496"/>
          <a:ext cx="1989248" cy="12631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9883-B795-495B-83D5-ED294E5F14F3}">
      <dsp:nvSpPr>
        <dsp:cNvPr id="0" name=""/>
        <dsp:cNvSpPr/>
      </dsp:nvSpPr>
      <dsp:spPr>
        <a:xfrm>
          <a:off x="5086420" y="2717472"/>
          <a:ext cx="1989248" cy="126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Priority</a:t>
          </a:r>
        </a:p>
      </dsp:txBody>
      <dsp:txXfrm>
        <a:off x="5123417" y="2754469"/>
        <a:ext cx="1915254" cy="1189178"/>
      </dsp:txXfrm>
    </dsp:sp>
    <dsp:sp modelId="{8BE11521-95F8-46C9-86B2-31A0B3A8CAE2}">
      <dsp:nvSpPr>
        <dsp:cNvPr id="0" name=""/>
        <dsp:cNvSpPr/>
      </dsp:nvSpPr>
      <dsp:spPr>
        <a:xfrm>
          <a:off x="7296696" y="2507496"/>
          <a:ext cx="1989248" cy="12631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117B6-FBED-4ED6-83DD-2CBD6CAE41CB}">
      <dsp:nvSpPr>
        <dsp:cNvPr id="0" name=""/>
        <dsp:cNvSpPr/>
      </dsp:nvSpPr>
      <dsp:spPr>
        <a:xfrm>
          <a:off x="7517724" y="2717472"/>
          <a:ext cx="1989248" cy="12631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Transmit Interrupts</a:t>
          </a:r>
        </a:p>
      </dsp:txBody>
      <dsp:txXfrm>
        <a:off x="7554721" y="2754469"/>
        <a:ext cx="1915254" cy="11891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8AED7-C814-4B24-A8CC-19CB5D8C6619}">
      <dsp:nvSpPr>
        <dsp:cNvPr id="0" name=""/>
        <dsp:cNvSpPr/>
      </dsp:nvSpPr>
      <dsp:spPr>
        <a:xfrm>
          <a:off x="5135597" y="1526582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4032691" y="435958"/>
              </a:lnTo>
              <a:lnTo>
                <a:pt x="4032691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75DBB-5936-4224-8F8C-B83D76D49F0A}">
      <dsp:nvSpPr>
        <dsp:cNvPr id="0" name=""/>
        <dsp:cNvSpPr/>
      </dsp:nvSpPr>
      <dsp:spPr>
        <a:xfrm>
          <a:off x="5135597" y="1526582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B2FDE-A34C-4DE3-A839-174296740E2B}">
      <dsp:nvSpPr>
        <dsp:cNvPr id="0" name=""/>
        <dsp:cNvSpPr/>
      </dsp:nvSpPr>
      <dsp:spPr>
        <a:xfrm>
          <a:off x="3791366" y="1526582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CA1B-885E-4463-ACE5-6C430E7F54DE}">
      <dsp:nvSpPr>
        <dsp:cNvPr id="0" name=""/>
        <dsp:cNvSpPr/>
      </dsp:nvSpPr>
      <dsp:spPr>
        <a:xfrm>
          <a:off x="1102905" y="1526582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4032691" y="0"/>
              </a:moveTo>
              <a:lnTo>
                <a:pt x="403269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12AE2-BA35-4FEC-9A4A-FCFE16AF9C07}">
      <dsp:nvSpPr>
        <dsp:cNvPr id="0" name=""/>
        <dsp:cNvSpPr/>
      </dsp:nvSpPr>
      <dsp:spPr>
        <a:xfrm>
          <a:off x="4035772" y="129804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79C4B-B911-426E-B157-B6FC95AA64E3}">
      <dsp:nvSpPr>
        <dsp:cNvPr id="0" name=""/>
        <dsp:cNvSpPr/>
      </dsp:nvSpPr>
      <dsp:spPr>
        <a:xfrm>
          <a:off x="4280177" y="361989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Testing Modes</a:t>
          </a:r>
        </a:p>
      </dsp:txBody>
      <dsp:txXfrm>
        <a:off x="4321087" y="402899"/>
        <a:ext cx="2117829" cy="1314957"/>
      </dsp:txXfrm>
    </dsp:sp>
    <dsp:sp modelId="{CE5898D0-F2CA-4BEE-8B9B-D0B0BCB0C310}">
      <dsp:nvSpPr>
        <dsp:cNvPr id="0" name=""/>
        <dsp:cNvSpPr/>
      </dsp:nvSpPr>
      <dsp:spPr>
        <a:xfrm>
          <a:off x="3080" y="2166313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F6448-1645-4159-8B99-946A3F8C665F}">
      <dsp:nvSpPr>
        <dsp:cNvPr id="0" name=""/>
        <dsp:cNvSpPr/>
      </dsp:nvSpPr>
      <dsp:spPr>
        <a:xfrm>
          <a:off x="247486" y="239849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Silent</a:t>
          </a:r>
        </a:p>
      </dsp:txBody>
      <dsp:txXfrm>
        <a:off x="288396" y="2439408"/>
        <a:ext cx="2117829" cy="1314957"/>
      </dsp:txXfrm>
    </dsp:sp>
    <dsp:sp modelId="{7DA91C18-9E8A-4398-839D-61EFE47FB5A9}">
      <dsp:nvSpPr>
        <dsp:cNvPr id="0" name=""/>
        <dsp:cNvSpPr/>
      </dsp:nvSpPr>
      <dsp:spPr>
        <a:xfrm>
          <a:off x="2691541" y="2166313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81BEA-D0AE-47CA-B4B3-A519144C348F}">
      <dsp:nvSpPr>
        <dsp:cNvPr id="0" name=""/>
        <dsp:cNvSpPr/>
      </dsp:nvSpPr>
      <dsp:spPr>
        <a:xfrm>
          <a:off x="2935947" y="239849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Loopback</a:t>
          </a:r>
        </a:p>
      </dsp:txBody>
      <dsp:txXfrm>
        <a:off x="2976857" y="2439408"/>
        <a:ext cx="2117829" cy="1314957"/>
      </dsp:txXfrm>
    </dsp:sp>
    <dsp:sp modelId="{2301933E-7332-454B-85C6-48E59BF8AB65}">
      <dsp:nvSpPr>
        <dsp:cNvPr id="0" name=""/>
        <dsp:cNvSpPr/>
      </dsp:nvSpPr>
      <dsp:spPr>
        <a:xfrm>
          <a:off x="5380002" y="2166313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E9ED-1AA8-42EC-A087-90D195125E92}">
      <dsp:nvSpPr>
        <dsp:cNvPr id="0" name=""/>
        <dsp:cNvSpPr/>
      </dsp:nvSpPr>
      <dsp:spPr>
        <a:xfrm>
          <a:off x="5624408" y="239849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Loopback with Silent</a:t>
          </a:r>
        </a:p>
      </dsp:txBody>
      <dsp:txXfrm>
        <a:off x="5665318" y="2439408"/>
        <a:ext cx="2117829" cy="1314957"/>
      </dsp:txXfrm>
    </dsp:sp>
    <dsp:sp modelId="{5C049574-4B7A-4784-8190-E3900F08EA2C}">
      <dsp:nvSpPr>
        <dsp:cNvPr id="0" name=""/>
        <dsp:cNvSpPr/>
      </dsp:nvSpPr>
      <dsp:spPr>
        <a:xfrm>
          <a:off x="8068463" y="2166313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11C8-2FE6-4739-BD93-9F53AF591BF3}">
      <dsp:nvSpPr>
        <dsp:cNvPr id="0" name=""/>
        <dsp:cNvSpPr/>
      </dsp:nvSpPr>
      <dsp:spPr>
        <a:xfrm>
          <a:off x="8312869" y="239849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Basic</a:t>
          </a:r>
        </a:p>
      </dsp:txBody>
      <dsp:txXfrm>
        <a:off x="8353779" y="2439408"/>
        <a:ext cx="2117829" cy="1314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588DF-181C-4497-B457-F36C9BFBEC08}">
      <dsp:nvSpPr>
        <dsp:cNvPr id="0" name=""/>
        <dsp:cNvSpPr/>
      </dsp:nvSpPr>
      <dsp:spPr>
        <a:xfrm>
          <a:off x="7341552" y="2308491"/>
          <a:ext cx="1739592" cy="41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90"/>
              </a:lnTo>
              <a:lnTo>
                <a:pt x="1739592" y="282090"/>
              </a:lnTo>
              <a:lnTo>
                <a:pt x="1739592" y="41394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92806-E78C-4D85-95B6-14F4D70AFA26}">
      <dsp:nvSpPr>
        <dsp:cNvPr id="0" name=""/>
        <dsp:cNvSpPr/>
      </dsp:nvSpPr>
      <dsp:spPr>
        <a:xfrm>
          <a:off x="7295832" y="2308491"/>
          <a:ext cx="91440" cy="41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94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D8D71-768B-493D-A66A-118C2AA3EE4A}">
      <dsp:nvSpPr>
        <dsp:cNvPr id="0" name=""/>
        <dsp:cNvSpPr/>
      </dsp:nvSpPr>
      <dsp:spPr>
        <a:xfrm>
          <a:off x="5601960" y="2308491"/>
          <a:ext cx="1739592" cy="413943"/>
        </a:xfrm>
        <a:custGeom>
          <a:avLst/>
          <a:gdLst/>
          <a:ahLst/>
          <a:cxnLst/>
          <a:rect l="0" t="0" r="0" b="0"/>
          <a:pathLst>
            <a:path>
              <a:moveTo>
                <a:pt x="1739592" y="0"/>
              </a:moveTo>
              <a:lnTo>
                <a:pt x="1739592" y="282090"/>
              </a:lnTo>
              <a:lnTo>
                <a:pt x="0" y="282090"/>
              </a:lnTo>
              <a:lnTo>
                <a:pt x="0" y="41394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D17FA-647A-4AFE-AB07-0CCC4105228D}">
      <dsp:nvSpPr>
        <dsp:cNvPr id="0" name=""/>
        <dsp:cNvSpPr/>
      </dsp:nvSpPr>
      <dsp:spPr>
        <a:xfrm>
          <a:off x="4743829" y="990750"/>
          <a:ext cx="2597723" cy="41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90"/>
              </a:lnTo>
              <a:lnTo>
                <a:pt x="2597723" y="282090"/>
              </a:lnTo>
              <a:lnTo>
                <a:pt x="2597723" y="4139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2F4E0-39FD-4C79-BB9E-7FE9FCFCE3E3}">
      <dsp:nvSpPr>
        <dsp:cNvPr id="0" name=""/>
        <dsp:cNvSpPr/>
      </dsp:nvSpPr>
      <dsp:spPr>
        <a:xfrm>
          <a:off x="4698109" y="990750"/>
          <a:ext cx="91440" cy="41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39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A115-140E-4D9B-8F16-0D12AD9F316E}">
      <dsp:nvSpPr>
        <dsp:cNvPr id="0" name=""/>
        <dsp:cNvSpPr/>
      </dsp:nvSpPr>
      <dsp:spPr>
        <a:xfrm>
          <a:off x="2146106" y="2308491"/>
          <a:ext cx="869796" cy="41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090"/>
              </a:lnTo>
              <a:lnTo>
                <a:pt x="869796" y="282090"/>
              </a:lnTo>
              <a:lnTo>
                <a:pt x="869796" y="41394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7370-905C-472A-9A39-A14D9E31F0C5}">
      <dsp:nvSpPr>
        <dsp:cNvPr id="0" name=""/>
        <dsp:cNvSpPr/>
      </dsp:nvSpPr>
      <dsp:spPr>
        <a:xfrm>
          <a:off x="1276310" y="2308491"/>
          <a:ext cx="869796" cy="413943"/>
        </a:xfrm>
        <a:custGeom>
          <a:avLst/>
          <a:gdLst/>
          <a:ahLst/>
          <a:cxnLst/>
          <a:rect l="0" t="0" r="0" b="0"/>
          <a:pathLst>
            <a:path>
              <a:moveTo>
                <a:pt x="869796" y="0"/>
              </a:moveTo>
              <a:lnTo>
                <a:pt x="869796" y="282090"/>
              </a:lnTo>
              <a:lnTo>
                <a:pt x="0" y="282090"/>
              </a:lnTo>
              <a:lnTo>
                <a:pt x="0" y="413943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5E40D-1480-4AD1-98DA-68FEA065A62F}">
      <dsp:nvSpPr>
        <dsp:cNvPr id="0" name=""/>
        <dsp:cNvSpPr/>
      </dsp:nvSpPr>
      <dsp:spPr>
        <a:xfrm>
          <a:off x="2146106" y="990750"/>
          <a:ext cx="2597723" cy="413943"/>
        </a:xfrm>
        <a:custGeom>
          <a:avLst/>
          <a:gdLst/>
          <a:ahLst/>
          <a:cxnLst/>
          <a:rect l="0" t="0" r="0" b="0"/>
          <a:pathLst>
            <a:path>
              <a:moveTo>
                <a:pt x="2597723" y="0"/>
              </a:moveTo>
              <a:lnTo>
                <a:pt x="2597723" y="282090"/>
              </a:lnTo>
              <a:lnTo>
                <a:pt x="0" y="282090"/>
              </a:lnTo>
              <a:lnTo>
                <a:pt x="0" y="41394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EE064-5FAB-4EC7-B98A-ED5BE5C8A0D9}">
      <dsp:nvSpPr>
        <dsp:cNvPr id="0" name=""/>
        <dsp:cNvSpPr/>
      </dsp:nvSpPr>
      <dsp:spPr>
        <a:xfrm>
          <a:off x="3027354" y="2917"/>
          <a:ext cx="3432949" cy="98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5CE71-408F-4462-B167-268D52319190}">
      <dsp:nvSpPr>
        <dsp:cNvPr id="0" name=""/>
        <dsp:cNvSpPr/>
      </dsp:nvSpPr>
      <dsp:spPr>
        <a:xfrm>
          <a:off x="3185499" y="153155"/>
          <a:ext cx="3432949" cy="9878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Interrupt Sources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14432" y="182088"/>
        <a:ext cx="3375083" cy="929966"/>
      </dsp:txXfrm>
    </dsp:sp>
    <dsp:sp modelId="{8E321E5A-D8DF-44A0-BC3D-AA40BA09A69F}">
      <dsp:nvSpPr>
        <dsp:cNvPr id="0" name=""/>
        <dsp:cNvSpPr/>
      </dsp:nvSpPr>
      <dsp:spPr>
        <a:xfrm>
          <a:off x="1434454" y="1404694"/>
          <a:ext cx="1423302" cy="903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96AF7-B076-44E2-A94A-536E803C20ED}">
      <dsp:nvSpPr>
        <dsp:cNvPr id="0" name=""/>
        <dsp:cNvSpPr/>
      </dsp:nvSpPr>
      <dsp:spPr>
        <a:xfrm>
          <a:off x="1592599" y="1554931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Error Interrupt</a:t>
          </a:r>
        </a:p>
      </dsp:txBody>
      <dsp:txXfrm>
        <a:off x="1619070" y="1581402"/>
        <a:ext cx="1370360" cy="850855"/>
      </dsp:txXfrm>
    </dsp:sp>
    <dsp:sp modelId="{3776FB15-7EBC-4E3F-9BA7-A29F2F356133}">
      <dsp:nvSpPr>
        <dsp:cNvPr id="0" name=""/>
        <dsp:cNvSpPr/>
      </dsp:nvSpPr>
      <dsp:spPr>
        <a:xfrm>
          <a:off x="564658" y="2722435"/>
          <a:ext cx="1423302" cy="9037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F8C3-A176-4858-9F1C-287EDDB59D9D}">
      <dsp:nvSpPr>
        <dsp:cNvPr id="0" name=""/>
        <dsp:cNvSpPr/>
      </dsp:nvSpPr>
      <dsp:spPr>
        <a:xfrm>
          <a:off x="722803" y="2872672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Bus-Off </a:t>
          </a:r>
        </a:p>
      </dsp:txBody>
      <dsp:txXfrm>
        <a:off x="749274" y="2899143"/>
        <a:ext cx="1370360" cy="850855"/>
      </dsp:txXfrm>
    </dsp:sp>
    <dsp:sp modelId="{17B754A9-7146-4082-92C6-97437CF54E0D}">
      <dsp:nvSpPr>
        <dsp:cNvPr id="0" name=""/>
        <dsp:cNvSpPr/>
      </dsp:nvSpPr>
      <dsp:spPr>
        <a:xfrm>
          <a:off x="2304251" y="2722435"/>
          <a:ext cx="1423302" cy="9037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C23DC-270E-4D60-BE93-43AFA1B03D70}">
      <dsp:nvSpPr>
        <dsp:cNvPr id="0" name=""/>
        <dsp:cNvSpPr/>
      </dsp:nvSpPr>
      <dsp:spPr>
        <a:xfrm>
          <a:off x="2462395" y="2872672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Error Warning</a:t>
          </a:r>
        </a:p>
      </dsp:txBody>
      <dsp:txXfrm>
        <a:off x="2488866" y="2899143"/>
        <a:ext cx="1370360" cy="850855"/>
      </dsp:txXfrm>
    </dsp:sp>
    <dsp:sp modelId="{04750417-6E96-4F04-A90D-BA126CE0951C}">
      <dsp:nvSpPr>
        <dsp:cNvPr id="0" name=""/>
        <dsp:cNvSpPr/>
      </dsp:nvSpPr>
      <dsp:spPr>
        <a:xfrm>
          <a:off x="3174047" y="1404694"/>
          <a:ext cx="3139564" cy="903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1ACD-F838-4894-AC9B-E3E29834BC85}">
      <dsp:nvSpPr>
        <dsp:cNvPr id="0" name=""/>
        <dsp:cNvSpPr/>
      </dsp:nvSpPr>
      <dsp:spPr>
        <a:xfrm>
          <a:off x="3332192" y="1554931"/>
          <a:ext cx="3139564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Message Object Interrupts</a:t>
          </a:r>
          <a:b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(Transmit/Receive)</a:t>
          </a:r>
        </a:p>
      </dsp:txBody>
      <dsp:txXfrm>
        <a:off x="3358663" y="1581402"/>
        <a:ext cx="3086622" cy="850855"/>
      </dsp:txXfrm>
    </dsp:sp>
    <dsp:sp modelId="{64C97FF1-B7AE-4FE4-9679-4033FC10CE44}">
      <dsp:nvSpPr>
        <dsp:cNvPr id="0" name=""/>
        <dsp:cNvSpPr/>
      </dsp:nvSpPr>
      <dsp:spPr>
        <a:xfrm>
          <a:off x="6629901" y="1404694"/>
          <a:ext cx="1423302" cy="9037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540EF-E0C8-448A-AC92-E72C4147D945}">
      <dsp:nvSpPr>
        <dsp:cNvPr id="0" name=""/>
        <dsp:cNvSpPr/>
      </dsp:nvSpPr>
      <dsp:spPr>
        <a:xfrm>
          <a:off x="6788045" y="1554931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Status Interrupts</a:t>
          </a:r>
        </a:p>
      </dsp:txBody>
      <dsp:txXfrm>
        <a:off x="6814516" y="1581402"/>
        <a:ext cx="1370360" cy="850855"/>
      </dsp:txXfrm>
    </dsp:sp>
    <dsp:sp modelId="{5C216442-BED5-4303-876B-1A83157CF336}">
      <dsp:nvSpPr>
        <dsp:cNvPr id="0" name=""/>
        <dsp:cNvSpPr/>
      </dsp:nvSpPr>
      <dsp:spPr>
        <a:xfrm>
          <a:off x="4890308" y="2722435"/>
          <a:ext cx="1423302" cy="9037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96B-57B7-4C30-A25A-C8DC35B7435B}">
      <dsp:nvSpPr>
        <dsp:cNvPr id="0" name=""/>
        <dsp:cNvSpPr/>
      </dsp:nvSpPr>
      <dsp:spPr>
        <a:xfrm>
          <a:off x="5048453" y="2872672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Receive OK</a:t>
          </a:r>
        </a:p>
      </dsp:txBody>
      <dsp:txXfrm>
        <a:off x="5074924" y="2899143"/>
        <a:ext cx="1370360" cy="850855"/>
      </dsp:txXfrm>
    </dsp:sp>
    <dsp:sp modelId="{709F7631-5008-4333-8E73-1C7E9B18C68F}">
      <dsp:nvSpPr>
        <dsp:cNvPr id="0" name=""/>
        <dsp:cNvSpPr/>
      </dsp:nvSpPr>
      <dsp:spPr>
        <a:xfrm>
          <a:off x="6629901" y="2722435"/>
          <a:ext cx="1423302" cy="9037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AECB-E3E5-4285-B291-036DD3E14BA4}">
      <dsp:nvSpPr>
        <dsp:cNvPr id="0" name=""/>
        <dsp:cNvSpPr/>
      </dsp:nvSpPr>
      <dsp:spPr>
        <a:xfrm>
          <a:off x="6788045" y="2872672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Transmit OK</a:t>
          </a:r>
        </a:p>
      </dsp:txBody>
      <dsp:txXfrm>
        <a:off x="6814516" y="2899143"/>
        <a:ext cx="1370360" cy="850855"/>
      </dsp:txXfrm>
    </dsp:sp>
    <dsp:sp modelId="{2E7D8572-ED21-48A8-A677-B4A9DD2232AC}">
      <dsp:nvSpPr>
        <dsp:cNvPr id="0" name=""/>
        <dsp:cNvSpPr/>
      </dsp:nvSpPr>
      <dsp:spPr>
        <a:xfrm>
          <a:off x="8369493" y="2722435"/>
          <a:ext cx="1423302" cy="90379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D2F1E-3FEA-47A6-8F9F-73C1DEB6CD4E}">
      <dsp:nvSpPr>
        <dsp:cNvPr id="0" name=""/>
        <dsp:cNvSpPr/>
      </dsp:nvSpPr>
      <dsp:spPr>
        <a:xfrm>
          <a:off x="8527638" y="2872672"/>
          <a:ext cx="1423302" cy="90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Last Error Code</a:t>
          </a:r>
        </a:p>
      </dsp:txBody>
      <dsp:txXfrm>
        <a:off x="8554109" y="2899143"/>
        <a:ext cx="1370360" cy="850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312F2-F007-4839-BCBE-588786F0942B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A1812-3802-4EF8-B7D4-AE714622D6A8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69958-840C-4663-8398-E3F409E40A1F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496FE-A502-4092-9859-5550D84D8A2C}">
      <dsp:nvSpPr>
        <dsp:cNvPr id="0" name=""/>
        <dsp:cNvSpPr/>
      </dsp:nvSpPr>
      <dsp:spPr>
        <a:xfrm>
          <a:off x="3508515" y="257"/>
          <a:ext cx="3208466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F958-5BF7-495B-9E76-E0B2CC532609}">
      <dsp:nvSpPr>
        <dsp:cNvPr id="0" name=""/>
        <dsp:cNvSpPr/>
      </dsp:nvSpPr>
      <dsp:spPr>
        <a:xfrm>
          <a:off x="3798618" y="275855"/>
          <a:ext cx="3208466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rPr>
            <a:t>CAN Configurations</a:t>
          </a:r>
        </a:p>
      </dsp:txBody>
      <dsp:txXfrm>
        <a:off x="3847177" y="324414"/>
        <a:ext cx="3111348" cy="1560821"/>
      </dsp:txXfrm>
    </dsp:sp>
    <dsp:sp modelId="{6CF6AFAF-70F8-4663-B495-3FC9A0DEDE0A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BDA5-7F6A-4CE4-8F55-42DAE03DF1F2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Initialization</a:t>
          </a:r>
        </a:p>
      </dsp:txBody>
      <dsp:txXfrm>
        <a:off x="954810" y="2741699"/>
        <a:ext cx="2513811" cy="1560821"/>
      </dsp:txXfrm>
    </dsp:sp>
    <dsp:sp modelId="{6DDA81BE-7CF0-4A1E-AD1C-E9E0D3559A2B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D62F-9428-4E89-88FE-E981B245C8A2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Message Object Transmission</a:t>
          </a:r>
        </a:p>
      </dsp:txBody>
      <dsp:txXfrm>
        <a:off x="4145946" y="2741699"/>
        <a:ext cx="2513811" cy="1560821"/>
      </dsp:txXfrm>
    </dsp:sp>
    <dsp:sp modelId="{19CF7868-7D3B-4878-866F-45982F0CAEE6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81CE9-9729-4F1B-BA3B-545AB0C25F85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Message Object Reception </a:t>
          </a:r>
        </a:p>
      </dsp:txBody>
      <dsp:txXfrm>
        <a:off x="7337081" y="2741699"/>
        <a:ext cx="2513811" cy="1560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BF3DA-3563-42C7-AE46-44ADD9FE49DE}">
      <dsp:nvSpPr>
        <dsp:cNvPr id="0" name=""/>
        <dsp:cNvSpPr/>
      </dsp:nvSpPr>
      <dsp:spPr>
        <a:xfrm>
          <a:off x="4968049" y="1458343"/>
          <a:ext cx="1401244" cy="66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49"/>
              </a:lnTo>
              <a:lnTo>
                <a:pt x="1401244" y="454449"/>
              </a:lnTo>
              <a:lnTo>
                <a:pt x="1401244" y="6668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0C641-AC6C-4946-80B0-75F6B216F229}">
      <dsp:nvSpPr>
        <dsp:cNvPr id="0" name=""/>
        <dsp:cNvSpPr/>
      </dsp:nvSpPr>
      <dsp:spPr>
        <a:xfrm>
          <a:off x="3334586" y="1458343"/>
          <a:ext cx="1633462" cy="666865"/>
        </a:xfrm>
        <a:custGeom>
          <a:avLst/>
          <a:gdLst/>
          <a:ahLst/>
          <a:cxnLst/>
          <a:rect l="0" t="0" r="0" b="0"/>
          <a:pathLst>
            <a:path>
              <a:moveTo>
                <a:pt x="1633462" y="0"/>
              </a:moveTo>
              <a:lnTo>
                <a:pt x="1633462" y="454449"/>
              </a:lnTo>
              <a:lnTo>
                <a:pt x="0" y="454449"/>
              </a:lnTo>
              <a:lnTo>
                <a:pt x="0" y="6668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EBD0A-1C67-420D-8CA5-214C217A4DE0}">
      <dsp:nvSpPr>
        <dsp:cNvPr id="0" name=""/>
        <dsp:cNvSpPr/>
      </dsp:nvSpPr>
      <dsp:spPr>
        <a:xfrm>
          <a:off x="3821576" y="2323"/>
          <a:ext cx="2292945" cy="1456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803B29-2944-4841-97E2-608AB183C93E}">
      <dsp:nvSpPr>
        <dsp:cNvPr id="0" name=""/>
        <dsp:cNvSpPr/>
      </dsp:nvSpPr>
      <dsp:spPr>
        <a:xfrm>
          <a:off x="4076348" y="244356"/>
          <a:ext cx="2292945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ID Format</a:t>
          </a:r>
        </a:p>
      </dsp:txBody>
      <dsp:txXfrm>
        <a:off x="4118993" y="287001"/>
        <a:ext cx="2207655" cy="1370730"/>
      </dsp:txXfrm>
    </dsp:sp>
    <dsp:sp modelId="{F36831E7-242D-4288-B0A9-0AF9442B8BFB}">
      <dsp:nvSpPr>
        <dsp:cNvPr id="0" name=""/>
        <dsp:cNvSpPr/>
      </dsp:nvSpPr>
      <dsp:spPr>
        <a:xfrm>
          <a:off x="2188113" y="2125208"/>
          <a:ext cx="2292945" cy="1456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786898-F497-41CB-8D92-E2C2BAA88B07}">
      <dsp:nvSpPr>
        <dsp:cNvPr id="0" name=""/>
        <dsp:cNvSpPr/>
      </dsp:nvSpPr>
      <dsp:spPr>
        <a:xfrm>
          <a:off x="2442885" y="2367242"/>
          <a:ext cx="2292945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Standard</a:t>
          </a:r>
          <a:br>
            <a:rPr lang="en-US" sz="4000" kern="1200" dirty="0"/>
          </a:br>
          <a:r>
            <a:rPr lang="en-US" sz="4000" kern="1200" dirty="0"/>
            <a:t>11-bit</a:t>
          </a:r>
        </a:p>
      </dsp:txBody>
      <dsp:txXfrm>
        <a:off x="2485530" y="2409887"/>
        <a:ext cx="2207655" cy="1370730"/>
      </dsp:txXfrm>
    </dsp:sp>
    <dsp:sp modelId="{F5D48FEF-F7C2-4C12-A291-0AC536B7B0F5}">
      <dsp:nvSpPr>
        <dsp:cNvPr id="0" name=""/>
        <dsp:cNvSpPr/>
      </dsp:nvSpPr>
      <dsp:spPr>
        <a:xfrm>
          <a:off x="4990603" y="2125208"/>
          <a:ext cx="2757382" cy="1456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58CB7-72B3-4A82-9864-14FB3E387604}">
      <dsp:nvSpPr>
        <dsp:cNvPr id="0" name=""/>
        <dsp:cNvSpPr/>
      </dsp:nvSpPr>
      <dsp:spPr>
        <a:xfrm>
          <a:off x="5245375" y="2367242"/>
          <a:ext cx="2757382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Extended </a:t>
          </a:r>
          <a:br>
            <a:rPr lang="en-US" sz="4000" kern="1200" dirty="0"/>
          </a:br>
          <a:r>
            <a:rPr lang="en-US" sz="4000" kern="1200" dirty="0"/>
            <a:t>29-bit</a:t>
          </a:r>
        </a:p>
      </dsp:txBody>
      <dsp:txXfrm>
        <a:off x="5288020" y="2409887"/>
        <a:ext cx="2672092" cy="1370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D224-A66F-4E70-A6B6-755FBF06EFE9}">
      <dsp:nvSpPr>
        <dsp:cNvPr id="0" name=""/>
        <dsp:cNvSpPr/>
      </dsp:nvSpPr>
      <dsp:spPr>
        <a:xfrm>
          <a:off x="5033956" y="718733"/>
          <a:ext cx="3242272" cy="693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477"/>
              </a:lnTo>
              <a:lnTo>
                <a:pt x="3242272" y="472477"/>
              </a:lnTo>
              <a:lnTo>
                <a:pt x="3242272" y="6933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A0B68-E8D5-496B-A70C-A16DE1FDF79A}">
      <dsp:nvSpPr>
        <dsp:cNvPr id="0" name=""/>
        <dsp:cNvSpPr/>
      </dsp:nvSpPr>
      <dsp:spPr>
        <a:xfrm>
          <a:off x="2119328" y="718733"/>
          <a:ext cx="2914628" cy="691669"/>
        </a:xfrm>
        <a:custGeom>
          <a:avLst/>
          <a:gdLst/>
          <a:ahLst/>
          <a:cxnLst/>
          <a:rect l="0" t="0" r="0" b="0"/>
          <a:pathLst>
            <a:path>
              <a:moveTo>
                <a:pt x="2914628" y="0"/>
              </a:moveTo>
              <a:lnTo>
                <a:pt x="2914628" y="470827"/>
              </a:lnTo>
              <a:lnTo>
                <a:pt x="0" y="470827"/>
              </a:lnTo>
              <a:lnTo>
                <a:pt x="0" y="6916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B7B38-61D5-4010-95B2-A100ECD0D74B}">
      <dsp:nvSpPr>
        <dsp:cNvPr id="0" name=""/>
        <dsp:cNvSpPr/>
      </dsp:nvSpPr>
      <dsp:spPr>
        <a:xfrm>
          <a:off x="2645197" y="1443"/>
          <a:ext cx="4777519" cy="71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EDCB-EDE1-41E0-A42F-DACC4D996BD5}">
      <dsp:nvSpPr>
        <dsp:cNvPr id="0" name=""/>
        <dsp:cNvSpPr/>
      </dsp:nvSpPr>
      <dsp:spPr>
        <a:xfrm>
          <a:off x="2910075" y="253078"/>
          <a:ext cx="4777519" cy="717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Frame Types</a:t>
          </a:r>
          <a:endParaRPr lang="en-US" sz="3100" kern="1200" dirty="0"/>
        </a:p>
      </dsp:txBody>
      <dsp:txXfrm>
        <a:off x="2931084" y="274087"/>
        <a:ext cx="4735501" cy="675272"/>
      </dsp:txXfrm>
    </dsp:sp>
    <dsp:sp modelId="{D2052CC2-E1F2-45B2-B2F8-D8828B83C729}">
      <dsp:nvSpPr>
        <dsp:cNvPr id="0" name=""/>
        <dsp:cNvSpPr/>
      </dsp:nvSpPr>
      <dsp:spPr>
        <a:xfrm>
          <a:off x="127870" y="1410403"/>
          <a:ext cx="3982914" cy="8680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B8FEB-568D-4684-9E31-459A3C6A4E97}">
      <dsp:nvSpPr>
        <dsp:cNvPr id="0" name=""/>
        <dsp:cNvSpPr/>
      </dsp:nvSpPr>
      <dsp:spPr>
        <a:xfrm>
          <a:off x="392749" y="1662038"/>
          <a:ext cx="3982914" cy="868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Frame</a:t>
          </a:r>
        </a:p>
      </dsp:txBody>
      <dsp:txXfrm>
        <a:off x="418173" y="1687462"/>
        <a:ext cx="3932066" cy="817184"/>
      </dsp:txXfrm>
    </dsp:sp>
    <dsp:sp modelId="{77B19833-809A-4697-9201-58CBD194D75A}">
      <dsp:nvSpPr>
        <dsp:cNvPr id="0" name=""/>
        <dsp:cNvSpPr/>
      </dsp:nvSpPr>
      <dsp:spPr>
        <a:xfrm>
          <a:off x="6611129" y="1412053"/>
          <a:ext cx="3330200" cy="907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0058C-BB28-4275-8283-892182472347}">
      <dsp:nvSpPr>
        <dsp:cNvPr id="0" name=""/>
        <dsp:cNvSpPr/>
      </dsp:nvSpPr>
      <dsp:spPr>
        <a:xfrm>
          <a:off x="6876007" y="1663688"/>
          <a:ext cx="3330200" cy="907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Remote Frame</a:t>
          </a:r>
        </a:p>
      </dsp:txBody>
      <dsp:txXfrm>
        <a:off x="6902576" y="1690257"/>
        <a:ext cx="3277062" cy="853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271C-C3D0-4B18-A8D4-5E023D99E7AA}">
      <dsp:nvSpPr>
        <dsp:cNvPr id="0" name=""/>
        <dsp:cNvSpPr/>
      </dsp:nvSpPr>
      <dsp:spPr>
        <a:xfrm>
          <a:off x="5249991" y="1516614"/>
          <a:ext cx="4129769" cy="42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7"/>
              </a:lnTo>
              <a:lnTo>
                <a:pt x="4129769" y="291707"/>
              </a:lnTo>
              <a:lnTo>
                <a:pt x="4129769" y="4280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6A29-B1D4-4169-BE19-9FA46AEDDCF7}">
      <dsp:nvSpPr>
        <dsp:cNvPr id="0" name=""/>
        <dsp:cNvSpPr/>
      </dsp:nvSpPr>
      <dsp:spPr>
        <a:xfrm>
          <a:off x="5249991" y="1516614"/>
          <a:ext cx="2099671" cy="42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7"/>
              </a:lnTo>
              <a:lnTo>
                <a:pt x="2099671" y="291707"/>
              </a:lnTo>
              <a:lnTo>
                <a:pt x="2099671" y="4280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889D8-513B-4D12-9E01-39A51579537B}">
      <dsp:nvSpPr>
        <dsp:cNvPr id="0" name=""/>
        <dsp:cNvSpPr/>
      </dsp:nvSpPr>
      <dsp:spPr>
        <a:xfrm>
          <a:off x="5249991" y="1516614"/>
          <a:ext cx="128357" cy="42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7"/>
              </a:lnTo>
              <a:lnTo>
                <a:pt x="128357" y="291707"/>
              </a:lnTo>
              <a:lnTo>
                <a:pt x="128357" y="4280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10B06-7882-401E-8B9A-2A9E043D1243}">
      <dsp:nvSpPr>
        <dsp:cNvPr id="0" name=""/>
        <dsp:cNvSpPr/>
      </dsp:nvSpPr>
      <dsp:spPr>
        <a:xfrm>
          <a:off x="3136020" y="1516614"/>
          <a:ext cx="2113970" cy="428055"/>
        </a:xfrm>
        <a:custGeom>
          <a:avLst/>
          <a:gdLst/>
          <a:ahLst/>
          <a:cxnLst/>
          <a:rect l="0" t="0" r="0" b="0"/>
          <a:pathLst>
            <a:path>
              <a:moveTo>
                <a:pt x="2113970" y="0"/>
              </a:moveTo>
              <a:lnTo>
                <a:pt x="2113970" y="291707"/>
              </a:lnTo>
              <a:lnTo>
                <a:pt x="0" y="291707"/>
              </a:lnTo>
              <a:lnTo>
                <a:pt x="0" y="4280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73F1B-1E66-4F14-B702-6306FDB70BAD}">
      <dsp:nvSpPr>
        <dsp:cNvPr id="0" name=""/>
        <dsp:cNvSpPr/>
      </dsp:nvSpPr>
      <dsp:spPr>
        <a:xfrm>
          <a:off x="903605" y="1516614"/>
          <a:ext cx="4346385" cy="428055"/>
        </a:xfrm>
        <a:custGeom>
          <a:avLst/>
          <a:gdLst/>
          <a:ahLst/>
          <a:cxnLst/>
          <a:rect l="0" t="0" r="0" b="0"/>
          <a:pathLst>
            <a:path>
              <a:moveTo>
                <a:pt x="4346385" y="0"/>
              </a:moveTo>
              <a:lnTo>
                <a:pt x="4346385" y="291707"/>
              </a:lnTo>
              <a:lnTo>
                <a:pt x="0" y="291707"/>
              </a:lnTo>
              <a:lnTo>
                <a:pt x="0" y="42805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218A2-11F6-4CBD-9B5E-59CCFDE23AF7}">
      <dsp:nvSpPr>
        <dsp:cNvPr id="0" name=""/>
        <dsp:cNvSpPr/>
      </dsp:nvSpPr>
      <dsp:spPr>
        <a:xfrm>
          <a:off x="4270410" y="582005"/>
          <a:ext cx="1959160" cy="93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DF7B1-93B9-42ED-B66D-4DC1B8CA2CC3}">
      <dsp:nvSpPr>
        <dsp:cNvPr id="0" name=""/>
        <dsp:cNvSpPr/>
      </dsp:nvSpPr>
      <dsp:spPr>
        <a:xfrm>
          <a:off x="4433947" y="737364"/>
          <a:ext cx="1959160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Receive Overview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1321" y="764738"/>
        <a:ext cx="1904412" cy="879860"/>
      </dsp:txXfrm>
    </dsp:sp>
    <dsp:sp modelId="{1871FAAB-0C93-407F-8610-5F95B80A1D05}">
      <dsp:nvSpPr>
        <dsp:cNvPr id="0" name=""/>
        <dsp:cNvSpPr/>
      </dsp:nvSpPr>
      <dsp:spPr>
        <a:xfrm>
          <a:off x="5189" y="1944669"/>
          <a:ext cx="1796832" cy="93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85567-8EA8-4458-AF99-8185474B0976}">
      <dsp:nvSpPr>
        <dsp:cNvPr id="0" name=""/>
        <dsp:cNvSpPr/>
      </dsp:nvSpPr>
      <dsp:spPr>
        <a:xfrm>
          <a:off x="168725" y="2100028"/>
          <a:ext cx="1796832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ID Formats</a:t>
          </a:r>
        </a:p>
      </dsp:txBody>
      <dsp:txXfrm>
        <a:off x="196099" y="2127402"/>
        <a:ext cx="1742084" cy="879860"/>
      </dsp:txXfrm>
    </dsp:sp>
    <dsp:sp modelId="{4A550B1A-DF5E-4C25-B360-BB9EA94082FD}">
      <dsp:nvSpPr>
        <dsp:cNvPr id="0" name=""/>
        <dsp:cNvSpPr/>
      </dsp:nvSpPr>
      <dsp:spPr>
        <a:xfrm>
          <a:off x="2129094" y="1944669"/>
          <a:ext cx="2013853" cy="93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4748-0D16-4C76-84B4-0B278483DF45}">
      <dsp:nvSpPr>
        <dsp:cNvPr id="0" name=""/>
        <dsp:cNvSpPr/>
      </dsp:nvSpPr>
      <dsp:spPr>
        <a:xfrm>
          <a:off x="2292630" y="2100028"/>
          <a:ext cx="2013853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Frame Types</a:t>
          </a:r>
        </a:p>
      </dsp:txBody>
      <dsp:txXfrm>
        <a:off x="2320004" y="2127402"/>
        <a:ext cx="1959105" cy="879860"/>
      </dsp:txXfrm>
    </dsp:sp>
    <dsp:sp modelId="{D334509F-9209-44DC-8586-4DB4412E1A29}">
      <dsp:nvSpPr>
        <dsp:cNvPr id="0" name=""/>
        <dsp:cNvSpPr/>
      </dsp:nvSpPr>
      <dsp:spPr>
        <a:xfrm>
          <a:off x="4470019" y="1944669"/>
          <a:ext cx="1816658" cy="93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0092-8249-41E1-9D95-A1673B0BEB17}">
      <dsp:nvSpPr>
        <dsp:cNvPr id="0" name=""/>
        <dsp:cNvSpPr/>
      </dsp:nvSpPr>
      <dsp:spPr>
        <a:xfrm>
          <a:off x="4633555" y="2100028"/>
          <a:ext cx="1816658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Receive Interrupt</a:t>
          </a:r>
        </a:p>
      </dsp:txBody>
      <dsp:txXfrm>
        <a:off x="4660929" y="2127402"/>
        <a:ext cx="1761910" cy="879860"/>
      </dsp:txXfrm>
    </dsp:sp>
    <dsp:sp modelId="{4AAF2982-2D2F-4FD6-8DE7-E4EFD7E6CAE2}">
      <dsp:nvSpPr>
        <dsp:cNvPr id="0" name=""/>
        <dsp:cNvSpPr/>
      </dsp:nvSpPr>
      <dsp:spPr>
        <a:xfrm>
          <a:off x="6613750" y="1944669"/>
          <a:ext cx="1471824" cy="93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BB2E7-F9A3-401A-9ABC-B001BEC408F9}">
      <dsp:nvSpPr>
        <dsp:cNvPr id="0" name=""/>
        <dsp:cNvSpPr/>
      </dsp:nvSpPr>
      <dsp:spPr>
        <a:xfrm>
          <a:off x="6777286" y="2100028"/>
          <a:ext cx="1471824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Priority</a:t>
          </a:r>
        </a:p>
      </dsp:txBody>
      <dsp:txXfrm>
        <a:off x="6804660" y="2127402"/>
        <a:ext cx="1417076" cy="879860"/>
      </dsp:txXfrm>
    </dsp:sp>
    <dsp:sp modelId="{EBDAF5E3-29B9-4232-8A49-D71B3D8D0F8D}">
      <dsp:nvSpPr>
        <dsp:cNvPr id="0" name=""/>
        <dsp:cNvSpPr/>
      </dsp:nvSpPr>
      <dsp:spPr>
        <a:xfrm>
          <a:off x="8412646" y="1944669"/>
          <a:ext cx="1934227" cy="93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552DA-58C8-455B-A475-10CABD0E958A}">
      <dsp:nvSpPr>
        <dsp:cNvPr id="0" name=""/>
        <dsp:cNvSpPr/>
      </dsp:nvSpPr>
      <dsp:spPr>
        <a:xfrm>
          <a:off x="8576183" y="2100028"/>
          <a:ext cx="1934227" cy="934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Message Lost </a:t>
          </a:r>
        </a:p>
      </dsp:txBody>
      <dsp:txXfrm>
        <a:off x="8603557" y="2127402"/>
        <a:ext cx="1879479" cy="879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BF3DA-3563-42C7-AE46-44ADD9FE49DE}">
      <dsp:nvSpPr>
        <dsp:cNvPr id="0" name=""/>
        <dsp:cNvSpPr/>
      </dsp:nvSpPr>
      <dsp:spPr>
        <a:xfrm>
          <a:off x="4968049" y="1458343"/>
          <a:ext cx="1401244" cy="66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449"/>
              </a:lnTo>
              <a:lnTo>
                <a:pt x="1401244" y="454449"/>
              </a:lnTo>
              <a:lnTo>
                <a:pt x="1401244" y="6668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0C641-AC6C-4946-80B0-75F6B216F229}">
      <dsp:nvSpPr>
        <dsp:cNvPr id="0" name=""/>
        <dsp:cNvSpPr/>
      </dsp:nvSpPr>
      <dsp:spPr>
        <a:xfrm>
          <a:off x="3334586" y="1458343"/>
          <a:ext cx="1633462" cy="666865"/>
        </a:xfrm>
        <a:custGeom>
          <a:avLst/>
          <a:gdLst/>
          <a:ahLst/>
          <a:cxnLst/>
          <a:rect l="0" t="0" r="0" b="0"/>
          <a:pathLst>
            <a:path>
              <a:moveTo>
                <a:pt x="1633462" y="0"/>
              </a:moveTo>
              <a:lnTo>
                <a:pt x="1633462" y="454449"/>
              </a:lnTo>
              <a:lnTo>
                <a:pt x="0" y="454449"/>
              </a:lnTo>
              <a:lnTo>
                <a:pt x="0" y="6668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EBD0A-1C67-420D-8CA5-214C217A4DE0}">
      <dsp:nvSpPr>
        <dsp:cNvPr id="0" name=""/>
        <dsp:cNvSpPr/>
      </dsp:nvSpPr>
      <dsp:spPr>
        <a:xfrm>
          <a:off x="3821576" y="2323"/>
          <a:ext cx="2292945" cy="1456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803B29-2944-4841-97E2-608AB183C93E}">
      <dsp:nvSpPr>
        <dsp:cNvPr id="0" name=""/>
        <dsp:cNvSpPr/>
      </dsp:nvSpPr>
      <dsp:spPr>
        <a:xfrm>
          <a:off x="4076348" y="244356"/>
          <a:ext cx="2292945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ID Format</a:t>
          </a:r>
          <a:endParaRPr lang="en-US" sz="3800" kern="1200" dirty="0"/>
        </a:p>
      </dsp:txBody>
      <dsp:txXfrm>
        <a:off x="4118993" y="287001"/>
        <a:ext cx="2207655" cy="1370730"/>
      </dsp:txXfrm>
    </dsp:sp>
    <dsp:sp modelId="{F36831E7-242D-4288-B0A9-0AF9442B8BFB}">
      <dsp:nvSpPr>
        <dsp:cNvPr id="0" name=""/>
        <dsp:cNvSpPr/>
      </dsp:nvSpPr>
      <dsp:spPr>
        <a:xfrm>
          <a:off x="2188113" y="2125208"/>
          <a:ext cx="2292945" cy="1456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786898-F497-41CB-8D92-E2C2BAA88B07}">
      <dsp:nvSpPr>
        <dsp:cNvPr id="0" name=""/>
        <dsp:cNvSpPr/>
      </dsp:nvSpPr>
      <dsp:spPr>
        <a:xfrm>
          <a:off x="2442885" y="2367242"/>
          <a:ext cx="2292945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Standard</a:t>
          </a:r>
          <a:br>
            <a:rPr lang="en-US" sz="4000" kern="1200" dirty="0"/>
          </a:br>
          <a:r>
            <a:rPr lang="en-US" sz="4000" kern="1200" dirty="0"/>
            <a:t>11-bit</a:t>
          </a:r>
        </a:p>
      </dsp:txBody>
      <dsp:txXfrm>
        <a:off x="2485530" y="2409887"/>
        <a:ext cx="2207655" cy="1370730"/>
      </dsp:txXfrm>
    </dsp:sp>
    <dsp:sp modelId="{F5D48FEF-F7C2-4C12-A291-0AC536B7B0F5}">
      <dsp:nvSpPr>
        <dsp:cNvPr id="0" name=""/>
        <dsp:cNvSpPr/>
      </dsp:nvSpPr>
      <dsp:spPr>
        <a:xfrm>
          <a:off x="4990603" y="2125208"/>
          <a:ext cx="2757382" cy="1456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58CB7-72B3-4A82-9864-14FB3E387604}">
      <dsp:nvSpPr>
        <dsp:cNvPr id="0" name=""/>
        <dsp:cNvSpPr/>
      </dsp:nvSpPr>
      <dsp:spPr>
        <a:xfrm>
          <a:off x="5245375" y="2367242"/>
          <a:ext cx="2757382" cy="1456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Extended </a:t>
          </a:r>
          <a:br>
            <a:rPr lang="en-US" sz="4000" kern="1200" dirty="0"/>
          </a:br>
          <a:r>
            <a:rPr lang="en-US" sz="4000" kern="1200" dirty="0"/>
            <a:t>29-bit</a:t>
          </a:r>
        </a:p>
      </dsp:txBody>
      <dsp:txXfrm>
        <a:off x="5288020" y="2409887"/>
        <a:ext cx="2672092" cy="1370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8D224-A66F-4E70-A6B6-755FBF06EFE9}">
      <dsp:nvSpPr>
        <dsp:cNvPr id="0" name=""/>
        <dsp:cNvSpPr/>
      </dsp:nvSpPr>
      <dsp:spPr>
        <a:xfrm>
          <a:off x="5066616" y="741607"/>
          <a:ext cx="3209613" cy="670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604"/>
              </a:lnTo>
              <a:lnTo>
                <a:pt x="3209613" y="449604"/>
              </a:lnTo>
              <a:lnTo>
                <a:pt x="3209613" y="6704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A0B68-E8D5-496B-A70C-A16DE1FDF79A}">
      <dsp:nvSpPr>
        <dsp:cNvPr id="0" name=""/>
        <dsp:cNvSpPr/>
      </dsp:nvSpPr>
      <dsp:spPr>
        <a:xfrm>
          <a:off x="2119328" y="741607"/>
          <a:ext cx="2947288" cy="668796"/>
        </a:xfrm>
        <a:custGeom>
          <a:avLst/>
          <a:gdLst/>
          <a:ahLst/>
          <a:cxnLst/>
          <a:rect l="0" t="0" r="0" b="0"/>
          <a:pathLst>
            <a:path>
              <a:moveTo>
                <a:pt x="2947288" y="0"/>
              </a:moveTo>
              <a:lnTo>
                <a:pt x="2947288" y="447954"/>
              </a:lnTo>
              <a:lnTo>
                <a:pt x="0" y="447954"/>
              </a:lnTo>
              <a:lnTo>
                <a:pt x="0" y="6687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B7B38-61D5-4010-95B2-A100ECD0D74B}">
      <dsp:nvSpPr>
        <dsp:cNvPr id="0" name=""/>
        <dsp:cNvSpPr/>
      </dsp:nvSpPr>
      <dsp:spPr>
        <a:xfrm>
          <a:off x="2677856" y="24316"/>
          <a:ext cx="4777519" cy="717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EDCB-EDE1-41E0-A42F-DACC4D996BD5}">
      <dsp:nvSpPr>
        <dsp:cNvPr id="0" name=""/>
        <dsp:cNvSpPr/>
      </dsp:nvSpPr>
      <dsp:spPr>
        <a:xfrm>
          <a:off x="2942735" y="275951"/>
          <a:ext cx="4777519" cy="7172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Frame Types</a:t>
          </a:r>
          <a:endParaRPr lang="en-US" sz="3100" kern="1200" dirty="0"/>
        </a:p>
      </dsp:txBody>
      <dsp:txXfrm>
        <a:off x="2963744" y="296960"/>
        <a:ext cx="4735501" cy="675272"/>
      </dsp:txXfrm>
    </dsp:sp>
    <dsp:sp modelId="{D2052CC2-E1F2-45B2-B2F8-D8828B83C729}">
      <dsp:nvSpPr>
        <dsp:cNvPr id="0" name=""/>
        <dsp:cNvSpPr/>
      </dsp:nvSpPr>
      <dsp:spPr>
        <a:xfrm>
          <a:off x="127870" y="1410403"/>
          <a:ext cx="3982914" cy="8680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B8FEB-568D-4684-9E31-459A3C6A4E97}">
      <dsp:nvSpPr>
        <dsp:cNvPr id="0" name=""/>
        <dsp:cNvSpPr/>
      </dsp:nvSpPr>
      <dsp:spPr>
        <a:xfrm>
          <a:off x="392749" y="1662038"/>
          <a:ext cx="3982914" cy="8680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Frame</a:t>
          </a:r>
        </a:p>
      </dsp:txBody>
      <dsp:txXfrm>
        <a:off x="418173" y="1687462"/>
        <a:ext cx="3932066" cy="817184"/>
      </dsp:txXfrm>
    </dsp:sp>
    <dsp:sp modelId="{77B19833-809A-4697-9201-58CBD194D75A}">
      <dsp:nvSpPr>
        <dsp:cNvPr id="0" name=""/>
        <dsp:cNvSpPr/>
      </dsp:nvSpPr>
      <dsp:spPr>
        <a:xfrm>
          <a:off x="6611129" y="1412053"/>
          <a:ext cx="3330200" cy="907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0058C-BB28-4275-8283-892182472347}">
      <dsp:nvSpPr>
        <dsp:cNvPr id="0" name=""/>
        <dsp:cNvSpPr/>
      </dsp:nvSpPr>
      <dsp:spPr>
        <a:xfrm>
          <a:off x="6876007" y="1663688"/>
          <a:ext cx="3330200" cy="907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Remote Frame</a:t>
          </a:r>
        </a:p>
      </dsp:txBody>
      <dsp:txXfrm>
        <a:off x="6902576" y="1690257"/>
        <a:ext cx="3277062" cy="853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01C4A-DBA6-4820-B989-6795B3CF26F8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0BE1F-AD90-4659-80E1-5D0F5FAF7A5A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E5D40-6C40-4703-9619-09C067638C78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85B0B-477D-44D4-86D0-E259AB6F8009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Error Detections</a:t>
          </a:r>
        </a:p>
      </dsp:txBody>
      <dsp:txXfrm>
        <a:off x="4145946" y="324414"/>
        <a:ext cx="2513811" cy="1560821"/>
      </dsp:txXfrm>
    </dsp:sp>
    <dsp:sp modelId="{2925D779-5F91-4B29-839B-B58AFB34F013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DCBB3-BF32-4CFE-B852-C6A9EA093F98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Error Counters</a:t>
          </a:r>
        </a:p>
      </dsp:txBody>
      <dsp:txXfrm>
        <a:off x="2550378" y="2741699"/>
        <a:ext cx="2513811" cy="1560821"/>
      </dsp:txXfrm>
    </dsp:sp>
    <dsp:sp modelId="{E8EF0238-C0B5-47DD-A6EC-77D1C040DAF9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06667-ED8B-4E48-9C4A-351115571E8C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Error Status Bits </a:t>
          </a:r>
        </a:p>
      </dsp:txBody>
      <dsp:txXfrm>
        <a:off x="5741513" y="2741699"/>
        <a:ext cx="2513811" cy="1560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57B1-A8B6-49D0-B864-22DA859E8D66}">
      <dsp:nvSpPr>
        <dsp:cNvPr id="0" name=""/>
        <dsp:cNvSpPr/>
      </dsp:nvSpPr>
      <dsp:spPr>
        <a:xfrm>
          <a:off x="5136752" y="1384483"/>
          <a:ext cx="3548324" cy="63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36"/>
              </a:lnTo>
              <a:lnTo>
                <a:pt x="3548324" y="431836"/>
              </a:lnTo>
              <a:lnTo>
                <a:pt x="3548324" y="6336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B3238-4976-42C2-A182-D9518C6357C6}">
      <dsp:nvSpPr>
        <dsp:cNvPr id="0" name=""/>
        <dsp:cNvSpPr/>
      </dsp:nvSpPr>
      <dsp:spPr>
        <a:xfrm>
          <a:off x="5136752" y="1384483"/>
          <a:ext cx="148521" cy="634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747"/>
              </a:lnTo>
              <a:lnTo>
                <a:pt x="148521" y="432747"/>
              </a:lnTo>
              <a:lnTo>
                <a:pt x="148521" y="6345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92AD4-5544-4038-8585-2B2A7763EA27}">
      <dsp:nvSpPr>
        <dsp:cNvPr id="0" name=""/>
        <dsp:cNvSpPr/>
      </dsp:nvSpPr>
      <dsp:spPr>
        <a:xfrm>
          <a:off x="1736949" y="1384483"/>
          <a:ext cx="3399802" cy="633683"/>
        </a:xfrm>
        <a:custGeom>
          <a:avLst/>
          <a:gdLst/>
          <a:ahLst/>
          <a:cxnLst/>
          <a:rect l="0" t="0" r="0" b="0"/>
          <a:pathLst>
            <a:path>
              <a:moveTo>
                <a:pt x="3399802" y="0"/>
              </a:moveTo>
              <a:lnTo>
                <a:pt x="3399802" y="431836"/>
              </a:lnTo>
              <a:lnTo>
                <a:pt x="0" y="431836"/>
              </a:lnTo>
              <a:lnTo>
                <a:pt x="0" y="63368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72E81-99D3-4F9C-8A1D-7B59D3204BEC}">
      <dsp:nvSpPr>
        <dsp:cNvPr id="0" name=""/>
        <dsp:cNvSpPr/>
      </dsp:nvSpPr>
      <dsp:spPr>
        <a:xfrm>
          <a:off x="4047325" y="910"/>
          <a:ext cx="2178854" cy="1383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8D8C8-FFB7-4E8C-94A0-4ADE03A3A0BC}">
      <dsp:nvSpPr>
        <dsp:cNvPr id="0" name=""/>
        <dsp:cNvSpPr/>
      </dsp:nvSpPr>
      <dsp:spPr>
        <a:xfrm>
          <a:off x="4289420" y="230900"/>
          <a:ext cx="2178854" cy="1383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rial" panose="020B0604020202020204" pitchFamily="34" charset="0"/>
              <a:cs typeface="Arial" panose="020B0604020202020204" pitchFamily="34" charset="0"/>
            </a:rPr>
            <a:t>Error Counters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9943" y="271423"/>
        <a:ext cx="2097808" cy="1302526"/>
      </dsp:txXfrm>
    </dsp:sp>
    <dsp:sp modelId="{BF85BC50-7923-417D-9C91-ACBD54EC5ED5}">
      <dsp:nvSpPr>
        <dsp:cNvPr id="0" name=""/>
        <dsp:cNvSpPr/>
      </dsp:nvSpPr>
      <dsp:spPr>
        <a:xfrm>
          <a:off x="156898" y="2018166"/>
          <a:ext cx="3160102" cy="1383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044B5-BD4A-4B50-973D-536A941E5A35}">
      <dsp:nvSpPr>
        <dsp:cNvPr id="0" name=""/>
        <dsp:cNvSpPr/>
      </dsp:nvSpPr>
      <dsp:spPr>
        <a:xfrm>
          <a:off x="398993" y="2248156"/>
          <a:ext cx="3160102" cy="1383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Arial" panose="020B0604020202020204" pitchFamily="34" charset="0"/>
              <a:cs typeface="Arial" panose="020B0604020202020204" pitchFamily="34" charset="0"/>
            </a:rPr>
            <a:t>Transmit Error Counter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(From 0 to 255)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516" y="2288679"/>
        <a:ext cx="3079056" cy="1302526"/>
      </dsp:txXfrm>
    </dsp:sp>
    <dsp:sp modelId="{CB297C75-734A-480A-95E0-13DAB3046AF0}">
      <dsp:nvSpPr>
        <dsp:cNvPr id="0" name=""/>
        <dsp:cNvSpPr/>
      </dsp:nvSpPr>
      <dsp:spPr>
        <a:xfrm>
          <a:off x="3801190" y="2019076"/>
          <a:ext cx="2968166" cy="1383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E926B-74FC-4B35-AD9D-634046AF9F8F}">
      <dsp:nvSpPr>
        <dsp:cNvPr id="0" name=""/>
        <dsp:cNvSpPr/>
      </dsp:nvSpPr>
      <dsp:spPr>
        <a:xfrm>
          <a:off x="4043285" y="2249067"/>
          <a:ext cx="2968166" cy="1383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Arial" panose="020B0604020202020204" pitchFamily="34" charset="0"/>
              <a:cs typeface="Arial" panose="020B0604020202020204" pitchFamily="34" charset="0"/>
            </a:rPr>
            <a:t>Receive Error Counter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(From 0 to 127)</a:t>
          </a:r>
        </a:p>
      </dsp:txBody>
      <dsp:txXfrm>
        <a:off x="4083808" y="2289590"/>
        <a:ext cx="2887120" cy="1302526"/>
      </dsp:txXfrm>
    </dsp:sp>
    <dsp:sp modelId="{BF5BFAD5-80C3-4A8B-AD31-95B137527C89}">
      <dsp:nvSpPr>
        <dsp:cNvPr id="0" name=""/>
        <dsp:cNvSpPr/>
      </dsp:nvSpPr>
      <dsp:spPr>
        <a:xfrm>
          <a:off x="7253547" y="2018166"/>
          <a:ext cx="2863058" cy="13835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81DC6-BED6-4B59-A2C1-C9CCCC95543A}">
      <dsp:nvSpPr>
        <dsp:cNvPr id="0" name=""/>
        <dsp:cNvSpPr/>
      </dsp:nvSpPr>
      <dsp:spPr>
        <a:xfrm>
          <a:off x="7495642" y="2248156"/>
          <a:ext cx="2863058" cy="1383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Arial" panose="020B0604020202020204" pitchFamily="34" charset="0"/>
              <a:cs typeface="Arial" panose="020B0604020202020204" pitchFamily="34" charset="0"/>
            </a:rPr>
            <a:t>Received Error Passive Bit</a:t>
          </a:r>
          <a:b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(If Receive Error Counter &gt; 127)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36165" y="2288679"/>
        <a:ext cx="2782012" cy="13025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527B-22C7-4129-853D-E1838C917F21}">
      <dsp:nvSpPr>
        <dsp:cNvPr id="0" name=""/>
        <dsp:cNvSpPr/>
      </dsp:nvSpPr>
      <dsp:spPr>
        <a:xfrm>
          <a:off x="4054811" y="1256294"/>
          <a:ext cx="3117106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3117106" y="288501"/>
              </a:lnTo>
              <a:lnTo>
                <a:pt x="3117106" y="4233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CA2D3-57BA-4A3E-A95B-603FF37B6DAC}">
      <dsp:nvSpPr>
        <dsp:cNvPr id="0" name=""/>
        <dsp:cNvSpPr/>
      </dsp:nvSpPr>
      <dsp:spPr>
        <a:xfrm>
          <a:off x="5176930" y="2603984"/>
          <a:ext cx="4447821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4447821" y="288501"/>
              </a:lnTo>
              <a:lnTo>
                <a:pt x="4447821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588DF-181C-4497-B457-F36C9BFBEC08}">
      <dsp:nvSpPr>
        <dsp:cNvPr id="0" name=""/>
        <dsp:cNvSpPr/>
      </dsp:nvSpPr>
      <dsp:spPr>
        <a:xfrm>
          <a:off x="5176930" y="2603984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92806-E78C-4D85-95B6-14F4D70AFA26}">
      <dsp:nvSpPr>
        <dsp:cNvPr id="0" name=""/>
        <dsp:cNvSpPr/>
      </dsp:nvSpPr>
      <dsp:spPr>
        <a:xfrm>
          <a:off x="5176930" y="2603984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889564" y="288501"/>
              </a:lnTo>
              <a:lnTo>
                <a:pt x="889564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97B78-2232-4747-A4FA-A2DA50CAB646}">
      <dsp:nvSpPr>
        <dsp:cNvPr id="0" name=""/>
        <dsp:cNvSpPr/>
      </dsp:nvSpPr>
      <dsp:spPr>
        <a:xfrm>
          <a:off x="4287366" y="2603984"/>
          <a:ext cx="889564" cy="423351"/>
        </a:xfrm>
        <a:custGeom>
          <a:avLst/>
          <a:gdLst/>
          <a:ahLst/>
          <a:cxnLst/>
          <a:rect l="0" t="0" r="0" b="0"/>
          <a:pathLst>
            <a:path>
              <a:moveTo>
                <a:pt x="889564" y="0"/>
              </a:moveTo>
              <a:lnTo>
                <a:pt x="889564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197E2-2167-4694-8576-8723F0849295}">
      <dsp:nvSpPr>
        <dsp:cNvPr id="0" name=""/>
        <dsp:cNvSpPr/>
      </dsp:nvSpPr>
      <dsp:spPr>
        <a:xfrm>
          <a:off x="2508237" y="2603984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D8D71-768B-493D-A66A-118C2AA3EE4A}">
      <dsp:nvSpPr>
        <dsp:cNvPr id="0" name=""/>
        <dsp:cNvSpPr/>
      </dsp:nvSpPr>
      <dsp:spPr>
        <a:xfrm>
          <a:off x="729108" y="2603984"/>
          <a:ext cx="4447821" cy="423351"/>
        </a:xfrm>
        <a:custGeom>
          <a:avLst/>
          <a:gdLst/>
          <a:ahLst/>
          <a:cxnLst/>
          <a:rect l="0" t="0" r="0" b="0"/>
          <a:pathLst>
            <a:path>
              <a:moveTo>
                <a:pt x="4447821" y="0"/>
              </a:moveTo>
              <a:lnTo>
                <a:pt x="4447821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CFCD1-8C62-4E7D-A1EA-557D946853AE}">
      <dsp:nvSpPr>
        <dsp:cNvPr id="0" name=""/>
        <dsp:cNvSpPr/>
      </dsp:nvSpPr>
      <dsp:spPr>
        <a:xfrm>
          <a:off x="4054811" y="1256294"/>
          <a:ext cx="1122119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122119" y="288501"/>
              </a:lnTo>
              <a:lnTo>
                <a:pt x="1122119" y="4233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2F4E0-39FD-4C79-BB9E-7FE9FCFCE3E3}">
      <dsp:nvSpPr>
        <dsp:cNvPr id="0" name=""/>
        <dsp:cNvSpPr/>
      </dsp:nvSpPr>
      <dsp:spPr>
        <a:xfrm>
          <a:off x="2949388" y="1256294"/>
          <a:ext cx="1105422" cy="423351"/>
        </a:xfrm>
        <a:custGeom>
          <a:avLst/>
          <a:gdLst/>
          <a:ahLst/>
          <a:cxnLst/>
          <a:rect l="0" t="0" r="0" b="0"/>
          <a:pathLst>
            <a:path>
              <a:moveTo>
                <a:pt x="1105422" y="0"/>
              </a:moveTo>
              <a:lnTo>
                <a:pt x="110542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5E40D-1480-4AD1-98DA-68FEA065A62F}">
      <dsp:nvSpPr>
        <dsp:cNvPr id="0" name=""/>
        <dsp:cNvSpPr/>
      </dsp:nvSpPr>
      <dsp:spPr>
        <a:xfrm>
          <a:off x="937705" y="1256294"/>
          <a:ext cx="3117106" cy="423351"/>
        </a:xfrm>
        <a:custGeom>
          <a:avLst/>
          <a:gdLst/>
          <a:ahLst/>
          <a:cxnLst/>
          <a:rect l="0" t="0" r="0" b="0"/>
          <a:pathLst>
            <a:path>
              <a:moveTo>
                <a:pt x="3117106" y="0"/>
              </a:moveTo>
              <a:lnTo>
                <a:pt x="3117106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EE064-5FAB-4EC7-B98A-ED5BE5C8A0D9}">
      <dsp:nvSpPr>
        <dsp:cNvPr id="0" name=""/>
        <dsp:cNvSpPr/>
      </dsp:nvSpPr>
      <dsp:spPr>
        <a:xfrm>
          <a:off x="2699862" y="246011"/>
          <a:ext cx="270989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5CE71-408F-4462-B167-268D52319190}">
      <dsp:nvSpPr>
        <dsp:cNvPr id="0" name=""/>
        <dsp:cNvSpPr/>
      </dsp:nvSpPr>
      <dsp:spPr>
        <a:xfrm>
          <a:off x="2861601" y="399663"/>
          <a:ext cx="2709897" cy="1010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Arial" panose="020B0604020202020204" pitchFamily="34" charset="0"/>
              <a:cs typeface="Arial" panose="020B0604020202020204" pitchFamily="34" charset="0"/>
            </a:rPr>
            <a:t>Error Status Bits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91191" y="429253"/>
        <a:ext cx="2650717" cy="951103"/>
      </dsp:txXfrm>
    </dsp:sp>
    <dsp:sp modelId="{8E321E5A-D8DF-44A0-BC3D-AA40BA09A69F}">
      <dsp:nvSpPr>
        <dsp:cNvPr id="0" name=""/>
        <dsp:cNvSpPr/>
      </dsp:nvSpPr>
      <dsp:spPr>
        <a:xfrm>
          <a:off x="209880" y="1679646"/>
          <a:ext cx="1455650" cy="92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96AF7-B076-44E2-A94A-536E803C20ED}">
      <dsp:nvSpPr>
        <dsp:cNvPr id="0" name=""/>
        <dsp:cNvSpPr/>
      </dsp:nvSpPr>
      <dsp:spPr>
        <a:xfrm>
          <a:off x="371618" y="183329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Bus-Off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398691" y="1860371"/>
        <a:ext cx="1401504" cy="870192"/>
      </dsp:txXfrm>
    </dsp:sp>
    <dsp:sp modelId="{04750417-6E96-4F04-A90D-BA126CE0951C}">
      <dsp:nvSpPr>
        <dsp:cNvPr id="0" name=""/>
        <dsp:cNvSpPr/>
      </dsp:nvSpPr>
      <dsp:spPr>
        <a:xfrm>
          <a:off x="1989008" y="1679646"/>
          <a:ext cx="1920760" cy="92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1ACD-F838-4894-AC9B-E3E29834BC85}">
      <dsp:nvSpPr>
        <dsp:cNvPr id="0" name=""/>
        <dsp:cNvSpPr/>
      </dsp:nvSpPr>
      <dsp:spPr>
        <a:xfrm>
          <a:off x="2150747" y="1833298"/>
          <a:ext cx="192076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Warning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(error warning limit &gt; 96)</a:t>
          </a:r>
        </a:p>
      </dsp:txBody>
      <dsp:txXfrm>
        <a:off x="2177820" y="1860371"/>
        <a:ext cx="1866614" cy="870192"/>
      </dsp:txXfrm>
    </dsp:sp>
    <dsp:sp modelId="{37884B1F-D4FD-4EE4-9900-E6EF05106900}">
      <dsp:nvSpPr>
        <dsp:cNvPr id="0" name=""/>
        <dsp:cNvSpPr/>
      </dsp:nvSpPr>
      <dsp:spPr>
        <a:xfrm>
          <a:off x="4233246" y="1679646"/>
          <a:ext cx="1887367" cy="92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E19F0-865A-4DAE-9726-295BEB511063}">
      <dsp:nvSpPr>
        <dsp:cNvPr id="0" name=""/>
        <dsp:cNvSpPr/>
      </dsp:nvSpPr>
      <dsp:spPr>
        <a:xfrm>
          <a:off x="4394985" y="1833298"/>
          <a:ext cx="1887367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Last Error Code</a:t>
          </a:r>
        </a:p>
      </dsp:txBody>
      <dsp:txXfrm>
        <a:off x="4422058" y="1860371"/>
        <a:ext cx="1833221" cy="870192"/>
      </dsp:txXfrm>
    </dsp:sp>
    <dsp:sp modelId="{5C216442-BED5-4303-876B-1A83157CF336}">
      <dsp:nvSpPr>
        <dsp:cNvPr id="0" name=""/>
        <dsp:cNvSpPr/>
      </dsp:nvSpPr>
      <dsp:spPr>
        <a:xfrm>
          <a:off x="1283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96B-57B7-4C30-A25A-C8DC35B7435B}">
      <dsp:nvSpPr>
        <dsp:cNvPr id="0" name=""/>
        <dsp:cNvSpPr/>
      </dsp:nvSpPr>
      <dsp:spPr>
        <a:xfrm>
          <a:off x="163022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Stuff Error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(0x1)</a:t>
          </a:r>
        </a:p>
      </dsp:txBody>
      <dsp:txXfrm>
        <a:off x="190095" y="3208061"/>
        <a:ext cx="1401504" cy="870192"/>
      </dsp:txXfrm>
    </dsp:sp>
    <dsp:sp modelId="{56517D99-C823-4E29-9419-A6113FA60052}">
      <dsp:nvSpPr>
        <dsp:cNvPr id="0" name=""/>
        <dsp:cNvSpPr/>
      </dsp:nvSpPr>
      <dsp:spPr>
        <a:xfrm>
          <a:off x="1780412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D7E8-8DF0-4070-99D7-C4BC5893F1F6}">
      <dsp:nvSpPr>
        <dsp:cNvPr id="0" name=""/>
        <dsp:cNvSpPr/>
      </dsp:nvSpPr>
      <dsp:spPr>
        <a:xfrm>
          <a:off x="1942151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Format Error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(0x2)</a:t>
          </a:r>
        </a:p>
      </dsp:txBody>
      <dsp:txXfrm>
        <a:off x="1969224" y="3208061"/>
        <a:ext cx="1401504" cy="870192"/>
      </dsp:txXfrm>
    </dsp:sp>
    <dsp:sp modelId="{723A6CB4-F2CD-48D3-A71E-77C423A753E9}">
      <dsp:nvSpPr>
        <dsp:cNvPr id="0" name=""/>
        <dsp:cNvSpPr/>
      </dsp:nvSpPr>
      <dsp:spPr>
        <a:xfrm>
          <a:off x="3559540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559B9-00C4-49B4-88B5-B169391CE526}">
      <dsp:nvSpPr>
        <dsp:cNvPr id="0" name=""/>
        <dsp:cNvSpPr/>
      </dsp:nvSpPr>
      <dsp:spPr>
        <a:xfrm>
          <a:off x="3721279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ACK Error</a:t>
          </a:r>
          <a:b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(0x3)</a:t>
          </a:r>
        </a:p>
      </dsp:txBody>
      <dsp:txXfrm>
        <a:off x="3748352" y="3208061"/>
        <a:ext cx="1401504" cy="870192"/>
      </dsp:txXfrm>
    </dsp:sp>
    <dsp:sp modelId="{709F7631-5008-4333-8E73-1C7E9B18C68F}">
      <dsp:nvSpPr>
        <dsp:cNvPr id="0" name=""/>
        <dsp:cNvSpPr/>
      </dsp:nvSpPr>
      <dsp:spPr>
        <a:xfrm>
          <a:off x="5338669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AECB-E3E5-4285-B291-036DD3E14BA4}">
      <dsp:nvSpPr>
        <dsp:cNvPr id="0" name=""/>
        <dsp:cNvSpPr/>
      </dsp:nvSpPr>
      <dsp:spPr>
        <a:xfrm>
          <a:off x="5500408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Bit 1 Error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(0x4)</a:t>
          </a:r>
        </a:p>
      </dsp:txBody>
      <dsp:txXfrm>
        <a:off x="5527481" y="3208061"/>
        <a:ext cx="1401504" cy="870192"/>
      </dsp:txXfrm>
    </dsp:sp>
    <dsp:sp modelId="{2E7D8572-ED21-48A8-A677-B4A9DD2232AC}">
      <dsp:nvSpPr>
        <dsp:cNvPr id="0" name=""/>
        <dsp:cNvSpPr/>
      </dsp:nvSpPr>
      <dsp:spPr>
        <a:xfrm>
          <a:off x="7117798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D2F1E-3FEA-47A6-8F9F-73C1DEB6CD4E}">
      <dsp:nvSpPr>
        <dsp:cNvPr id="0" name=""/>
        <dsp:cNvSpPr/>
      </dsp:nvSpPr>
      <dsp:spPr>
        <a:xfrm>
          <a:off x="7279537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Bit 0 Error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(0x5)</a:t>
          </a:r>
        </a:p>
      </dsp:txBody>
      <dsp:txXfrm>
        <a:off x="7306610" y="3208061"/>
        <a:ext cx="1401504" cy="870192"/>
      </dsp:txXfrm>
    </dsp:sp>
    <dsp:sp modelId="{8BC19C65-862E-4A3D-A747-BE5A8B621EF7}">
      <dsp:nvSpPr>
        <dsp:cNvPr id="0" name=""/>
        <dsp:cNvSpPr/>
      </dsp:nvSpPr>
      <dsp:spPr>
        <a:xfrm>
          <a:off x="8896926" y="3027336"/>
          <a:ext cx="1455650" cy="9243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726BC-4BEA-4E6C-A632-83856D56C0E4}">
      <dsp:nvSpPr>
        <dsp:cNvPr id="0" name=""/>
        <dsp:cNvSpPr/>
      </dsp:nvSpPr>
      <dsp:spPr>
        <a:xfrm>
          <a:off x="9058665" y="318098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CRC Error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(0x6)</a:t>
          </a:r>
        </a:p>
      </dsp:txBody>
      <dsp:txXfrm>
        <a:off x="9085738" y="3208061"/>
        <a:ext cx="1401504" cy="870192"/>
      </dsp:txXfrm>
    </dsp:sp>
    <dsp:sp modelId="{257F2BE5-EF78-463E-A8CA-33CC22A3AA7F}">
      <dsp:nvSpPr>
        <dsp:cNvPr id="0" name=""/>
        <dsp:cNvSpPr/>
      </dsp:nvSpPr>
      <dsp:spPr>
        <a:xfrm>
          <a:off x="6444092" y="1679646"/>
          <a:ext cx="1455650" cy="92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F81D9-709A-4E9F-8206-8840010A13C5}">
      <dsp:nvSpPr>
        <dsp:cNvPr id="0" name=""/>
        <dsp:cNvSpPr/>
      </dsp:nvSpPr>
      <dsp:spPr>
        <a:xfrm>
          <a:off x="6605831" y="1833298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Error Passive</a:t>
          </a:r>
        </a:p>
      </dsp:txBody>
      <dsp:txXfrm>
        <a:off x="6632904" y="1860371"/>
        <a:ext cx="1401504" cy="870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27BC83-EEB1-4ADE-A57C-6F1F737F03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0A9-0062-4998-9A9D-A3E343DE8E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4A6B-9E61-400A-A6DB-CF3BB88D77A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70524C-E409-4D6F-8870-EAC663498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3C9762-7123-4CDB-ACEF-BFD26E41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80BA-DAC4-443E-A1D0-A2ED495582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F219-59EA-42E8-8A1D-43DCBC683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706B-C647-4545-A772-AB35856904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A5279-88CA-4A55-B8C7-E61853A63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49D7-353C-4621-A133-AC705106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8D81-732C-4EFD-B2DE-2FBB46AA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2103-1E8C-4B65-A515-BA8FD166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CA10-1062-47E3-A903-793D083F294C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F309-E574-4F50-8D37-10C770DA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37F7-4CC5-4A72-B431-6DE11D77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CE9-19C8-492F-AC38-A1559901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30BF7-7552-4225-9B95-819D31817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B18A-1EB3-470C-8455-05E80466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FC18-7AD3-4EF6-A098-16F02FF1A7FE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9D8A-9E90-4869-AA68-22154CD6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9FB8-D10F-47EA-B1D0-9621CA82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8248F-98C1-4C8C-9677-E1576F43F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844D-F30B-4D67-9C17-22FE3644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48B9-9015-421D-BA99-CCEF4C7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4E45-569E-44B8-AE2A-AE842CCFD87F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DF45-5C31-4B10-8EF1-7AD1FABA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BDE7-7F4C-4FAD-9F40-FC32BA0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A63-C8C3-4A1D-9BE0-2F7D2C62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A2B90-F229-4794-8A0D-854C37CB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8043" y="6356347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AFA9E-687B-4964-9ADE-23615A6E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7869" y="635634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00C54-2135-4B26-AD0E-60D14D45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211" y="6356347"/>
            <a:ext cx="703217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52897A11-4D20-4E4E-AEA7-F40DC6D4FD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C2489AE-1304-4F53-8233-D71A97940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271" t="15072" r="14429" b="17088"/>
          <a:stretch/>
        </p:blipFill>
        <p:spPr>
          <a:xfrm flipH="1">
            <a:off x="736211" y="464234"/>
            <a:ext cx="101989" cy="1084598"/>
          </a:xfrm>
          <a:prstGeom prst="rect">
            <a:avLst/>
          </a:prstGeom>
        </p:spPr>
      </p:pic>
      <p:pic>
        <p:nvPicPr>
          <p:cNvPr id="14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1943F14-45AF-4E42-9E8C-CFDF221355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81625" y="6296530"/>
            <a:ext cx="2238334" cy="4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69DF-A684-4519-80FB-F51625A8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265C1-8F83-4593-8154-5C349414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BDD4-489B-4F23-863A-A8919FC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6BB3-78D6-4957-AF3F-B8ABF678A16A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AACB-0F9D-4FD7-8A04-76BF6E7F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D744-DBB8-41AB-B6A8-19A27F24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DF3B-70AD-49E7-800A-73021410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36EB-3985-4600-9046-6A4AB6D54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6BA28-5A75-456A-8326-3EF53B97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F116-0E32-4565-981D-76A8B91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3080-4FCA-41C1-BA3D-3DE9F976589F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D17DD-470C-43A0-B44C-0D824058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0D0C-58DD-4507-B2F1-0F0DA70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5C05-DB44-44FC-AAE7-823CA3FE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E7D9-8B0F-4F5F-91CE-D651C06A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1CE58-A180-4CB3-B771-C2CD4A5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ABCC-EB1E-438A-BE24-E35AA1EF2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313EA-842B-4242-A15B-53BC4B599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82688-1729-498E-8A04-056E9C1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3929-67EF-49BA-A86E-F022D942A4DB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E8C54-AEAD-4E41-AC0B-EB00E38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1C3D7-7226-4A6E-A7F0-03D90553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D09-B78B-40A7-AF93-76CF6A10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B53D2-CE30-4B90-BF69-C4EA3A6D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EC7B-9145-453A-AA91-3AFBCF494C9E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1AFB2-DE5D-43B8-9BE4-1591493B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B2C40-8F14-4CB4-866B-73F4BE99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26E30-278F-434C-878F-1A9543D3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26E6-BAF1-4299-BA51-C45EC209E634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E1483-FC6B-4CB2-BFFB-E990C9D3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24F5D-B176-4B83-827A-10B5361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26D2-B01D-4EDC-A13D-184571E6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7406-8A6C-4946-B2ED-A59C579B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D19D-ED79-4B4A-990E-F581C7F3E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730E3-6B88-4C4C-A84C-F85E3F18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1E61-9837-4900-AEB0-D03B7A78F9AF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0690-B429-4F96-AA58-488DA31E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D541-A2CB-4639-934C-90F831BE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627-9CB8-41FB-B0FB-E6EDD2B2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2B499-749D-463D-9334-80048291B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73566-403C-4C7D-97C4-1A7F741E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EFCC-243E-4587-8D7F-A592351A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5FA2-5340-4CF1-9C05-09A5CD6E6473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8D8AF-4C97-46C6-A069-6A4EF9A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CCA12-8DCE-46FB-8AD2-AC28DECB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97A11-4D20-4E4E-AEA7-F40DC6D4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60FCF-A815-4645-8E0C-B0FAA2A8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B96F-5F1B-43EE-A620-831F2A4E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FE64-7530-4322-A9D4-80CF26C38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FA20-2174-4FAD-8F03-B8139285F107}" type="datetime3">
              <a:rPr lang="en-US" smtClean="0"/>
              <a:t>10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AFDA-67FB-4366-A39F-A50D8572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00E3-C113-4F96-A3E2-E2E4DEE9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97A11-4D20-4E4E-AEA7-F40DC6D4FD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slamEhab/SiemensEDA-AcademyofExcellence-Task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6C2D24-DADE-49F0-A512-367489CF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C2D7487-83BB-4642-9A78-B120458C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8977" y="1127184"/>
            <a:ext cx="126577" cy="159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C0170-866D-426E-B268-85D83A3A2C79}"/>
              </a:ext>
            </a:extLst>
          </p:cNvPr>
          <p:cNvSpPr txBox="1"/>
          <p:nvPr/>
        </p:nvSpPr>
        <p:spPr>
          <a:xfrm>
            <a:off x="1130061" y="1144438"/>
            <a:ext cx="950055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/>
                <a:cs typeface="Arial"/>
              </a:rPr>
              <a:t>Controller Area Network </a:t>
            </a:r>
            <a:br>
              <a:rPr lang="en-US" sz="48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4800" b="1" dirty="0">
                <a:solidFill>
                  <a:schemeClr val="bg1"/>
                </a:solidFill>
                <a:latin typeface="Arial"/>
                <a:cs typeface="Arial"/>
              </a:rPr>
              <a:t>(CAN)</a:t>
            </a:r>
            <a:endParaRPr lang="en-US" sz="48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ADC47303-B1AB-4D76-AC61-D9AC0AC4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084" y="6181476"/>
            <a:ext cx="2313774" cy="365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1100E7-B256-42BF-AA99-A161A07A8B4E}"/>
              </a:ext>
            </a:extLst>
          </p:cNvPr>
          <p:cNvSpPr txBox="1"/>
          <p:nvPr/>
        </p:nvSpPr>
        <p:spPr>
          <a:xfrm>
            <a:off x="597200" y="3357652"/>
            <a:ext cx="44828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MT"/>
              </a:rPr>
              <a:t>Islam Ehab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A221-05DD-458F-8A77-322ADE7B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7029" y="6181477"/>
            <a:ext cx="1965488" cy="365125"/>
          </a:xfrm>
        </p:spPr>
        <p:txBody>
          <a:bodyPr/>
          <a:lstStyle/>
          <a:p>
            <a:fld id="{F2436905-B065-4B14-A677-EE50E2534AB6}" type="datetime3">
              <a:rPr lang="en-US" sz="1400" b="1" smtClean="0">
                <a:solidFill>
                  <a:schemeClr val="bg1"/>
                </a:solidFill>
              </a:rPr>
              <a:t>10 September 2021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6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BA9E5-B694-4E65-BAD7-651566B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A633-67E7-4504-B4BF-56FD7AB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E64AD-D6C8-4B85-9BB8-5F1AA8D1AF1F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Transmit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ID Format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034AF8-7509-4FF8-9FB5-7A1FE1FB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709368"/>
              </p:ext>
            </p:extLst>
          </p:nvPr>
        </p:nvGraphicFramePr>
        <p:xfrm>
          <a:off x="1000564" y="1463867"/>
          <a:ext cx="10190871" cy="382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143520-284C-4618-B3D6-B7D3C2DDC860}"/>
              </a:ext>
            </a:extLst>
          </p:cNvPr>
          <p:cNvSpPr txBox="1"/>
          <p:nvPr/>
        </p:nvSpPr>
        <p:spPr>
          <a:xfrm>
            <a:off x="1439428" y="5584802"/>
            <a:ext cx="1003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choose Extended ID, Set XTD bit in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CANIF2ARB2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2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DCD5C4-0C7D-42DC-A5AB-D295D0327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822969"/>
              </p:ext>
            </p:extLst>
          </p:nvPr>
        </p:nvGraphicFramePr>
        <p:xfrm>
          <a:off x="929604" y="1422378"/>
          <a:ext cx="10332792" cy="257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ED3FD-3DE5-4692-9F26-1004953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9DE9-C76C-4940-AE87-AAC658E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AF021-AE22-4C75-919B-2538A12591EB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Transmit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Frame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8CA9B-13E1-4E03-88E0-0FA61DC24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376" y="4151727"/>
            <a:ext cx="5419725" cy="485775"/>
          </a:xfrm>
          <a:prstGeom prst="rect">
            <a:avLst/>
          </a:prstGeom>
        </p:spPr>
      </p:pic>
      <p:pic>
        <p:nvPicPr>
          <p:cNvPr id="1030" name="Picture 6" descr="CAN_E: Remote Frame">
            <a:extLst>
              <a:ext uri="{FF2B5EF4-FFF2-40B4-BE49-F238E27FC236}">
                <a16:creationId xmlns:a16="http://schemas.microsoft.com/office/drawing/2014/main" id="{53B97341-564A-4AA8-A1BD-38C6F81B6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59572" r="4970" b="16498"/>
          <a:stretch/>
        </p:blipFill>
        <p:spPr bwMode="auto">
          <a:xfrm>
            <a:off x="6261093" y="4145581"/>
            <a:ext cx="5717584" cy="6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C906B0-B5B7-471A-8210-9017F2736ADD}"/>
              </a:ext>
            </a:extLst>
          </p:cNvPr>
          <p:cNvSpPr txBox="1"/>
          <p:nvPr/>
        </p:nvSpPr>
        <p:spPr>
          <a:xfrm>
            <a:off x="991189" y="4909449"/>
            <a:ext cx="10332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Remote Frames are sent by the transmitter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Request Data.</a:t>
            </a:r>
            <a:endParaRPr 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Controller can auto-respond to the Remote Frame by setting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RMTEN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CANIFnMCTL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D111D-CF09-4AA3-AF8F-2478149D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Controlled by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message object number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Lowest number means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Message numbers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from 1 to 32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prioritization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separate from message identifier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made by the CAN Bus.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Message object 1 and message object 2 transmitted at the same time, message object 1 will be transmitted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even if it’s message identifier value is higher than message object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2494-DFF6-4A57-B88D-461DE307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5DE01-5BD5-4523-88F4-D3954273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DC904-AEEF-4A34-9367-934E502EA1E1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Transmit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03867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99656-356A-4723-B7C3-73D03CA4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 for each message object when successfully transmit a frame.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enabled or disabled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TXIE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 register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2C350-6D5B-4518-9485-15D9555E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7CE6-5429-41C4-8B07-9772BE9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52897A11-4D20-4E4E-AEA7-F40DC6D4FDC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5DA5-71C4-4DA6-8743-A5A56FB366CB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Transmit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5231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C25902-E3A3-4A0A-B7AE-82010AA43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552024"/>
              </p:ext>
            </p:extLst>
          </p:nvPr>
        </p:nvGraphicFramePr>
        <p:xfrm>
          <a:off x="838200" y="1852433"/>
          <a:ext cx="10515600" cy="361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618E-C8F9-40D8-86F9-BB8F47B6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E9E6D-2726-432C-A0E1-E39BBCE4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998EA-DD52-49EF-A449-CEC892E5272E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</a:t>
            </a:r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43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BA9E5-B694-4E65-BAD7-651566BE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A633-67E7-4504-B4BF-56FD7AB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E64AD-D6C8-4B85-9BB8-5F1AA8D1AF1F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ID Format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034AF8-7509-4FF8-9FB5-7A1FE1FB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200698"/>
              </p:ext>
            </p:extLst>
          </p:nvPr>
        </p:nvGraphicFramePr>
        <p:xfrm>
          <a:off x="1000564" y="1463867"/>
          <a:ext cx="10190871" cy="382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143520-284C-4618-B3D6-B7D3C2DDC860}"/>
              </a:ext>
            </a:extLst>
          </p:cNvPr>
          <p:cNvSpPr txBox="1"/>
          <p:nvPr/>
        </p:nvSpPr>
        <p:spPr>
          <a:xfrm>
            <a:off x="1439428" y="5584802"/>
            <a:ext cx="1003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choose Extended ID, Set XTD bit in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CANIFnARB2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6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DCD5C4-0C7D-42DC-A5AB-D295D0327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986379"/>
              </p:ext>
            </p:extLst>
          </p:nvPr>
        </p:nvGraphicFramePr>
        <p:xfrm>
          <a:off x="929604" y="1502157"/>
          <a:ext cx="10332792" cy="257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ED3FD-3DE5-4692-9F26-1004953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9DE9-C76C-4940-AE87-AAC658E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AF021-AE22-4C75-919B-2538A12591EB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Frame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8CA9B-13E1-4E03-88E0-0FA61DC24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376" y="4231506"/>
            <a:ext cx="5419725" cy="485775"/>
          </a:xfrm>
          <a:prstGeom prst="rect">
            <a:avLst/>
          </a:prstGeom>
        </p:spPr>
      </p:pic>
      <p:pic>
        <p:nvPicPr>
          <p:cNvPr id="1030" name="Picture 6" descr="CAN_E: Remote Frame">
            <a:extLst>
              <a:ext uri="{FF2B5EF4-FFF2-40B4-BE49-F238E27FC236}">
                <a16:creationId xmlns:a16="http://schemas.microsoft.com/office/drawing/2014/main" id="{53B97341-564A-4AA8-A1BD-38C6F81B6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59572" r="4970" b="16498"/>
          <a:stretch/>
        </p:blipFill>
        <p:spPr bwMode="auto">
          <a:xfrm>
            <a:off x="6261093" y="4225360"/>
            <a:ext cx="5717584" cy="6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C906B0-B5B7-471A-8210-9017F2736ADD}"/>
              </a:ext>
            </a:extLst>
          </p:cNvPr>
          <p:cNvSpPr txBox="1"/>
          <p:nvPr/>
        </p:nvSpPr>
        <p:spPr>
          <a:xfrm>
            <a:off x="991189" y="4989228"/>
            <a:ext cx="1033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Remote Frames are received by receiver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Request Data.</a:t>
            </a:r>
            <a:endParaRPr lang="ar-S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9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8D111D-CF09-4AA3-AF8F-2478149D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Controlled by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message object number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Lowest number means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Message numbers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from 1 to 32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prioritization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separate from message identifier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made by the CAN Bus.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Message object 1 and message object 2 transmitted at the same time, message object 1 will be transmitted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even if it’s message identifier value is higher than message object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92494-DFF6-4A57-B88D-461DE307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5DE01-5BD5-4523-88F4-D3954273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DC904-AEEF-4A34-9367-934E502EA1E1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202789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99656-356A-4723-B7C3-73D03CA4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 for each message object when successfully reception of a frame.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enabled or disabled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RXIE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2C350-6D5B-4518-9485-15D9555E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7CE6-5429-41C4-8B07-9772BE99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5DA5-71C4-4DA6-8743-A5A56FB366CB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-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15286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63EB9C-3712-4AD5-8663-684A41C1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CAN Controller received data,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the CPU clears it automatically when it reads the message object.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if the CAN Controller received a new data (message)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is already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data will be lost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MSGLST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 will 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indicate that.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D2DB6-3B3A-4A18-8E15-DE2955C9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1E68-E505-426E-9388-F0976A88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A3CF-16E1-49FD-A4AB-25E1D9CB467D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Receive Overview - 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Message Lost</a:t>
            </a:r>
          </a:p>
        </p:txBody>
      </p:sp>
    </p:spTree>
    <p:extLst>
      <p:ext uri="{BB962C8B-B14F-4D97-AF65-F5344CB8AC3E}">
        <p14:creationId xmlns:p14="http://schemas.microsoft.com/office/powerpoint/2010/main" val="232950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1A7A8460-E9CF-4C64-B5F6-F4F202CF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6"/>
            <a:ext cx="12203501" cy="68590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3AE6-6FEA-4C67-91EC-9E1C7B6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32"/>
            <a:ext cx="10515600" cy="462813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TM4C123GH6PM CAN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TM4C123GH6PM Functional Description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Transmit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Objects Overview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 Detection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Modes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TM4C123GH6PM CAN Configurations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EDBBB-5555-42D1-A103-DB60899F9096}"/>
              </a:ext>
            </a:extLst>
          </p:cNvPr>
          <p:cNvSpPr txBox="1"/>
          <p:nvPr/>
        </p:nvSpPr>
        <p:spPr>
          <a:xfrm>
            <a:off x="1111347" y="652590"/>
            <a:ext cx="396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0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B45DC28-63B9-4969-86E0-AA203631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625" y="6296530"/>
            <a:ext cx="2238334" cy="44190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B58DFCA-4818-406F-8F5C-3E6F01DA7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71" t="15072" r="14429" b="17088"/>
          <a:stretch/>
        </p:blipFill>
        <p:spPr>
          <a:xfrm flipH="1">
            <a:off x="736211" y="464234"/>
            <a:ext cx="101989" cy="1084598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DCF1831-D2FF-4A62-A34C-9C2A4F04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58043" y="6356347"/>
            <a:ext cx="2743200" cy="365125"/>
          </a:xfrm>
        </p:spPr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5D7AB44-1AC9-4D88-8C29-64C1BD6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211" y="6356347"/>
            <a:ext cx="703217" cy="365125"/>
          </a:xfrm>
        </p:spPr>
        <p:txBody>
          <a:bodyPr/>
          <a:lstStyle/>
          <a:p>
            <a:r>
              <a:rPr lang="en-US" dirty="0"/>
              <a:t>Page </a:t>
            </a:r>
            <a:fld id="{52897A11-4D20-4E4E-AEA7-F40DC6D4FDC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5ACE0-6C23-4F5C-A747-0AD2323D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Objects in TM4C123GH6PM.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to transmit or receive frames.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message object has its own interrupt ID.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2 modes for message objects in receiving: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Mode: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Controller receives one message object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FIFO Mode: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 CAN Controller to concatenate two or more message objects into a FIFO buffer.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Note: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identifiers and masks (if used) of these message objects   			have to be programmed to matching values.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enable FIFO Mode, clear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EOB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register, but in the last message object, set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to indicate that this is the last entry in the buffer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1402F-9A51-4262-ADDE-1EF443BB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5DCA-4C5D-402D-9CB5-A71ABB9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156A2-39D8-457D-9A6C-14A448044424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Message Objects Overview</a:t>
            </a:r>
          </a:p>
        </p:txBody>
      </p:sp>
    </p:spTree>
    <p:extLst>
      <p:ext uri="{BB962C8B-B14F-4D97-AF65-F5344CB8AC3E}">
        <p14:creationId xmlns:p14="http://schemas.microsoft.com/office/powerpoint/2010/main" val="308352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5D7CDC-8424-4E57-A00C-AFB9F6D0F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21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595B-2C24-449E-AB9C-C5917BF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86ED-47CB-4077-8A73-4445AFC3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9A84E-079B-45B9-880A-A1C47BB5DEC0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Errors Detection</a:t>
            </a:r>
          </a:p>
        </p:txBody>
      </p:sp>
    </p:spTree>
    <p:extLst>
      <p:ext uri="{BB962C8B-B14F-4D97-AF65-F5344CB8AC3E}">
        <p14:creationId xmlns:p14="http://schemas.microsoft.com/office/powerpoint/2010/main" val="412990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A758B9-6044-4263-BFFE-A2875E6F1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020951"/>
              </p:ext>
            </p:extLst>
          </p:nvPr>
        </p:nvGraphicFramePr>
        <p:xfrm>
          <a:off x="838200" y="1825625"/>
          <a:ext cx="10515600" cy="363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394D8-F58A-4DED-8B48-B2860FD1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470B3-7682-4C2C-86A2-E070562C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F9D48-1458-4D82-8664-74E6298DB574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Errors Detection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Error Counters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E3322-9511-420F-B3C9-DFE08F754F02}"/>
              </a:ext>
            </a:extLst>
          </p:cNvPr>
          <p:cNvSpPr txBox="1"/>
          <p:nvPr/>
        </p:nvSpPr>
        <p:spPr>
          <a:xfrm>
            <a:off x="2096086" y="5645696"/>
            <a:ext cx="865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You can Find these counters at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CANERR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01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EB5EA5-B75E-49B4-9819-985357B65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62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CC3A4-E9B4-4DCE-B386-FCEAC00E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F50C-11D4-43F7-8FB4-3EC12627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1D774-49DA-4C89-A674-294E46547557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Errors Detection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Error Status Bits</a:t>
            </a:r>
          </a:p>
        </p:txBody>
      </p:sp>
    </p:spTree>
    <p:extLst>
      <p:ext uri="{BB962C8B-B14F-4D97-AF65-F5344CB8AC3E}">
        <p14:creationId xmlns:p14="http://schemas.microsoft.com/office/powerpoint/2010/main" val="69259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13BA56-4FFF-4C28-BE95-67E5E46C5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753746"/>
              </p:ext>
            </p:extLst>
          </p:nvPr>
        </p:nvGraphicFramePr>
        <p:xfrm>
          <a:off x="838200" y="1583140"/>
          <a:ext cx="10515600" cy="392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0236F-12C4-4D89-881A-1FFE592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D66F8-DF1F-4B5E-8B9E-F76E0E9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2F3D9-180B-4612-B3C8-1DE19405B899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Testing Modes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5E39A-C56B-4A26-8172-29EF56B1DE3D}"/>
              </a:ext>
            </a:extLst>
          </p:cNvPr>
          <p:cNvSpPr txBox="1"/>
          <p:nvPr/>
        </p:nvSpPr>
        <p:spPr>
          <a:xfrm>
            <a:off x="1082593" y="5645696"/>
            <a:ext cx="1027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mode enabled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CANCTL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154732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9F5FC6-C624-4C25-B774-0B1AFB66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analyze the traffic on a CAN bus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without affecting it by the transmission of dominant 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(Acknowledge Bits, Error Frames).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Silent mode, CAN controller is able to receive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valid Data &amp; Remote Frames,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it can only sends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recessive bits &amp; cannot start a transmission.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CAN Controller should send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dominant bit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(ACK bit, active error flag, overload flag), the bit is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rerouted internally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the Controller monitor it, although the CAN bus remains In recessive state.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SILENT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B4F7C-D0DA-48F0-9C42-CA2FF8E3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CFA8-7840-43C9-AB48-06D0E6D0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0119-5E68-4BDD-B555-A8FCF7ADD2D4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Testing Modes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Silent Mode</a:t>
            </a:r>
          </a:p>
        </p:txBody>
      </p:sp>
    </p:spTree>
    <p:extLst>
      <p:ext uri="{BB962C8B-B14F-4D97-AF65-F5344CB8AC3E}">
        <p14:creationId xmlns:p14="http://schemas.microsoft.com/office/powerpoint/2010/main" val="37147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0337C-8A6F-4491-BF31-F435A58D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Self-Test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Controller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internally routes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CANnRx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 and stores the received messages (if they passed filtering) into the message buffer.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loopback mode, ACK errors are ignored to be independent from external simulation.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LBACK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172F5-C5C0-4980-AF37-C4D9748E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BF9AA-B7D7-413E-80A8-A136F5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EBA27-9EC7-4221-806B-84EDC4BC0124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Testing Modes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Loopback Mode</a:t>
            </a:r>
          </a:p>
        </p:txBody>
      </p:sp>
    </p:spTree>
    <p:extLst>
      <p:ext uri="{BB962C8B-B14F-4D97-AF65-F5344CB8AC3E}">
        <p14:creationId xmlns:p14="http://schemas.microsoft.com/office/powerpoint/2010/main" val="2277193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C121D-1B21-46AC-AB4F-A60B733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allow the CAN Controller to be tested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without affecting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running CAN system connected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CANnRx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mode,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CANnRx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disconnected from the CAN Controller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CANnTx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signal is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held recessive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both LBACK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SILENT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 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7A47-4355-429E-B2FF-A1B11D9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DFD81-7EE2-4510-868D-7D3BFF3A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C5039-400D-4CD9-AD99-A859D6CD13DF}"/>
              </a:ext>
            </a:extLst>
          </p:cNvPr>
          <p:cNvSpPr txBox="1"/>
          <p:nvPr/>
        </p:nvSpPr>
        <p:spPr>
          <a:xfrm>
            <a:off x="1082593" y="338690"/>
            <a:ext cx="99464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Testing Modes – </a:t>
            </a:r>
          </a:p>
          <a:p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Loopback with Silent Mode</a:t>
            </a:r>
          </a:p>
        </p:txBody>
      </p:sp>
    </p:spTree>
    <p:extLst>
      <p:ext uri="{BB962C8B-B14F-4D97-AF65-F5344CB8AC3E}">
        <p14:creationId xmlns:p14="http://schemas.microsoft.com/office/powerpoint/2010/main" val="230871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407D5-7A5B-4911-8B77-218F2E32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Allows the CAN Controller to be operated without the Message RAM.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registers are used as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 buffer.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registers are used as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buffer.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Basic Mode,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accepting filters are disabled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all message-object-related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and status bits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bits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CANIFnCMSK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not evaluated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also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object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also not evaluated.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BASIC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1FF09-5E62-4A92-912F-3A050E60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AB09-0903-4153-A1CF-254EC77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DAEE9-CF45-41C7-AA70-FE586FBE5A4E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Testing Modes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Basic Mode</a:t>
            </a:r>
          </a:p>
        </p:txBody>
      </p:sp>
    </p:spTree>
    <p:extLst>
      <p:ext uri="{BB962C8B-B14F-4D97-AF65-F5344CB8AC3E}">
        <p14:creationId xmlns:p14="http://schemas.microsoft.com/office/powerpoint/2010/main" val="3751889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1D27-1FE7-4C37-80FD-C85D7C55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86265-FDD0-4279-B81E-7ECD56E0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0C1B9-1E2C-4659-BA86-9624F85A27DC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Interrupts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6522FEB0-27C6-4556-9079-6DBFC259E6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2593" y="1263050"/>
          <a:ext cx="10515600" cy="377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64D94D-1FB8-47EE-8174-F1B5B5C53644}"/>
              </a:ext>
            </a:extLst>
          </p:cNvPr>
          <p:cNvSpPr txBox="1"/>
          <p:nvPr/>
        </p:nvSpPr>
        <p:spPr>
          <a:xfrm>
            <a:off x="593807" y="5006895"/>
            <a:ext cx="10777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multiple interrupts are pending,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CANINT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register points to the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priority pending interrupt.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Interrupts enabled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setting IE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2872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BA2A2EB-1549-4C2C-B2AB-E5E3EF0E5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82" y="1638719"/>
            <a:ext cx="4351338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390BE-D8B1-443E-9BC8-7FA0CF4C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7385D-9F03-410D-89C7-85492AEB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498C9-FA27-46F8-A5EC-EB8418D4A42F}"/>
              </a:ext>
            </a:extLst>
          </p:cNvPr>
          <p:cNvSpPr txBox="1"/>
          <p:nvPr/>
        </p:nvSpPr>
        <p:spPr>
          <a:xfrm>
            <a:off x="1082593" y="652590"/>
            <a:ext cx="924309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Microcontroller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F2931AE-5B58-4556-8D88-D26EFBA4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747" y="1616109"/>
            <a:ext cx="3970097" cy="45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8C9A3-26DE-4D4F-BFC8-1907CC5C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 can be generated when successfully transmit or receive a frame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interrupt identifier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INTID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 indicates the cause of the interrupt (message object interrupt, status interrupt or error interrupt).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TXIE/RXIE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interrupt is cleared by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Clearing INTPND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CANIFnMCTL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Reading CANSTS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1A6-C917-4F02-9626-98307242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A8B2D-9683-406F-84F8-962156E0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B3C18-D7E3-4D54-B3B6-BD28F07D3A59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Interrupts – </a:t>
            </a:r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Message Object Interrupts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36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F37E5-535E-444F-8E7C-C4F41E56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priority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CAN interrupts.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 generated when there’s a change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RXOK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(Receive Ok)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TXOK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(Transmit Ok)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(Last Error Code) bits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SIE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interrupt is cleared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reading CANSTS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7C89B-4710-45AD-BA21-AEDC5F18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5E9F-8529-445C-A601-A2E165F6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A6DD0-4087-4C26-9822-632543FDE818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Interrupts 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Interrupts</a:t>
            </a:r>
          </a:p>
        </p:txBody>
      </p:sp>
    </p:spTree>
    <p:extLst>
      <p:ext uri="{BB962C8B-B14F-4D97-AF65-F5344CB8AC3E}">
        <p14:creationId xmlns:p14="http://schemas.microsoft.com/office/powerpoint/2010/main" val="199610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19F8CE-5957-422E-80FF-6C8C955A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Interrupt generated when there’s a change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BOFF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(Bus-Off)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EWARN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(Error Warning) bits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 EIE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Interrupts cleared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reading CANSTS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BA33F-EBC0-49B7-86D7-18998E50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B8DAB-2E36-4EFC-A1F0-0CCA61CC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AAEE-9CC4-4646-8413-6EC017227FA3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Interrupts - </a:t>
            </a: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Interrupts</a:t>
            </a:r>
          </a:p>
        </p:txBody>
      </p:sp>
    </p:spTree>
    <p:extLst>
      <p:ext uri="{BB962C8B-B14F-4D97-AF65-F5344CB8AC3E}">
        <p14:creationId xmlns:p14="http://schemas.microsoft.com/office/powerpoint/2010/main" val="3159782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49FD8-7BE0-45FD-8293-EF2A92CE1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155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17947-E7D5-44A2-9BB1-C433EBAB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EE893-C799-408A-81C8-37E35CAF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47AC2-230B-46B7-AA1A-CA72CEE542EE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04656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3CF8C5-9479-4FD8-B338-EB0662E2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979"/>
            <a:ext cx="10515600" cy="45189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CAN Module Clock from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RCGC0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corresponding GPIO Module clock, 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AFSEL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bits for alternate function, and configure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PCTL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bits (value 8) for CAN pins.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start initialization mode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to enable access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CANBIT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Corresponding Bit Timing values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CANBIT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pPr marL="457200" lvl="1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Note: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baud rate &gt; 63, then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last 4 bits of its value will be saved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CANBRPE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after setting bit timing values and clear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to exit initialization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Optional: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Status/Error interrupts if needed by setting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SIE/EIE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and also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CANCTL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BE9C8-53BD-4A57-B049-B2F41D1D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A176-A487-4CD6-B39A-D618F413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A873F-3C10-41F8-91B3-0A4671D17798}"/>
              </a:ext>
            </a:extLst>
          </p:cNvPr>
          <p:cNvSpPr txBox="1"/>
          <p:nvPr/>
        </p:nvSpPr>
        <p:spPr>
          <a:xfrm>
            <a:off x="1082593" y="334540"/>
            <a:ext cx="99464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Configurations – </a:t>
            </a:r>
          </a:p>
          <a:p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00559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587958-8A2F-425A-90A6-31CE92E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IF1CMASK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register, 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WRNRD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to specify a write operation, 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bits to enable data registers, and 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if you want to transfer control bits to interface registers.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if you want to transfer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XTD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MSGVAL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bits to interface registers.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CLRINTPND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CANIF1MCTLR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you want to clear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INTPND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the Mask ID (If 29-bit, the most 13 bits are saved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CANIF1MSK2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the least 16-bit are saved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CANIFMSK1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However if 11-bit, they saved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CANIFMSK2[12:2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 the Message ID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CANIF1ARB1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CANIF1ARB2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the same bits location as Mask ID (If 29-bit, set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XTD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CANIF1ARB2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E7ECC-D1CF-4260-B889-4069499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8E26-94A8-4C12-996E-B8871419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74625-DC0D-4A38-8E56-E79A6A9BB020}"/>
              </a:ext>
            </a:extLst>
          </p:cNvPr>
          <p:cNvSpPr txBox="1"/>
          <p:nvPr/>
        </p:nvSpPr>
        <p:spPr>
          <a:xfrm>
            <a:off x="1082593" y="334540"/>
            <a:ext cx="99464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Configurations – </a:t>
            </a:r>
          </a:p>
          <a:p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 Message Object Transmission</a:t>
            </a:r>
          </a:p>
        </p:txBody>
      </p:sp>
    </p:spTree>
    <p:extLst>
      <p:ext uri="{BB962C8B-B14F-4D97-AF65-F5344CB8AC3E}">
        <p14:creationId xmlns:p14="http://schemas.microsoft.com/office/powerpoint/2010/main" val="1020492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EB2659-C4F2-466C-BEAA-0E756603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979"/>
            <a:ext cx="10515600" cy="472633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indicate transmit, and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MSGVAL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indicate that message is valid 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CANIF1ARB2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register.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CANIF1MCTL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Optionally, 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UMASK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enable the mask for acceptance filter, 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TXIE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enable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INTPND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be set after success Tx and 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RMTEN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enable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TXRQST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to be set on the reception of a matching remote frame for auto-transmission.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EOB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for single message object. Finally Configure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DLC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Load Data into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CANIF1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DA2,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DB1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registers.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Message object number 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CANIF1CRQ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register.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TXRQST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bit 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CANIF1MCTL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indicate that the message object is ready for Tx.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my CAN Driver, you may find a lot of if conditions to check user given parameters, and I didn’t follow data sheet procedure 100%, but it should work.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42A91-260B-4F21-A64B-6A1B423C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338AF-3154-4839-875E-089B6939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D6458-DBAB-4664-A82D-AF2022DAECF5}"/>
              </a:ext>
            </a:extLst>
          </p:cNvPr>
          <p:cNvSpPr txBox="1"/>
          <p:nvPr/>
        </p:nvSpPr>
        <p:spPr>
          <a:xfrm>
            <a:off x="1082593" y="334540"/>
            <a:ext cx="99464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Configurations – </a:t>
            </a:r>
          </a:p>
          <a:p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 Message Object Transmission </a:t>
            </a:r>
            <a:r>
              <a:rPr lang="en-US" sz="4000" b="1" dirty="0" err="1">
                <a:solidFill>
                  <a:srgbClr val="002060"/>
                </a:solidFill>
                <a:latin typeface="Arial"/>
                <a:cs typeface="Arial"/>
              </a:rPr>
              <a:t>Cont</a:t>
            </a:r>
            <a:endParaRPr lang="en-US" sz="4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760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AA3CBE-1571-42C6-B16B-68A5BCE5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As described in “Message Object Transmission”, configure </a:t>
            </a:r>
            <a:r>
              <a:rPr lang="en-US" sz="2400" b="1" dirty="0"/>
              <a:t>CANIF2CMASK</a:t>
            </a:r>
            <a:r>
              <a:rPr lang="en-US" sz="2400" dirty="0"/>
              <a:t> register, except the </a:t>
            </a:r>
            <a:r>
              <a:rPr lang="en-US" sz="2400" b="1" dirty="0"/>
              <a:t>WRNRD</a:t>
            </a:r>
            <a:r>
              <a:rPr lang="en-US" sz="2400" dirty="0"/>
              <a:t> bit will be </a:t>
            </a:r>
            <a:r>
              <a:rPr lang="en-US" sz="2400" b="1" dirty="0"/>
              <a:t>cleared</a:t>
            </a:r>
            <a:r>
              <a:rPr lang="en-US" sz="2400" dirty="0"/>
              <a:t> to specify a read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</a:t>
            </a:r>
            <a:r>
              <a:rPr lang="en-US" sz="2400" b="1" dirty="0"/>
              <a:t>CANIF2MSK1</a:t>
            </a:r>
            <a:r>
              <a:rPr lang="en-US" sz="2400" dirty="0"/>
              <a:t> and </a:t>
            </a:r>
            <a:r>
              <a:rPr lang="en-US" sz="2400" b="1" dirty="0"/>
              <a:t>MSK2</a:t>
            </a:r>
            <a:r>
              <a:rPr lang="en-US" sz="2400" dirty="0"/>
              <a:t> registers as described at “Message Object Transmission”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</a:t>
            </a:r>
            <a:r>
              <a:rPr lang="en-US" sz="2400" b="1" dirty="0"/>
              <a:t>CANIF2ARB1</a:t>
            </a:r>
            <a:r>
              <a:rPr lang="en-US" sz="2400" dirty="0"/>
              <a:t> and </a:t>
            </a:r>
            <a:r>
              <a:rPr lang="en-US" sz="2400" b="1" dirty="0"/>
              <a:t>ARB2</a:t>
            </a:r>
            <a:r>
              <a:rPr lang="en-US" sz="2400" dirty="0"/>
              <a:t> registers as described at “Message Object Transmission”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Configure </a:t>
            </a:r>
            <a:r>
              <a:rPr lang="en-US" sz="2400" b="1" dirty="0"/>
              <a:t>CANIF2MCTL</a:t>
            </a:r>
            <a:r>
              <a:rPr lang="en-US" sz="2400" dirty="0"/>
              <a:t> register as described at “Message Object Transmission”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the message object number in </a:t>
            </a:r>
            <a:r>
              <a:rPr lang="en-US" sz="2400" b="1" dirty="0"/>
              <a:t>CANIF2CRQ</a:t>
            </a:r>
            <a:r>
              <a:rPr lang="en-US" sz="2400" dirty="0"/>
              <a:t> register</a:t>
            </a:r>
          </a:p>
          <a:p>
            <a:pPr marL="0" indent="0">
              <a:buNone/>
            </a:pPr>
            <a:r>
              <a:rPr lang="en-US" sz="2400" dirty="0"/>
              <a:t>You can see that CAN Interface registers 1 used for </a:t>
            </a:r>
            <a:r>
              <a:rPr lang="en-US" sz="2400" dirty="0">
                <a:solidFill>
                  <a:srgbClr val="FF0000"/>
                </a:solidFill>
              </a:rPr>
              <a:t>transmission</a:t>
            </a:r>
            <a:r>
              <a:rPr lang="en-US" sz="2400" dirty="0"/>
              <a:t>, and CAN Interface registers 2 used for </a:t>
            </a:r>
            <a:r>
              <a:rPr lang="en-US" sz="2400" dirty="0">
                <a:solidFill>
                  <a:srgbClr val="FF0000"/>
                </a:solidFill>
              </a:rPr>
              <a:t>reception</a:t>
            </a:r>
            <a:r>
              <a:rPr lang="en-US" sz="2400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C7EB5-6329-4AFA-9AB1-80373630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9EF8E-56E2-4AC9-8DF0-7ED1F6F5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F6449-674F-442C-BD37-E3B777FB394C}"/>
              </a:ext>
            </a:extLst>
          </p:cNvPr>
          <p:cNvSpPr txBox="1"/>
          <p:nvPr/>
        </p:nvSpPr>
        <p:spPr>
          <a:xfrm>
            <a:off x="1082593" y="334540"/>
            <a:ext cx="994647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Configurations – </a:t>
            </a:r>
          </a:p>
          <a:p>
            <a:r>
              <a:rPr lang="en-US" sz="4000" b="1" dirty="0">
                <a:solidFill>
                  <a:srgbClr val="002060"/>
                </a:solidFill>
                <a:latin typeface="Arial"/>
                <a:cs typeface="Arial"/>
              </a:rPr>
              <a:t> Message Object Reception</a:t>
            </a:r>
          </a:p>
        </p:txBody>
      </p:sp>
    </p:spTree>
    <p:extLst>
      <p:ext uri="{BB962C8B-B14F-4D97-AF65-F5344CB8AC3E}">
        <p14:creationId xmlns:p14="http://schemas.microsoft.com/office/powerpoint/2010/main" val="1280279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F5CF27-271A-49C3-B72A-DA795F35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Tiva™ TM4C123GH6PM Microcontroller Data Sheet.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65C99-1C7B-4018-8674-796E9AE2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B182-514C-481C-ADBF-F6D5A5D5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063EC-A402-4D84-9744-628B801E0437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References</a:t>
            </a:r>
            <a:endParaRPr 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05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6C2D24-DADE-49F0-A512-367489CFB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C2D7487-83BB-4642-9A78-B120458C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8977" y="1127184"/>
            <a:ext cx="126577" cy="159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C0170-866D-426E-B268-85D83A3A2C79}"/>
              </a:ext>
            </a:extLst>
          </p:cNvPr>
          <p:cNvSpPr txBox="1"/>
          <p:nvPr/>
        </p:nvSpPr>
        <p:spPr>
          <a:xfrm>
            <a:off x="1059722" y="1468685"/>
            <a:ext cx="95005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/>
                <a:cs typeface="Arial"/>
              </a:rPr>
              <a:t>Thank You</a:t>
            </a:r>
            <a:endParaRPr lang="en-US" sz="48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ADC47303-B1AB-4D76-AC61-D9AC0AC4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084" y="6181476"/>
            <a:ext cx="2313774" cy="365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1100E7-B256-42BF-AA99-A161A07A8B4E}"/>
              </a:ext>
            </a:extLst>
          </p:cNvPr>
          <p:cNvSpPr txBox="1"/>
          <p:nvPr/>
        </p:nvSpPr>
        <p:spPr>
          <a:xfrm>
            <a:off x="530711" y="2882353"/>
            <a:ext cx="1113057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MT"/>
              </a:rPr>
              <a:t>You can find the CAN Driver for TM4C123GH6PM with its documentation </a:t>
            </a:r>
            <a:r>
              <a:rPr lang="en-US" sz="4000" dirty="0">
                <a:latin typeface="Arial 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br>
              <a:rPr lang="en-US" sz="4000" dirty="0">
                <a:solidFill>
                  <a:schemeClr val="bg1"/>
                </a:solidFill>
                <a:latin typeface="Arial MT"/>
              </a:rPr>
            </a:br>
            <a:endParaRPr lang="en-US" sz="4000" dirty="0">
              <a:solidFill>
                <a:schemeClr val="bg1"/>
              </a:solidFill>
              <a:latin typeface="Arial M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A221-05DD-458F-8A77-322ADE7B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7029" y="6181477"/>
            <a:ext cx="1965488" cy="365125"/>
          </a:xfrm>
        </p:spPr>
        <p:txBody>
          <a:bodyPr/>
          <a:lstStyle/>
          <a:p>
            <a:fld id="{F2436905-B065-4B14-A677-EE50E2534AB6}" type="datetime3">
              <a:rPr lang="en-US" sz="1400" b="1" smtClean="0">
                <a:solidFill>
                  <a:schemeClr val="bg1"/>
                </a:solidFill>
              </a:rPr>
              <a:t>10 September 2021</a:t>
            </a:fld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6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EDCA0-DF16-4E90-B5C9-68DC35C7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>
                <a:solidFill>
                  <a:schemeClr val="tx1"/>
                </a:solidFill>
              </a:rPr>
              <a:pPr/>
              <a:t>10 September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5634F-8CD7-4240-88D8-642A6EEF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Page </a:t>
            </a:r>
            <a:fld id="{52897A11-4D20-4E4E-AEA7-F40DC6D4FDC4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15CD1-65AE-47C9-8728-87904B8F3DCA}"/>
              </a:ext>
            </a:extLst>
          </p:cNvPr>
          <p:cNvSpPr txBox="1"/>
          <p:nvPr/>
        </p:nvSpPr>
        <p:spPr>
          <a:xfrm>
            <a:off x="1082593" y="652590"/>
            <a:ext cx="944004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TM4C123GH6PM CAN Specifications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7248FC-B215-4B5C-8925-8BCB65F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4" y="1651364"/>
            <a:ext cx="7124114" cy="472830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Protocol Version: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2.0 Part A/B.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Channels: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(CAN0 and CAN1).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Rate: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to 1 Mbps within network length less than 40 meters.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Objects: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32 message objects with individual identifier mask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Acceptance Filter: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ID for each message object can be used beside ID filtering </a:t>
            </a:r>
          </a:p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FIFO mode for storing multiple received messages.</a:t>
            </a:r>
          </a:p>
        </p:txBody>
      </p:sp>
      <p:pic>
        <p:nvPicPr>
          <p:cNvPr id="2050" name="Picture 2" descr="CAN BoosterPack - Edde. Flex">
            <a:extLst>
              <a:ext uri="{FF2B5EF4-FFF2-40B4-BE49-F238E27FC236}">
                <a16:creationId xmlns:a16="http://schemas.microsoft.com/office/drawing/2014/main" id="{5A1C2A8B-AEB7-4C0B-8ACC-B4297D094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9" r="17187"/>
          <a:stretch/>
        </p:blipFill>
        <p:spPr bwMode="auto">
          <a:xfrm>
            <a:off x="8019171" y="2012243"/>
            <a:ext cx="3715043" cy="400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C27CD-90E5-4114-A0E8-1E44C381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86490" cy="33794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Module Consists of: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Core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consists of: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a. CAN Protocol Controller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b. Message Handler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 Object Memory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3- CAN Register Interface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85020-2BA4-4302-B928-968235A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4F91-D39A-418D-AF83-FC3D8572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BF9EF33-D070-492F-98B6-123909B16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" r="3203"/>
          <a:stretch/>
        </p:blipFill>
        <p:spPr>
          <a:xfrm>
            <a:off x="7624690" y="1413230"/>
            <a:ext cx="4431324" cy="4673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11486-9D14-4EA9-846F-CCEDBDD1E45A}"/>
              </a:ext>
            </a:extLst>
          </p:cNvPr>
          <p:cNvSpPr txBox="1"/>
          <p:nvPr/>
        </p:nvSpPr>
        <p:spPr>
          <a:xfrm>
            <a:off x="1082592" y="652590"/>
            <a:ext cx="111094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CAN TM4C123GH6PM Functional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016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46F2E2-EDB3-487C-8743-F598B1CE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90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Protocol Controller (Inside CAN Core):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Transfers and receives serial data from CAN Bus.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Passes the data to the message handler.</a:t>
            </a:r>
          </a:p>
          <a:p>
            <a:pPr marL="971550" lvl="1" indent="-514350"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 Handler (Inside CAN Core):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Loads data to the appropriate message object based on filtering and identifies set in the message object memory.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Responsible of generating interrupts based on events on the CAN Bus.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128E6-6C26-44F0-86E9-9364E97A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6AB50-67BB-4D3F-98A4-9E902FF2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ED60E-2ACB-4D60-9676-4DEB9EAFD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8" t="5142" b="5243"/>
          <a:stretch/>
        </p:blipFill>
        <p:spPr>
          <a:xfrm>
            <a:off x="10410092" y="2135114"/>
            <a:ext cx="1659987" cy="3126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7A705-915C-45A0-BD14-925F6A2FEF15}"/>
              </a:ext>
            </a:extLst>
          </p:cNvPr>
          <p:cNvSpPr txBox="1"/>
          <p:nvPr/>
        </p:nvSpPr>
        <p:spPr>
          <a:xfrm>
            <a:off x="1082592" y="385304"/>
            <a:ext cx="111094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CAN TM4C123GH6PM Functional Description – </a:t>
            </a:r>
          </a:p>
          <a:p>
            <a:r>
              <a:rPr lang="en-US" sz="3600" b="1" dirty="0">
                <a:solidFill>
                  <a:srgbClr val="002060"/>
                </a:solidFill>
                <a:latin typeface="Arial"/>
                <a:cs typeface="Arial"/>
              </a:rPr>
              <a:t>1- CAN Core </a:t>
            </a:r>
          </a:p>
        </p:txBody>
      </p:sp>
    </p:spTree>
    <p:extLst>
      <p:ext uri="{BB962C8B-B14F-4D97-AF65-F5344CB8AC3E}">
        <p14:creationId xmlns:p14="http://schemas.microsoft.com/office/powerpoint/2010/main" val="226949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F8F22E-C529-4BE9-A166-9E89DE37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647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identical memory blocks.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Hold the current configuration status, and actual data for each message object.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Accessed via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either of the CAN message object register interfaces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0C2C3-DCAD-436F-A65A-FC36372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D2A8-4292-4C81-B3A4-B983C16F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D054A-22A6-4D35-B5C4-1A71ECF8F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02" t="12461" r="13408" b="-815"/>
          <a:stretch/>
        </p:blipFill>
        <p:spPr>
          <a:xfrm>
            <a:off x="10404671" y="2117670"/>
            <a:ext cx="1651341" cy="262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B523-D5BC-457B-91A8-45481166D1C5}"/>
              </a:ext>
            </a:extLst>
          </p:cNvPr>
          <p:cNvSpPr txBox="1"/>
          <p:nvPr/>
        </p:nvSpPr>
        <p:spPr>
          <a:xfrm>
            <a:off x="1082592" y="399372"/>
            <a:ext cx="111094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CAN TM4C123GH6PM Functional Description – </a:t>
            </a:r>
          </a:p>
          <a:p>
            <a:r>
              <a:rPr lang="en-US" sz="3600" b="1" dirty="0">
                <a:solidFill>
                  <a:srgbClr val="002060"/>
                </a:solidFill>
                <a:latin typeface="Arial"/>
                <a:cs typeface="Arial"/>
              </a:rPr>
              <a:t>2- Message Object Memory</a:t>
            </a:r>
          </a:p>
        </p:txBody>
      </p:sp>
    </p:spTree>
    <p:extLst>
      <p:ext uri="{BB962C8B-B14F-4D97-AF65-F5344CB8AC3E}">
        <p14:creationId xmlns:p14="http://schemas.microsoft.com/office/powerpoint/2010/main" val="104675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4898B-5553-4B68-92E4-2D6858E4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3585" cy="43513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register sets.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access message memory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each message object.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 parallel access to the CAN Controller message object as one interface register for transmitting and the other for receiving.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FA9D1-4441-419E-9A5B-50030E38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0869-2835-4741-9D1D-F9D4B5D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52897A11-4D20-4E4E-AEA7-F40DC6D4FDC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F3F93-FFEC-4162-B7FA-F86240CC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785" y="1825625"/>
            <a:ext cx="1193409" cy="3648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05DF4-CD55-4181-A3FB-08D76BB84BEF}"/>
              </a:ext>
            </a:extLst>
          </p:cNvPr>
          <p:cNvSpPr txBox="1"/>
          <p:nvPr/>
        </p:nvSpPr>
        <p:spPr>
          <a:xfrm>
            <a:off x="1082592" y="357172"/>
            <a:ext cx="111094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CAN TM4C123GH6PM Functional Description –</a:t>
            </a:r>
          </a:p>
          <a:p>
            <a:r>
              <a:rPr lang="en-US" sz="3600" b="1" dirty="0">
                <a:solidFill>
                  <a:srgbClr val="002060"/>
                </a:solidFill>
                <a:latin typeface="Arial"/>
                <a:cs typeface="Arial"/>
              </a:rPr>
              <a:t>3- CAN Register Interface</a:t>
            </a:r>
          </a:p>
        </p:txBody>
      </p:sp>
    </p:spTree>
    <p:extLst>
      <p:ext uri="{BB962C8B-B14F-4D97-AF65-F5344CB8AC3E}">
        <p14:creationId xmlns:p14="http://schemas.microsoft.com/office/powerpoint/2010/main" val="414255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324C0-B933-4EC3-B6C1-1BCF293E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FA20-2174-4FAD-8F03-B8139285F107}" type="datetime3">
              <a:rPr lang="en-US" smtClean="0"/>
              <a:pPr/>
              <a:t>10 September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44995-5CD7-48A8-A10A-64719E51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897A11-4D20-4E4E-AEA7-F40DC6D4FDC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A04F4-A365-423A-8662-C182EFB7FB94}"/>
              </a:ext>
            </a:extLst>
          </p:cNvPr>
          <p:cNvSpPr txBox="1"/>
          <p:nvPr/>
        </p:nvSpPr>
        <p:spPr>
          <a:xfrm>
            <a:off x="1082593" y="652590"/>
            <a:ext cx="99464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Arial"/>
                <a:cs typeface="Arial"/>
              </a:rPr>
              <a:t>Transmit Overview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295537-3799-40E6-AE8C-6E0392318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130559"/>
              </p:ext>
            </p:extLst>
          </p:nvPr>
        </p:nvGraphicFramePr>
        <p:xfrm>
          <a:off x="1336431" y="1360476"/>
          <a:ext cx="9509759" cy="464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23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2195</Words>
  <Application>Microsoft Office PowerPoint</Application>
  <PresentationFormat>Widescreen</PresentationFormat>
  <Paragraphs>310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Ehab</dc:creator>
  <cp:lastModifiedBy>Islam Ehab</cp:lastModifiedBy>
  <cp:revision>47</cp:revision>
  <dcterms:created xsi:type="dcterms:W3CDTF">2021-09-09T12:07:22Z</dcterms:created>
  <dcterms:modified xsi:type="dcterms:W3CDTF">2021-09-10T13:10:19Z</dcterms:modified>
</cp:coreProperties>
</file>