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14" r:id="rId2"/>
    <p:sldId id="277" r:id="rId3"/>
    <p:sldId id="306" r:id="rId4"/>
    <p:sldId id="259" r:id="rId5"/>
    <p:sldId id="262" r:id="rId6"/>
    <p:sldId id="281" r:id="rId7"/>
    <p:sldId id="282" r:id="rId8"/>
    <p:sldId id="280" r:id="rId9"/>
    <p:sldId id="263" r:id="rId10"/>
    <p:sldId id="283" r:id="rId11"/>
    <p:sldId id="265" r:id="rId12"/>
    <p:sldId id="266" r:id="rId13"/>
    <p:sldId id="264" r:id="rId14"/>
    <p:sldId id="268" r:id="rId15"/>
    <p:sldId id="269" r:id="rId16"/>
    <p:sldId id="296" r:id="rId17"/>
    <p:sldId id="285" r:id="rId18"/>
    <p:sldId id="271" r:id="rId19"/>
    <p:sldId id="297" r:id="rId20"/>
    <p:sldId id="287" r:id="rId21"/>
    <p:sldId id="288" r:id="rId22"/>
    <p:sldId id="286" r:id="rId23"/>
    <p:sldId id="289" r:id="rId24"/>
    <p:sldId id="290" r:id="rId25"/>
    <p:sldId id="291" r:id="rId26"/>
    <p:sldId id="292" r:id="rId27"/>
    <p:sldId id="293" r:id="rId28"/>
    <p:sldId id="294" r:id="rId29"/>
    <p:sldId id="295" r:id="rId30"/>
    <p:sldId id="315" r:id="rId31"/>
    <p:sldId id="272" r:id="rId32"/>
    <p:sldId id="273" r:id="rId33"/>
    <p:sldId id="316" r:id="rId34"/>
    <p:sldId id="275" r:id="rId35"/>
    <p:sldId id="299" r:id="rId36"/>
    <p:sldId id="307" r:id="rId37"/>
    <p:sldId id="308" r:id="rId38"/>
    <p:sldId id="309" r:id="rId39"/>
    <p:sldId id="310" r:id="rId40"/>
    <p:sldId id="313" r:id="rId41"/>
    <p:sldId id="311" r:id="rId42"/>
    <p:sldId id="300" r:id="rId43"/>
    <p:sldId id="302" r:id="rId44"/>
    <p:sldId id="301" r:id="rId45"/>
    <p:sldId id="30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126" autoAdjust="0"/>
  </p:normalViewPr>
  <p:slideViewPr>
    <p:cSldViewPr snapToGrid="0">
      <p:cViewPr varScale="1">
        <p:scale>
          <a:sx n="47" d="100"/>
          <a:sy n="47" d="100"/>
        </p:scale>
        <p:origin x="15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3DDA9-DB5C-4483-AB66-DC6D831A12E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8AFCDEC-B855-4D26-975A-410D97203B52}">
      <dgm:prSet phldrT="[Text]"/>
      <dgm:spPr/>
      <dgm:t>
        <a:bodyPr/>
        <a:lstStyle/>
        <a:p>
          <a:r>
            <a:rPr lang="en-US" dirty="0" smtClean="0"/>
            <a:t>visualization</a:t>
          </a:r>
          <a:endParaRPr lang="en-US" dirty="0"/>
        </a:p>
      </dgm:t>
    </dgm:pt>
    <dgm:pt modelId="{AD7D9577-4015-4842-962C-C810E0766EB7}" type="parTrans" cxnId="{A9D031C9-CF53-4CEC-ADE8-D93EC8D5DC8A}">
      <dgm:prSet/>
      <dgm:spPr/>
      <dgm:t>
        <a:bodyPr/>
        <a:lstStyle/>
        <a:p>
          <a:endParaRPr lang="en-US"/>
        </a:p>
      </dgm:t>
    </dgm:pt>
    <dgm:pt modelId="{0C5A2416-679A-4717-A02E-C0F56C307CD4}" type="sibTrans" cxnId="{A9D031C9-CF53-4CEC-ADE8-D93EC8D5DC8A}">
      <dgm:prSet/>
      <dgm:spPr/>
      <dgm:t>
        <a:bodyPr/>
        <a:lstStyle/>
        <a:p>
          <a:endParaRPr lang="en-US"/>
        </a:p>
      </dgm:t>
    </dgm:pt>
    <dgm:pt modelId="{6ED653CC-AE6D-4015-B614-2C9A0FF349F1}">
      <dgm:prSet phldrT="[Text]"/>
      <dgm:spPr/>
      <dgm:t>
        <a:bodyPr/>
        <a:lstStyle/>
        <a:p>
          <a:r>
            <a:rPr lang="en-US" dirty="0" smtClean="0"/>
            <a:t>exploratory</a:t>
          </a:r>
          <a:endParaRPr lang="en-US" dirty="0"/>
        </a:p>
      </dgm:t>
    </dgm:pt>
    <dgm:pt modelId="{538CF017-3476-4CA2-9950-66BAB494AC5B}" type="parTrans" cxnId="{3E135DD0-DE52-4F37-8245-67F51548BC22}">
      <dgm:prSet/>
      <dgm:spPr/>
      <dgm:t>
        <a:bodyPr/>
        <a:lstStyle/>
        <a:p>
          <a:endParaRPr lang="en-US"/>
        </a:p>
      </dgm:t>
    </dgm:pt>
    <dgm:pt modelId="{1B551609-5B7D-4E98-AD0E-CF591A785335}" type="sibTrans" cxnId="{3E135DD0-DE52-4F37-8245-67F51548BC22}">
      <dgm:prSet/>
      <dgm:spPr/>
      <dgm:t>
        <a:bodyPr/>
        <a:lstStyle/>
        <a:p>
          <a:endParaRPr lang="en-US"/>
        </a:p>
      </dgm:t>
    </dgm:pt>
    <dgm:pt modelId="{62C18C56-EEE4-4B6B-868D-488C801B92D3}">
      <dgm:prSet phldrT="[Text]"/>
      <dgm:spPr/>
      <dgm:t>
        <a:bodyPr/>
        <a:lstStyle/>
        <a:p>
          <a:r>
            <a:rPr lang="en-US" dirty="0" smtClean="0"/>
            <a:t>quick</a:t>
          </a:r>
          <a:endParaRPr lang="en-US" dirty="0"/>
        </a:p>
      </dgm:t>
    </dgm:pt>
    <dgm:pt modelId="{BEFE7E37-433A-4FDA-8AF2-F1625BE81389}" type="parTrans" cxnId="{330BC5D0-5D6D-4988-9D93-A10D109F2FEE}">
      <dgm:prSet/>
      <dgm:spPr/>
      <dgm:t>
        <a:bodyPr/>
        <a:lstStyle/>
        <a:p>
          <a:endParaRPr lang="en-US"/>
        </a:p>
      </dgm:t>
    </dgm:pt>
    <dgm:pt modelId="{C1CA4CB4-D7FB-44D2-A90D-D6828C29210F}" type="sibTrans" cxnId="{330BC5D0-5D6D-4988-9D93-A10D109F2FEE}">
      <dgm:prSet/>
      <dgm:spPr/>
      <dgm:t>
        <a:bodyPr/>
        <a:lstStyle/>
        <a:p>
          <a:endParaRPr lang="en-US"/>
        </a:p>
      </dgm:t>
    </dgm:pt>
    <dgm:pt modelId="{C0CB2E18-D461-4ACD-9932-AD3A6D79FB45}">
      <dgm:prSet phldrT="[Text]"/>
      <dgm:spPr/>
      <dgm:t>
        <a:bodyPr/>
        <a:lstStyle/>
        <a:p>
          <a:r>
            <a:rPr lang="en-US" dirty="0" smtClean="0"/>
            <a:t>Not clean</a:t>
          </a:r>
          <a:endParaRPr lang="en-US" dirty="0"/>
        </a:p>
      </dgm:t>
    </dgm:pt>
    <dgm:pt modelId="{5170666B-773A-4960-813D-76FBF6E2B786}" type="parTrans" cxnId="{1817FAE4-D452-4E71-9829-5BC9CD7C1DB0}">
      <dgm:prSet/>
      <dgm:spPr/>
      <dgm:t>
        <a:bodyPr/>
        <a:lstStyle/>
        <a:p>
          <a:endParaRPr lang="en-US"/>
        </a:p>
      </dgm:t>
    </dgm:pt>
    <dgm:pt modelId="{D90CE81B-9D2C-48F2-92BD-56F0A4024E99}" type="sibTrans" cxnId="{1817FAE4-D452-4E71-9829-5BC9CD7C1DB0}">
      <dgm:prSet/>
      <dgm:spPr/>
      <dgm:t>
        <a:bodyPr/>
        <a:lstStyle/>
        <a:p>
          <a:endParaRPr lang="en-US"/>
        </a:p>
      </dgm:t>
    </dgm:pt>
    <dgm:pt modelId="{99E64EAB-2A58-4DB1-9224-48A12C6168D3}">
      <dgm:prSet phldrT="[Text]"/>
      <dgm:spPr/>
      <dgm:t>
        <a:bodyPr/>
        <a:lstStyle/>
        <a:p>
          <a:r>
            <a:rPr lang="en-US" dirty="0" smtClean="0"/>
            <a:t>explanatory</a:t>
          </a:r>
          <a:endParaRPr lang="en-US" dirty="0"/>
        </a:p>
      </dgm:t>
    </dgm:pt>
    <dgm:pt modelId="{76EB62BE-FC7F-4F6C-AF3B-6E8428DA94F7}" type="parTrans" cxnId="{F001FDA9-0AD5-45DE-A82C-99113251135A}">
      <dgm:prSet/>
      <dgm:spPr/>
      <dgm:t>
        <a:bodyPr/>
        <a:lstStyle/>
        <a:p>
          <a:endParaRPr lang="en-US"/>
        </a:p>
      </dgm:t>
    </dgm:pt>
    <dgm:pt modelId="{4D6034F4-12CB-4608-8DC9-9F956FF65E58}" type="sibTrans" cxnId="{F001FDA9-0AD5-45DE-A82C-99113251135A}">
      <dgm:prSet/>
      <dgm:spPr/>
      <dgm:t>
        <a:bodyPr/>
        <a:lstStyle/>
        <a:p>
          <a:endParaRPr lang="en-US"/>
        </a:p>
      </dgm:t>
    </dgm:pt>
    <dgm:pt modelId="{4B25B741-AF70-4608-B6B8-693E64521A8D}">
      <dgm:prSet phldrT="[Text]"/>
      <dgm:spPr/>
      <dgm:t>
        <a:bodyPr/>
        <a:lstStyle/>
        <a:p>
          <a:r>
            <a:rPr lang="en-US" dirty="0" smtClean="0"/>
            <a:t>polished</a:t>
          </a:r>
          <a:endParaRPr lang="en-US" dirty="0"/>
        </a:p>
      </dgm:t>
    </dgm:pt>
    <dgm:pt modelId="{80BE67F2-60C8-4762-AABB-5BF178EDCA75}" type="parTrans" cxnId="{C52F93F4-2EC8-4EBF-8659-AF0DCDF4B226}">
      <dgm:prSet/>
      <dgm:spPr/>
      <dgm:t>
        <a:bodyPr/>
        <a:lstStyle/>
        <a:p>
          <a:endParaRPr lang="en-US"/>
        </a:p>
      </dgm:t>
    </dgm:pt>
    <dgm:pt modelId="{9A67A611-A952-4150-9565-587DA7DB08AC}" type="sibTrans" cxnId="{C52F93F4-2EC8-4EBF-8659-AF0DCDF4B226}">
      <dgm:prSet/>
      <dgm:spPr/>
      <dgm:t>
        <a:bodyPr/>
        <a:lstStyle/>
        <a:p>
          <a:endParaRPr lang="en-US"/>
        </a:p>
      </dgm:t>
    </dgm:pt>
    <dgm:pt modelId="{5B47AF14-0999-4CB4-AB86-203B41617448}">
      <dgm:prSet/>
      <dgm:spPr/>
      <dgm:t>
        <a:bodyPr/>
        <a:lstStyle/>
        <a:p>
          <a:r>
            <a:rPr lang="en-US" dirty="0" smtClean="0"/>
            <a:t>Makes sense</a:t>
          </a:r>
          <a:endParaRPr lang="en-US" dirty="0"/>
        </a:p>
      </dgm:t>
    </dgm:pt>
    <dgm:pt modelId="{0DE5DCD1-D417-4D28-9480-2D56E5E6C6ED}" type="parTrans" cxnId="{3BEAA4B6-F49D-4779-B3EB-D64FE6E7E3C2}">
      <dgm:prSet/>
      <dgm:spPr/>
    </dgm:pt>
    <dgm:pt modelId="{9BB1BC96-A611-4D1C-A4BA-68A241BAC454}" type="sibTrans" cxnId="{3BEAA4B6-F49D-4779-B3EB-D64FE6E7E3C2}">
      <dgm:prSet/>
      <dgm:spPr/>
    </dgm:pt>
    <dgm:pt modelId="{1F5DC7F6-5B0E-4830-8926-67637AFA3E47}" type="pres">
      <dgm:prSet presAssocID="{7523DDA9-DB5C-4483-AB66-DC6D831A12E2}" presName="hierChild1" presStyleCnt="0">
        <dgm:presLayoutVars>
          <dgm:chPref val="1"/>
          <dgm:dir/>
          <dgm:animOne val="branch"/>
          <dgm:animLvl val="lvl"/>
          <dgm:resizeHandles/>
        </dgm:presLayoutVars>
      </dgm:prSet>
      <dgm:spPr/>
      <dgm:t>
        <a:bodyPr/>
        <a:lstStyle/>
        <a:p>
          <a:endParaRPr lang="en-US"/>
        </a:p>
      </dgm:t>
    </dgm:pt>
    <dgm:pt modelId="{D230B108-4934-426B-8BD1-4E3491878956}" type="pres">
      <dgm:prSet presAssocID="{28AFCDEC-B855-4D26-975A-410D97203B52}" presName="hierRoot1" presStyleCnt="0"/>
      <dgm:spPr/>
    </dgm:pt>
    <dgm:pt modelId="{E1AC5156-0602-46C6-BC36-4B1AAC7D5850}" type="pres">
      <dgm:prSet presAssocID="{28AFCDEC-B855-4D26-975A-410D97203B52}" presName="composite" presStyleCnt="0"/>
      <dgm:spPr/>
    </dgm:pt>
    <dgm:pt modelId="{E2521FD9-78AB-427C-AB88-98FCE6146E91}" type="pres">
      <dgm:prSet presAssocID="{28AFCDEC-B855-4D26-975A-410D97203B52}" presName="background" presStyleLbl="node0" presStyleIdx="0" presStyleCnt="1"/>
      <dgm:spPr/>
    </dgm:pt>
    <dgm:pt modelId="{29AEA7B3-A0D3-44E4-9FF4-C93B09BCCA83}" type="pres">
      <dgm:prSet presAssocID="{28AFCDEC-B855-4D26-975A-410D97203B52}" presName="text" presStyleLbl="fgAcc0" presStyleIdx="0" presStyleCnt="1">
        <dgm:presLayoutVars>
          <dgm:chPref val="3"/>
        </dgm:presLayoutVars>
      </dgm:prSet>
      <dgm:spPr/>
      <dgm:t>
        <a:bodyPr/>
        <a:lstStyle/>
        <a:p>
          <a:endParaRPr lang="en-US"/>
        </a:p>
      </dgm:t>
    </dgm:pt>
    <dgm:pt modelId="{CEAA3D6B-5197-4961-8C50-D5107B921B94}" type="pres">
      <dgm:prSet presAssocID="{28AFCDEC-B855-4D26-975A-410D97203B52}" presName="hierChild2" presStyleCnt="0"/>
      <dgm:spPr/>
    </dgm:pt>
    <dgm:pt modelId="{5AC217BD-B7F4-40D1-9B4E-F3507BE52CE6}" type="pres">
      <dgm:prSet presAssocID="{538CF017-3476-4CA2-9950-66BAB494AC5B}" presName="Name10" presStyleLbl="parChTrans1D2" presStyleIdx="0" presStyleCnt="2"/>
      <dgm:spPr/>
      <dgm:t>
        <a:bodyPr/>
        <a:lstStyle/>
        <a:p>
          <a:endParaRPr lang="en-US"/>
        </a:p>
      </dgm:t>
    </dgm:pt>
    <dgm:pt modelId="{245D8CB7-F20F-4FDB-B330-C51B1E9ECE54}" type="pres">
      <dgm:prSet presAssocID="{6ED653CC-AE6D-4015-B614-2C9A0FF349F1}" presName="hierRoot2" presStyleCnt="0"/>
      <dgm:spPr/>
    </dgm:pt>
    <dgm:pt modelId="{A170853E-5A6B-4E87-8565-969003DD024E}" type="pres">
      <dgm:prSet presAssocID="{6ED653CC-AE6D-4015-B614-2C9A0FF349F1}" presName="composite2" presStyleCnt="0"/>
      <dgm:spPr/>
    </dgm:pt>
    <dgm:pt modelId="{D0CDAE17-7741-487C-9C6B-6B0EF0513D98}" type="pres">
      <dgm:prSet presAssocID="{6ED653CC-AE6D-4015-B614-2C9A0FF349F1}" presName="background2" presStyleLbl="node2" presStyleIdx="0" presStyleCnt="2"/>
      <dgm:spPr/>
    </dgm:pt>
    <dgm:pt modelId="{BD8E299C-0234-46EA-9B23-0F2D94ECD4B7}" type="pres">
      <dgm:prSet presAssocID="{6ED653CC-AE6D-4015-B614-2C9A0FF349F1}" presName="text2" presStyleLbl="fgAcc2" presStyleIdx="0" presStyleCnt="2">
        <dgm:presLayoutVars>
          <dgm:chPref val="3"/>
        </dgm:presLayoutVars>
      </dgm:prSet>
      <dgm:spPr/>
      <dgm:t>
        <a:bodyPr/>
        <a:lstStyle/>
        <a:p>
          <a:endParaRPr lang="en-US"/>
        </a:p>
      </dgm:t>
    </dgm:pt>
    <dgm:pt modelId="{4C0B5758-C76B-43DD-BDD0-EEF318DC9594}" type="pres">
      <dgm:prSet presAssocID="{6ED653CC-AE6D-4015-B614-2C9A0FF349F1}" presName="hierChild3" presStyleCnt="0"/>
      <dgm:spPr/>
    </dgm:pt>
    <dgm:pt modelId="{307EE58F-59AD-4A0A-AD6C-B23A9E0802E2}" type="pres">
      <dgm:prSet presAssocID="{BEFE7E37-433A-4FDA-8AF2-F1625BE81389}" presName="Name17" presStyleLbl="parChTrans1D3" presStyleIdx="0" presStyleCnt="4"/>
      <dgm:spPr/>
      <dgm:t>
        <a:bodyPr/>
        <a:lstStyle/>
        <a:p>
          <a:endParaRPr lang="en-US"/>
        </a:p>
      </dgm:t>
    </dgm:pt>
    <dgm:pt modelId="{A2F12CA1-14D5-43E9-9AC9-9620FE642CA8}" type="pres">
      <dgm:prSet presAssocID="{62C18C56-EEE4-4B6B-868D-488C801B92D3}" presName="hierRoot3" presStyleCnt="0"/>
      <dgm:spPr/>
    </dgm:pt>
    <dgm:pt modelId="{29139F72-2A72-401A-AA7A-CB6A4E808078}" type="pres">
      <dgm:prSet presAssocID="{62C18C56-EEE4-4B6B-868D-488C801B92D3}" presName="composite3" presStyleCnt="0"/>
      <dgm:spPr/>
    </dgm:pt>
    <dgm:pt modelId="{6B4D3F9D-C830-4B15-9FEC-009031E5FADB}" type="pres">
      <dgm:prSet presAssocID="{62C18C56-EEE4-4B6B-868D-488C801B92D3}" presName="background3" presStyleLbl="node3" presStyleIdx="0" presStyleCnt="4"/>
      <dgm:spPr/>
    </dgm:pt>
    <dgm:pt modelId="{6ACD0920-9973-4AF4-B7D6-21A6F6CE393E}" type="pres">
      <dgm:prSet presAssocID="{62C18C56-EEE4-4B6B-868D-488C801B92D3}" presName="text3" presStyleLbl="fgAcc3" presStyleIdx="0" presStyleCnt="4">
        <dgm:presLayoutVars>
          <dgm:chPref val="3"/>
        </dgm:presLayoutVars>
      </dgm:prSet>
      <dgm:spPr/>
      <dgm:t>
        <a:bodyPr/>
        <a:lstStyle/>
        <a:p>
          <a:endParaRPr lang="en-US"/>
        </a:p>
      </dgm:t>
    </dgm:pt>
    <dgm:pt modelId="{ED89D087-6954-4418-B81B-91B3FA91236D}" type="pres">
      <dgm:prSet presAssocID="{62C18C56-EEE4-4B6B-868D-488C801B92D3}" presName="hierChild4" presStyleCnt="0"/>
      <dgm:spPr/>
    </dgm:pt>
    <dgm:pt modelId="{68536B15-9564-4630-AC4B-6C359449BC5D}" type="pres">
      <dgm:prSet presAssocID="{5170666B-773A-4960-813D-76FBF6E2B786}" presName="Name17" presStyleLbl="parChTrans1D3" presStyleIdx="1" presStyleCnt="4"/>
      <dgm:spPr/>
      <dgm:t>
        <a:bodyPr/>
        <a:lstStyle/>
        <a:p>
          <a:endParaRPr lang="en-US"/>
        </a:p>
      </dgm:t>
    </dgm:pt>
    <dgm:pt modelId="{D416ADF9-A53A-4112-A144-CD83D77BDDCB}" type="pres">
      <dgm:prSet presAssocID="{C0CB2E18-D461-4ACD-9932-AD3A6D79FB45}" presName="hierRoot3" presStyleCnt="0"/>
      <dgm:spPr/>
    </dgm:pt>
    <dgm:pt modelId="{D1F68EC8-2D3F-48EE-91FE-484608F1CB07}" type="pres">
      <dgm:prSet presAssocID="{C0CB2E18-D461-4ACD-9932-AD3A6D79FB45}" presName="composite3" presStyleCnt="0"/>
      <dgm:spPr/>
    </dgm:pt>
    <dgm:pt modelId="{03B0535D-27FF-4E6B-9AE5-7DFAE1415AD6}" type="pres">
      <dgm:prSet presAssocID="{C0CB2E18-D461-4ACD-9932-AD3A6D79FB45}" presName="background3" presStyleLbl="node3" presStyleIdx="1" presStyleCnt="4"/>
      <dgm:spPr/>
    </dgm:pt>
    <dgm:pt modelId="{A6CFACF3-8B7E-48CD-AC4E-6F11F96B7DCF}" type="pres">
      <dgm:prSet presAssocID="{C0CB2E18-D461-4ACD-9932-AD3A6D79FB45}" presName="text3" presStyleLbl="fgAcc3" presStyleIdx="1" presStyleCnt="4" custLinFactNeighborX="1254" custLinFactNeighborY="9871">
        <dgm:presLayoutVars>
          <dgm:chPref val="3"/>
        </dgm:presLayoutVars>
      </dgm:prSet>
      <dgm:spPr/>
      <dgm:t>
        <a:bodyPr/>
        <a:lstStyle/>
        <a:p>
          <a:endParaRPr lang="en-US"/>
        </a:p>
      </dgm:t>
    </dgm:pt>
    <dgm:pt modelId="{2BBFD22B-FF14-49F6-90EF-32CE2AAFB27E}" type="pres">
      <dgm:prSet presAssocID="{C0CB2E18-D461-4ACD-9932-AD3A6D79FB45}" presName="hierChild4" presStyleCnt="0"/>
      <dgm:spPr/>
    </dgm:pt>
    <dgm:pt modelId="{D8A14D81-648C-4E8A-BA31-4F5A5038B364}" type="pres">
      <dgm:prSet presAssocID="{0DE5DCD1-D417-4D28-9480-2D56E5E6C6ED}" presName="Name17" presStyleLbl="parChTrans1D3" presStyleIdx="2" presStyleCnt="4"/>
      <dgm:spPr/>
    </dgm:pt>
    <dgm:pt modelId="{2E420A6A-4D9E-43A5-B437-E2F5A3F587E2}" type="pres">
      <dgm:prSet presAssocID="{5B47AF14-0999-4CB4-AB86-203B41617448}" presName="hierRoot3" presStyleCnt="0"/>
      <dgm:spPr/>
    </dgm:pt>
    <dgm:pt modelId="{E556856D-316C-4D6D-8451-614BAF02FDC9}" type="pres">
      <dgm:prSet presAssocID="{5B47AF14-0999-4CB4-AB86-203B41617448}" presName="composite3" presStyleCnt="0"/>
      <dgm:spPr/>
    </dgm:pt>
    <dgm:pt modelId="{B3F7F222-5DC4-4124-BB2F-15EACA56EA0F}" type="pres">
      <dgm:prSet presAssocID="{5B47AF14-0999-4CB4-AB86-203B41617448}" presName="background3" presStyleLbl="node3" presStyleIdx="2" presStyleCnt="4"/>
      <dgm:spPr/>
    </dgm:pt>
    <dgm:pt modelId="{FCB98ECF-620C-4CA6-9BDF-4C8514D9630B}" type="pres">
      <dgm:prSet presAssocID="{5B47AF14-0999-4CB4-AB86-203B41617448}" presName="text3" presStyleLbl="fgAcc3" presStyleIdx="2" presStyleCnt="4">
        <dgm:presLayoutVars>
          <dgm:chPref val="3"/>
        </dgm:presLayoutVars>
      </dgm:prSet>
      <dgm:spPr/>
      <dgm:t>
        <a:bodyPr/>
        <a:lstStyle/>
        <a:p>
          <a:endParaRPr lang="en-US"/>
        </a:p>
      </dgm:t>
    </dgm:pt>
    <dgm:pt modelId="{535274E6-73FE-406D-B3C3-740758389DA0}" type="pres">
      <dgm:prSet presAssocID="{5B47AF14-0999-4CB4-AB86-203B41617448}" presName="hierChild4" presStyleCnt="0"/>
      <dgm:spPr/>
    </dgm:pt>
    <dgm:pt modelId="{20F2CAE8-961A-458E-B4DE-8BB4235295CB}" type="pres">
      <dgm:prSet presAssocID="{76EB62BE-FC7F-4F6C-AF3B-6E8428DA94F7}" presName="Name10" presStyleLbl="parChTrans1D2" presStyleIdx="1" presStyleCnt="2"/>
      <dgm:spPr/>
      <dgm:t>
        <a:bodyPr/>
        <a:lstStyle/>
        <a:p>
          <a:endParaRPr lang="en-US"/>
        </a:p>
      </dgm:t>
    </dgm:pt>
    <dgm:pt modelId="{AF38E416-4835-407E-82F5-3B72ADE7F1BD}" type="pres">
      <dgm:prSet presAssocID="{99E64EAB-2A58-4DB1-9224-48A12C6168D3}" presName="hierRoot2" presStyleCnt="0"/>
      <dgm:spPr/>
    </dgm:pt>
    <dgm:pt modelId="{3576852A-6A14-475E-9F78-F93B60B6B0ED}" type="pres">
      <dgm:prSet presAssocID="{99E64EAB-2A58-4DB1-9224-48A12C6168D3}" presName="composite2" presStyleCnt="0"/>
      <dgm:spPr/>
    </dgm:pt>
    <dgm:pt modelId="{B181A171-A7E6-494D-BC9A-BC5177017241}" type="pres">
      <dgm:prSet presAssocID="{99E64EAB-2A58-4DB1-9224-48A12C6168D3}" presName="background2" presStyleLbl="node2" presStyleIdx="1" presStyleCnt="2"/>
      <dgm:spPr/>
    </dgm:pt>
    <dgm:pt modelId="{4C045A14-AA59-4688-B1EE-E01EA098857A}" type="pres">
      <dgm:prSet presAssocID="{99E64EAB-2A58-4DB1-9224-48A12C6168D3}" presName="text2" presStyleLbl="fgAcc2" presStyleIdx="1" presStyleCnt="2">
        <dgm:presLayoutVars>
          <dgm:chPref val="3"/>
        </dgm:presLayoutVars>
      </dgm:prSet>
      <dgm:spPr/>
      <dgm:t>
        <a:bodyPr/>
        <a:lstStyle/>
        <a:p>
          <a:endParaRPr lang="en-US"/>
        </a:p>
      </dgm:t>
    </dgm:pt>
    <dgm:pt modelId="{0CD0EF73-13D3-4986-9E9D-4439C4A1A94B}" type="pres">
      <dgm:prSet presAssocID="{99E64EAB-2A58-4DB1-9224-48A12C6168D3}" presName="hierChild3" presStyleCnt="0"/>
      <dgm:spPr/>
    </dgm:pt>
    <dgm:pt modelId="{D1167B65-842A-448A-8FD6-BEB0BDBA1DFF}" type="pres">
      <dgm:prSet presAssocID="{80BE67F2-60C8-4762-AABB-5BF178EDCA75}" presName="Name17" presStyleLbl="parChTrans1D3" presStyleIdx="3" presStyleCnt="4"/>
      <dgm:spPr/>
      <dgm:t>
        <a:bodyPr/>
        <a:lstStyle/>
        <a:p>
          <a:endParaRPr lang="en-US"/>
        </a:p>
      </dgm:t>
    </dgm:pt>
    <dgm:pt modelId="{2CE11288-033B-4114-B9E1-31E93B736F37}" type="pres">
      <dgm:prSet presAssocID="{4B25B741-AF70-4608-B6B8-693E64521A8D}" presName="hierRoot3" presStyleCnt="0"/>
      <dgm:spPr/>
    </dgm:pt>
    <dgm:pt modelId="{522EEEDD-567B-4DC1-A25E-47175EC69E9E}" type="pres">
      <dgm:prSet presAssocID="{4B25B741-AF70-4608-B6B8-693E64521A8D}" presName="composite3" presStyleCnt="0"/>
      <dgm:spPr/>
    </dgm:pt>
    <dgm:pt modelId="{CA4C5D99-C55D-48D8-A46D-6C4567002E7E}" type="pres">
      <dgm:prSet presAssocID="{4B25B741-AF70-4608-B6B8-693E64521A8D}" presName="background3" presStyleLbl="node3" presStyleIdx="3" presStyleCnt="4"/>
      <dgm:spPr/>
    </dgm:pt>
    <dgm:pt modelId="{04DB83BF-FD94-43BB-AFA6-74A8357C8E86}" type="pres">
      <dgm:prSet presAssocID="{4B25B741-AF70-4608-B6B8-693E64521A8D}" presName="text3" presStyleLbl="fgAcc3" presStyleIdx="3" presStyleCnt="4">
        <dgm:presLayoutVars>
          <dgm:chPref val="3"/>
        </dgm:presLayoutVars>
      </dgm:prSet>
      <dgm:spPr/>
      <dgm:t>
        <a:bodyPr/>
        <a:lstStyle/>
        <a:p>
          <a:endParaRPr lang="en-US"/>
        </a:p>
      </dgm:t>
    </dgm:pt>
    <dgm:pt modelId="{B5C8746F-EED8-4BE9-9B6F-562A344C82DC}" type="pres">
      <dgm:prSet presAssocID="{4B25B741-AF70-4608-B6B8-693E64521A8D}" presName="hierChild4" presStyleCnt="0"/>
      <dgm:spPr/>
    </dgm:pt>
  </dgm:ptLst>
  <dgm:cxnLst>
    <dgm:cxn modelId="{EB34536F-5725-4D74-9B76-94225AE7E411}" type="presOf" srcId="{538CF017-3476-4CA2-9950-66BAB494AC5B}" destId="{5AC217BD-B7F4-40D1-9B4E-F3507BE52CE6}" srcOrd="0" destOrd="0" presId="urn:microsoft.com/office/officeart/2005/8/layout/hierarchy1"/>
    <dgm:cxn modelId="{CDF67DF5-49D0-4EE3-B48C-A56D4FD174C0}" type="presOf" srcId="{76EB62BE-FC7F-4F6C-AF3B-6E8428DA94F7}" destId="{20F2CAE8-961A-458E-B4DE-8BB4235295CB}" srcOrd="0" destOrd="0" presId="urn:microsoft.com/office/officeart/2005/8/layout/hierarchy1"/>
    <dgm:cxn modelId="{1817FAE4-D452-4E71-9829-5BC9CD7C1DB0}" srcId="{6ED653CC-AE6D-4015-B614-2C9A0FF349F1}" destId="{C0CB2E18-D461-4ACD-9932-AD3A6D79FB45}" srcOrd="1" destOrd="0" parTransId="{5170666B-773A-4960-813D-76FBF6E2B786}" sibTransId="{D90CE81B-9D2C-48F2-92BD-56F0A4024E99}"/>
    <dgm:cxn modelId="{7BA8F9C9-AE61-4237-87E0-A15441E5A085}" type="presOf" srcId="{80BE67F2-60C8-4762-AABB-5BF178EDCA75}" destId="{D1167B65-842A-448A-8FD6-BEB0BDBA1DFF}" srcOrd="0" destOrd="0" presId="urn:microsoft.com/office/officeart/2005/8/layout/hierarchy1"/>
    <dgm:cxn modelId="{42DF2C5C-1224-4E3C-AD63-1EC9B134C43C}" type="presOf" srcId="{BEFE7E37-433A-4FDA-8AF2-F1625BE81389}" destId="{307EE58F-59AD-4A0A-AD6C-B23A9E0802E2}" srcOrd="0" destOrd="0" presId="urn:microsoft.com/office/officeart/2005/8/layout/hierarchy1"/>
    <dgm:cxn modelId="{A9D031C9-CF53-4CEC-ADE8-D93EC8D5DC8A}" srcId="{7523DDA9-DB5C-4483-AB66-DC6D831A12E2}" destId="{28AFCDEC-B855-4D26-975A-410D97203B52}" srcOrd="0" destOrd="0" parTransId="{AD7D9577-4015-4842-962C-C810E0766EB7}" sibTransId="{0C5A2416-679A-4717-A02E-C0F56C307CD4}"/>
    <dgm:cxn modelId="{330BC5D0-5D6D-4988-9D93-A10D109F2FEE}" srcId="{6ED653CC-AE6D-4015-B614-2C9A0FF349F1}" destId="{62C18C56-EEE4-4B6B-868D-488C801B92D3}" srcOrd="0" destOrd="0" parTransId="{BEFE7E37-433A-4FDA-8AF2-F1625BE81389}" sibTransId="{C1CA4CB4-D7FB-44D2-A90D-D6828C29210F}"/>
    <dgm:cxn modelId="{C52F93F4-2EC8-4EBF-8659-AF0DCDF4B226}" srcId="{99E64EAB-2A58-4DB1-9224-48A12C6168D3}" destId="{4B25B741-AF70-4608-B6B8-693E64521A8D}" srcOrd="0" destOrd="0" parTransId="{80BE67F2-60C8-4762-AABB-5BF178EDCA75}" sibTransId="{9A67A611-A952-4150-9565-587DA7DB08AC}"/>
    <dgm:cxn modelId="{5A33411F-F89C-47F5-BA6D-FAD441E61287}" type="presOf" srcId="{5170666B-773A-4960-813D-76FBF6E2B786}" destId="{68536B15-9564-4630-AC4B-6C359449BC5D}" srcOrd="0" destOrd="0" presId="urn:microsoft.com/office/officeart/2005/8/layout/hierarchy1"/>
    <dgm:cxn modelId="{C3E16EDD-F1EE-4308-9787-1A274FC508DE}" type="presOf" srcId="{7523DDA9-DB5C-4483-AB66-DC6D831A12E2}" destId="{1F5DC7F6-5B0E-4830-8926-67637AFA3E47}" srcOrd="0" destOrd="0" presId="urn:microsoft.com/office/officeart/2005/8/layout/hierarchy1"/>
    <dgm:cxn modelId="{23B2CDE8-60A9-40A7-8786-D3466BE539F6}" type="presOf" srcId="{99E64EAB-2A58-4DB1-9224-48A12C6168D3}" destId="{4C045A14-AA59-4688-B1EE-E01EA098857A}" srcOrd="0" destOrd="0" presId="urn:microsoft.com/office/officeart/2005/8/layout/hierarchy1"/>
    <dgm:cxn modelId="{4A0A67F4-EA35-4579-960C-63868F8D3535}" type="presOf" srcId="{4B25B741-AF70-4608-B6B8-693E64521A8D}" destId="{04DB83BF-FD94-43BB-AFA6-74A8357C8E86}" srcOrd="0" destOrd="0" presId="urn:microsoft.com/office/officeart/2005/8/layout/hierarchy1"/>
    <dgm:cxn modelId="{F001FDA9-0AD5-45DE-A82C-99113251135A}" srcId="{28AFCDEC-B855-4D26-975A-410D97203B52}" destId="{99E64EAB-2A58-4DB1-9224-48A12C6168D3}" srcOrd="1" destOrd="0" parTransId="{76EB62BE-FC7F-4F6C-AF3B-6E8428DA94F7}" sibTransId="{4D6034F4-12CB-4608-8DC9-9F956FF65E58}"/>
    <dgm:cxn modelId="{3E135DD0-DE52-4F37-8245-67F51548BC22}" srcId="{28AFCDEC-B855-4D26-975A-410D97203B52}" destId="{6ED653CC-AE6D-4015-B614-2C9A0FF349F1}" srcOrd="0" destOrd="0" parTransId="{538CF017-3476-4CA2-9950-66BAB494AC5B}" sibTransId="{1B551609-5B7D-4E98-AD0E-CF591A785335}"/>
    <dgm:cxn modelId="{5AFFCBF9-C1D8-4BFD-80A2-D939EA73590A}" type="presOf" srcId="{6ED653CC-AE6D-4015-B614-2C9A0FF349F1}" destId="{BD8E299C-0234-46EA-9B23-0F2D94ECD4B7}" srcOrd="0" destOrd="0" presId="urn:microsoft.com/office/officeart/2005/8/layout/hierarchy1"/>
    <dgm:cxn modelId="{33041BB9-70A9-448B-A2E9-4B0CCB1BD9C6}" type="presOf" srcId="{5B47AF14-0999-4CB4-AB86-203B41617448}" destId="{FCB98ECF-620C-4CA6-9BDF-4C8514D9630B}" srcOrd="0" destOrd="0" presId="urn:microsoft.com/office/officeart/2005/8/layout/hierarchy1"/>
    <dgm:cxn modelId="{CA0236D5-02EB-4CBD-971C-A3A6948FEDB8}" type="presOf" srcId="{28AFCDEC-B855-4D26-975A-410D97203B52}" destId="{29AEA7B3-A0D3-44E4-9FF4-C93B09BCCA83}" srcOrd="0" destOrd="0" presId="urn:microsoft.com/office/officeart/2005/8/layout/hierarchy1"/>
    <dgm:cxn modelId="{6D3A91B2-597E-4944-B455-655B88724A97}" type="presOf" srcId="{0DE5DCD1-D417-4D28-9480-2D56E5E6C6ED}" destId="{D8A14D81-648C-4E8A-BA31-4F5A5038B364}" srcOrd="0" destOrd="0" presId="urn:microsoft.com/office/officeart/2005/8/layout/hierarchy1"/>
    <dgm:cxn modelId="{927F4874-0126-4DB4-A80C-6E30B8AA3C07}" type="presOf" srcId="{62C18C56-EEE4-4B6B-868D-488C801B92D3}" destId="{6ACD0920-9973-4AF4-B7D6-21A6F6CE393E}" srcOrd="0" destOrd="0" presId="urn:microsoft.com/office/officeart/2005/8/layout/hierarchy1"/>
    <dgm:cxn modelId="{2D80C901-8895-469F-AEE6-17934605DBE3}" type="presOf" srcId="{C0CB2E18-D461-4ACD-9932-AD3A6D79FB45}" destId="{A6CFACF3-8B7E-48CD-AC4E-6F11F96B7DCF}" srcOrd="0" destOrd="0" presId="urn:microsoft.com/office/officeart/2005/8/layout/hierarchy1"/>
    <dgm:cxn modelId="{3BEAA4B6-F49D-4779-B3EB-D64FE6E7E3C2}" srcId="{6ED653CC-AE6D-4015-B614-2C9A0FF349F1}" destId="{5B47AF14-0999-4CB4-AB86-203B41617448}" srcOrd="2" destOrd="0" parTransId="{0DE5DCD1-D417-4D28-9480-2D56E5E6C6ED}" sibTransId="{9BB1BC96-A611-4D1C-A4BA-68A241BAC454}"/>
    <dgm:cxn modelId="{69C0B1B9-F516-42EB-B2D3-22BBB88C883D}" type="presParOf" srcId="{1F5DC7F6-5B0E-4830-8926-67637AFA3E47}" destId="{D230B108-4934-426B-8BD1-4E3491878956}" srcOrd="0" destOrd="0" presId="urn:microsoft.com/office/officeart/2005/8/layout/hierarchy1"/>
    <dgm:cxn modelId="{71D9CAAC-538C-413D-8BD4-DC9EFCD847DB}" type="presParOf" srcId="{D230B108-4934-426B-8BD1-4E3491878956}" destId="{E1AC5156-0602-46C6-BC36-4B1AAC7D5850}" srcOrd="0" destOrd="0" presId="urn:microsoft.com/office/officeart/2005/8/layout/hierarchy1"/>
    <dgm:cxn modelId="{7BE29FBB-D5CF-4099-8106-8E284F667957}" type="presParOf" srcId="{E1AC5156-0602-46C6-BC36-4B1AAC7D5850}" destId="{E2521FD9-78AB-427C-AB88-98FCE6146E91}" srcOrd="0" destOrd="0" presId="urn:microsoft.com/office/officeart/2005/8/layout/hierarchy1"/>
    <dgm:cxn modelId="{ED62D1AB-226F-4EDB-9836-72F915C85F07}" type="presParOf" srcId="{E1AC5156-0602-46C6-BC36-4B1AAC7D5850}" destId="{29AEA7B3-A0D3-44E4-9FF4-C93B09BCCA83}" srcOrd="1" destOrd="0" presId="urn:microsoft.com/office/officeart/2005/8/layout/hierarchy1"/>
    <dgm:cxn modelId="{BF7A94EA-4E61-4447-856F-B83C0F848BFE}" type="presParOf" srcId="{D230B108-4934-426B-8BD1-4E3491878956}" destId="{CEAA3D6B-5197-4961-8C50-D5107B921B94}" srcOrd="1" destOrd="0" presId="urn:microsoft.com/office/officeart/2005/8/layout/hierarchy1"/>
    <dgm:cxn modelId="{927041ED-0347-4939-91B5-BD139805754A}" type="presParOf" srcId="{CEAA3D6B-5197-4961-8C50-D5107B921B94}" destId="{5AC217BD-B7F4-40D1-9B4E-F3507BE52CE6}" srcOrd="0" destOrd="0" presId="urn:microsoft.com/office/officeart/2005/8/layout/hierarchy1"/>
    <dgm:cxn modelId="{7F47F7B4-1CD5-4217-9462-2A55E6E7CA4B}" type="presParOf" srcId="{CEAA3D6B-5197-4961-8C50-D5107B921B94}" destId="{245D8CB7-F20F-4FDB-B330-C51B1E9ECE54}" srcOrd="1" destOrd="0" presId="urn:microsoft.com/office/officeart/2005/8/layout/hierarchy1"/>
    <dgm:cxn modelId="{CAAEA85F-336D-4EED-B370-1CAEB5BD6C6D}" type="presParOf" srcId="{245D8CB7-F20F-4FDB-B330-C51B1E9ECE54}" destId="{A170853E-5A6B-4E87-8565-969003DD024E}" srcOrd="0" destOrd="0" presId="urn:microsoft.com/office/officeart/2005/8/layout/hierarchy1"/>
    <dgm:cxn modelId="{B7FC56F8-78CC-4E76-BAAC-B9672088D00B}" type="presParOf" srcId="{A170853E-5A6B-4E87-8565-969003DD024E}" destId="{D0CDAE17-7741-487C-9C6B-6B0EF0513D98}" srcOrd="0" destOrd="0" presId="urn:microsoft.com/office/officeart/2005/8/layout/hierarchy1"/>
    <dgm:cxn modelId="{EA08414E-4F8B-4F57-AE56-008C9D793506}" type="presParOf" srcId="{A170853E-5A6B-4E87-8565-969003DD024E}" destId="{BD8E299C-0234-46EA-9B23-0F2D94ECD4B7}" srcOrd="1" destOrd="0" presId="urn:microsoft.com/office/officeart/2005/8/layout/hierarchy1"/>
    <dgm:cxn modelId="{011FE6F7-0833-4DA2-8C1A-7F843100025E}" type="presParOf" srcId="{245D8CB7-F20F-4FDB-B330-C51B1E9ECE54}" destId="{4C0B5758-C76B-43DD-BDD0-EEF318DC9594}" srcOrd="1" destOrd="0" presId="urn:microsoft.com/office/officeart/2005/8/layout/hierarchy1"/>
    <dgm:cxn modelId="{DB989015-EC54-4982-B223-8140F90FAEFB}" type="presParOf" srcId="{4C0B5758-C76B-43DD-BDD0-EEF318DC9594}" destId="{307EE58F-59AD-4A0A-AD6C-B23A9E0802E2}" srcOrd="0" destOrd="0" presId="urn:microsoft.com/office/officeart/2005/8/layout/hierarchy1"/>
    <dgm:cxn modelId="{C287CE00-FA9B-45B0-85A9-4FFF62AEE663}" type="presParOf" srcId="{4C0B5758-C76B-43DD-BDD0-EEF318DC9594}" destId="{A2F12CA1-14D5-43E9-9AC9-9620FE642CA8}" srcOrd="1" destOrd="0" presId="urn:microsoft.com/office/officeart/2005/8/layout/hierarchy1"/>
    <dgm:cxn modelId="{1A6055D8-0194-4220-AEE3-285AADBD220E}" type="presParOf" srcId="{A2F12CA1-14D5-43E9-9AC9-9620FE642CA8}" destId="{29139F72-2A72-401A-AA7A-CB6A4E808078}" srcOrd="0" destOrd="0" presId="urn:microsoft.com/office/officeart/2005/8/layout/hierarchy1"/>
    <dgm:cxn modelId="{0D5044A8-AC60-47EA-A18F-1B45FCCEA462}" type="presParOf" srcId="{29139F72-2A72-401A-AA7A-CB6A4E808078}" destId="{6B4D3F9D-C830-4B15-9FEC-009031E5FADB}" srcOrd="0" destOrd="0" presId="urn:microsoft.com/office/officeart/2005/8/layout/hierarchy1"/>
    <dgm:cxn modelId="{ABE01523-686E-49EC-85B2-2D1F5819C6AF}" type="presParOf" srcId="{29139F72-2A72-401A-AA7A-CB6A4E808078}" destId="{6ACD0920-9973-4AF4-B7D6-21A6F6CE393E}" srcOrd="1" destOrd="0" presId="urn:microsoft.com/office/officeart/2005/8/layout/hierarchy1"/>
    <dgm:cxn modelId="{54942A2B-528D-4EDA-AE12-CB17AEB4814B}" type="presParOf" srcId="{A2F12CA1-14D5-43E9-9AC9-9620FE642CA8}" destId="{ED89D087-6954-4418-B81B-91B3FA91236D}" srcOrd="1" destOrd="0" presId="urn:microsoft.com/office/officeart/2005/8/layout/hierarchy1"/>
    <dgm:cxn modelId="{A1A30D45-6077-4879-BFB3-16C2E70295F9}" type="presParOf" srcId="{4C0B5758-C76B-43DD-BDD0-EEF318DC9594}" destId="{68536B15-9564-4630-AC4B-6C359449BC5D}" srcOrd="2" destOrd="0" presId="urn:microsoft.com/office/officeart/2005/8/layout/hierarchy1"/>
    <dgm:cxn modelId="{32FB224D-E6F0-4CE6-81FC-1E7197013975}" type="presParOf" srcId="{4C0B5758-C76B-43DD-BDD0-EEF318DC9594}" destId="{D416ADF9-A53A-4112-A144-CD83D77BDDCB}" srcOrd="3" destOrd="0" presId="urn:microsoft.com/office/officeart/2005/8/layout/hierarchy1"/>
    <dgm:cxn modelId="{0C51F370-ABCC-4393-9BA7-190768968C41}" type="presParOf" srcId="{D416ADF9-A53A-4112-A144-CD83D77BDDCB}" destId="{D1F68EC8-2D3F-48EE-91FE-484608F1CB07}" srcOrd="0" destOrd="0" presId="urn:microsoft.com/office/officeart/2005/8/layout/hierarchy1"/>
    <dgm:cxn modelId="{6FA4BDD8-C043-4651-9470-403C47AE1A5B}" type="presParOf" srcId="{D1F68EC8-2D3F-48EE-91FE-484608F1CB07}" destId="{03B0535D-27FF-4E6B-9AE5-7DFAE1415AD6}" srcOrd="0" destOrd="0" presId="urn:microsoft.com/office/officeart/2005/8/layout/hierarchy1"/>
    <dgm:cxn modelId="{1E15AE2F-0D99-4B26-ABB4-1CE67E0968DF}" type="presParOf" srcId="{D1F68EC8-2D3F-48EE-91FE-484608F1CB07}" destId="{A6CFACF3-8B7E-48CD-AC4E-6F11F96B7DCF}" srcOrd="1" destOrd="0" presId="urn:microsoft.com/office/officeart/2005/8/layout/hierarchy1"/>
    <dgm:cxn modelId="{B7AFFFC7-6EC5-4933-A36D-ABC2FF14B1FC}" type="presParOf" srcId="{D416ADF9-A53A-4112-A144-CD83D77BDDCB}" destId="{2BBFD22B-FF14-49F6-90EF-32CE2AAFB27E}" srcOrd="1" destOrd="0" presId="urn:microsoft.com/office/officeart/2005/8/layout/hierarchy1"/>
    <dgm:cxn modelId="{55FABAE0-2077-4D6C-A375-CB2D1055175A}" type="presParOf" srcId="{4C0B5758-C76B-43DD-BDD0-EEF318DC9594}" destId="{D8A14D81-648C-4E8A-BA31-4F5A5038B364}" srcOrd="4" destOrd="0" presId="urn:microsoft.com/office/officeart/2005/8/layout/hierarchy1"/>
    <dgm:cxn modelId="{C4B34258-D166-407C-9859-BCCC31FA8230}" type="presParOf" srcId="{4C0B5758-C76B-43DD-BDD0-EEF318DC9594}" destId="{2E420A6A-4D9E-43A5-B437-E2F5A3F587E2}" srcOrd="5" destOrd="0" presId="urn:microsoft.com/office/officeart/2005/8/layout/hierarchy1"/>
    <dgm:cxn modelId="{13E93F78-8E7A-4A43-872D-14A0A6A837B0}" type="presParOf" srcId="{2E420A6A-4D9E-43A5-B437-E2F5A3F587E2}" destId="{E556856D-316C-4D6D-8451-614BAF02FDC9}" srcOrd="0" destOrd="0" presId="urn:microsoft.com/office/officeart/2005/8/layout/hierarchy1"/>
    <dgm:cxn modelId="{4007B64E-D5D5-48A8-A96C-391AF99CD7E8}" type="presParOf" srcId="{E556856D-316C-4D6D-8451-614BAF02FDC9}" destId="{B3F7F222-5DC4-4124-BB2F-15EACA56EA0F}" srcOrd="0" destOrd="0" presId="urn:microsoft.com/office/officeart/2005/8/layout/hierarchy1"/>
    <dgm:cxn modelId="{AE9E1494-14DE-45D6-89C0-B7913416E018}" type="presParOf" srcId="{E556856D-316C-4D6D-8451-614BAF02FDC9}" destId="{FCB98ECF-620C-4CA6-9BDF-4C8514D9630B}" srcOrd="1" destOrd="0" presId="urn:microsoft.com/office/officeart/2005/8/layout/hierarchy1"/>
    <dgm:cxn modelId="{34852D7A-DBA6-4392-94C4-16453488F516}" type="presParOf" srcId="{2E420A6A-4D9E-43A5-B437-E2F5A3F587E2}" destId="{535274E6-73FE-406D-B3C3-740758389DA0}" srcOrd="1" destOrd="0" presId="urn:microsoft.com/office/officeart/2005/8/layout/hierarchy1"/>
    <dgm:cxn modelId="{9B64B5DD-2067-403E-8A78-5FC977E3B4CC}" type="presParOf" srcId="{CEAA3D6B-5197-4961-8C50-D5107B921B94}" destId="{20F2CAE8-961A-458E-B4DE-8BB4235295CB}" srcOrd="2" destOrd="0" presId="urn:microsoft.com/office/officeart/2005/8/layout/hierarchy1"/>
    <dgm:cxn modelId="{425DE4A3-C99B-4A25-A91A-D12ABE1DC3E0}" type="presParOf" srcId="{CEAA3D6B-5197-4961-8C50-D5107B921B94}" destId="{AF38E416-4835-407E-82F5-3B72ADE7F1BD}" srcOrd="3" destOrd="0" presId="urn:microsoft.com/office/officeart/2005/8/layout/hierarchy1"/>
    <dgm:cxn modelId="{9E414BEC-6A80-49E2-89AF-50883259C3FC}" type="presParOf" srcId="{AF38E416-4835-407E-82F5-3B72ADE7F1BD}" destId="{3576852A-6A14-475E-9F78-F93B60B6B0ED}" srcOrd="0" destOrd="0" presId="urn:microsoft.com/office/officeart/2005/8/layout/hierarchy1"/>
    <dgm:cxn modelId="{4313F954-510B-49B6-83F5-5B4BDCEA6E1F}" type="presParOf" srcId="{3576852A-6A14-475E-9F78-F93B60B6B0ED}" destId="{B181A171-A7E6-494D-BC9A-BC5177017241}" srcOrd="0" destOrd="0" presId="urn:microsoft.com/office/officeart/2005/8/layout/hierarchy1"/>
    <dgm:cxn modelId="{BF7CF2D5-FA33-49F5-B227-FEF795267026}" type="presParOf" srcId="{3576852A-6A14-475E-9F78-F93B60B6B0ED}" destId="{4C045A14-AA59-4688-B1EE-E01EA098857A}" srcOrd="1" destOrd="0" presId="urn:microsoft.com/office/officeart/2005/8/layout/hierarchy1"/>
    <dgm:cxn modelId="{827FA557-DB10-4C1C-BCEC-AFCBC0552C40}" type="presParOf" srcId="{AF38E416-4835-407E-82F5-3B72ADE7F1BD}" destId="{0CD0EF73-13D3-4986-9E9D-4439C4A1A94B}" srcOrd="1" destOrd="0" presId="urn:microsoft.com/office/officeart/2005/8/layout/hierarchy1"/>
    <dgm:cxn modelId="{842E28A4-1939-430F-A65D-8FC87AB7A147}" type="presParOf" srcId="{0CD0EF73-13D3-4986-9E9D-4439C4A1A94B}" destId="{D1167B65-842A-448A-8FD6-BEB0BDBA1DFF}" srcOrd="0" destOrd="0" presId="urn:microsoft.com/office/officeart/2005/8/layout/hierarchy1"/>
    <dgm:cxn modelId="{975DAE94-763D-46F2-AC7D-219D52B759EC}" type="presParOf" srcId="{0CD0EF73-13D3-4986-9E9D-4439C4A1A94B}" destId="{2CE11288-033B-4114-B9E1-31E93B736F37}" srcOrd="1" destOrd="0" presId="urn:microsoft.com/office/officeart/2005/8/layout/hierarchy1"/>
    <dgm:cxn modelId="{CE8B9397-AB54-459C-A8DC-FBF491CDD07D}" type="presParOf" srcId="{2CE11288-033B-4114-B9E1-31E93B736F37}" destId="{522EEEDD-567B-4DC1-A25E-47175EC69E9E}" srcOrd="0" destOrd="0" presId="urn:microsoft.com/office/officeart/2005/8/layout/hierarchy1"/>
    <dgm:cxn modelId="{2462E53D-DED6-4197-B4DE-DFFD36476B8A}" type="presParOf" srcId="{522EEEDD-567B-4DC1-A25E-47175EC69E9E}" destId="{CA4C5D99-C55D-48D8-A46D-6C4567002E7E}" srcOrd="0" destOrd="0" presId="urn:microsoft.com/office/officeart/2005/8/layout/hierarchy1"/>
    <dgm:cxn modelId="{1AADCD03-E568-410C-A5E8-8F7DCFB8BE58}" type="presParOf" srcId="{522EEEDD-567B-4DC1-A25E-47175EC69E9E}" destId="{04DB83BF-FD94-43BB-AFA6-74A8357C8E86}" srcOrd="1" destOrd="0" presId="urn:microsoft.com/office/officeart/2005/8/layout/hierarchy1"/>
    <dgm:cxn modelId="{482247F8-4654-42D3-9935-C2CE378656D3}" type="presParOf" srcId="{2CE11288-033B-4114-B9E1-31E93B736F37}" destId="{B5C8746F-EED8-4BE9-9B6F-562A344C82D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541469-B532-478F-9587-8A4EA3DEDD7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C711AEC9-6AEB-4B4B-BD19-E74B78D8D12F}">
      <dgm:prSet phldrT="[Text]"/>
      <dgm:spPr/>
      <dgm:t>
        <a:bodyPr/>
        <a:lstStyle/>
        <a:p>
          <a:r>
            <a:rPr lang="en-US" dirty="0" smtClean="0"/>
            <a:t>Choose dataset</a:t>
          </a:r>
          <a:endParaRPr lang="en-US" dirty="0"/>
        </a:p>
      </dgm:t>
    </dgm:pt>
    <dgm:pt modelId="{E4346996-A9A5-447C-9D90-73FAF877594E}" type="parTrans" cxnId="{7CAECD8B-9A2D-41FB-8209-2C6D3C32AAD3}">
      <dgm:prSet/>
      <dgm:spPr/>
      <dgm:t>
        <a:bodyPr/>
        <a:lstStyle/>
        <a:p>
          <a:endParaRPr lang="en-US"/>
        </a:p>
      </dgm:t>
    </dgm:pt>
    <dgm:pt modelId="{F04F5CC8-0312-4596-A164-4A95CC6C6810}" type="sibTrans" cxnId="{7CAECD8B-9A2D-41FB-8209-2C6D3C32AAD3}">
      <dgm:prSet/>
      <dgm:spPr/>
      <dgm:t>
        <a:bodyPr/>
        <a:lstStyle/>
        <a:p>
          <a:endParaRPr lang="en-US"/>
        </a:p>
      </dgm:t>
    </dgm:pt>
    <dgm:pt modelId="{556986C0-A71E-4A8D-94C7-F35F4F290BA3}">
      <dgm:prSet phldrT="[Text]"/>
      <dgm:spPr/>
      <dgm:t>
        <a:bodyPr/>
        <a:lstStyle/>
        <a:p>
          <a:r>
            <a:rPr lang="en-US" b="1" i="0" dirty="0" smtClean="0"/>
            <a:t>Explore Your Data</a:t>
          </a:r>
          <a:endParaRPr lang="en-US" dirty="0"/>
        </a:p>
      </dgm:t>
    </dgm:pt>
    <dgm:pt modelId="{03772822-B1DA-47E2-A34E-D89CCA8E6DC9}" type="parTrans" cxnId="{46FA2AFA-2FC2-4862-B425-C7FB9AFCB97C}">
      <dgm:prSet/>
      <dgm:spPr/>
      <dgm:t>
        <a:bodyPr/>
        <a:lstStyle/>
        <a:p>
          <a:endParaRPr lang="en-US"/>
        </a:p>
      </dgm:t>
    </dgm:pt>
    <dgm:pt modelId="{22C80301-0672-4F25-8838-5A1F4EE23911}" type="sibTrans" cxnId="{46FA2AFA-2FC2-4862-B425-C7FB9AFCB97C}">
      <dgm:prSet/>
      <dgm:spPr/>
      <dgm:t>
        <a:bodyPr/>
        <a:lstStyle/>
        <a:p>
          <a:endParaRPr lang="en-US"/>
        </a:p>
      </dgm:t>
    </dgm:pt>
    <dgm:pt modelId="{5016053D-6CE5-4860-926D-77A31E9FCEC7}">
      <dgm:prSet phldrT="[Text]"/>
      <dgm:spPr/>
      <dgm:t>
        <a:bodyPr/>
        <a:lstStyle/>
        <a:p>
          <a:r>
            <a:rPr lang="en-US" b="1" i="0" dirty="0" smtClean="0"/>
            <a:t>Document your Story</a:t>
          </a:r>
          <a:endParaRPr lang="en-US" dirty="0"/>
        </a:p>
      </dgm:t>
    </dgm:pt>
    <dgm:pt modelId="{5E77CA1A-D3BD-4A3A-A775-BB409F00229A}" type="parTrans" cxnId="{9C64F8AC-AD4D-4AA6-8B70-9747771025BE}">
      <dgm:prSet/>
      <dgm:spPr/>
      <dgm:t>
        <a:bodyPr/>
        <a:lstStyle/>
        <a:p>
          <a:endParaRPr lang="en-US"/>
        </a:p>
      </dgm:t>
    </dgm:pt>
    <dgm:pt modelId="{A95EC014-29B2-4B03-8F68-6FFEBD4CDE82}" type="sibTrans" cxnId="{9C64F8AC-AD4D-4AA6-8B70-9747771025BE}">
      <dgm:prSet/>
      <dgm:spPr/>
      <dgm:t>
        <a:bodyPr/>
        <a:lstStyle/>
        <a:p>
          <a:endParaRPr lang="en-US"/>
        </a:p>
      </dgm:t>
    </dgm:pt>
    <dgm:pt modelId="{21E34798-D325-4D82-8B74-3D1D2569F536}">
      <dgm:prSet phldrT="[Text]"/>
      <dgm:spPr/>
      <dgm:t>
        <a:bodyPr/>
        <a:lstStyle/>
        <a:p>
          <a:r>
            <a:rPr lang="en-US" b="1" i="0" dirty="0" smtClean="0"/>
            <a:t>Create your Slide Deck</a:t>
          </a:r>
          <a:endParaRPr lang="en-US" dirty="0"/>
        </a:p>
      </dgm:t>
    </dgm:pt>
    <dgm:pt modelId="{4159812E-BCD3-438E-90FA-40591B948078}" type="parTrans" cxnId="{6C0AF360-8EF6-42EE-881E-CE0F92F781D9}">
      <dgm:prSet/>
      <dgm:spPr/>
      <dgm:t>
        <a:bodyPr/>
        <a:lstStyle/>
        <a:p>
          <a:endParaRPr lang="en-US"/>
        </a:p>
      </dgm:t>
    </dgm:pt>
    <dgm:pt modelId="{6860E8F8-BB93-40EA-AF3A-F75558700FC6}" type="sibTrans" cxnId="{6C0AF360-8EF6-42EE-881E-CE0F92F781D9}">
      <dgm:prSet/>
      <dgm:spPr/>
      <dgm:t>
        <a:bodyPr/>
        <a:lstStyle/>
        <a:p>
          <a:endParaRPr lang="en-US"/>
        </a:p>
      </dgm:t>
    </dgm:pt>
    <dgm:pt modelId="{86517B15-F152-4783-94DF-D9CB195F0D00}">
      <dgm:prSet phldrT="[Text]"/>
      <dgm:spPr/>
      <dgm:t>
        <a:bodyPr/>
        <a:lstStyle/>
        <a:p>
          <a:r>
            <a:rPr lang="en-US" b="1" i="0" dirty="0" smtClean="0"/>
            <a:t>Review and Submit the Project</a:t>
          </a:r>
          <a:endParaRPr lang="en-US" dirty="0"/>
        </a:p>
      </dgm:t>
    </dgm:pt>
    <dgm:pt modelId="{C3EC7F51-6EF6-41CD-BF6A-3A6689D2FA6F}" type="parTrans" cxnId="{E215E3B6-772F-4F20-8A58-3BFF3A5DC720}">
      <dgm:prSet/>
      <dgm:spPr/>
      <dgm:t>
        <a:bodyPr/>
        <a:lstStyle/>
        <a:p>
          <a:endParaRPr lang="en-US"/>
        </a:p>
      </dgm:t>
    </dgm:pt>
    <dgm:pt modelId="{21227F91-8ECD-4F38-B95A-75FA315450FA}" type="sibTrans" cxnId="{E215E3B6-772F-4F20-8A58-3BFF3A5DC720}">
      <dgm:prSet/>
      <dgm:spPr/>
      <dgm:t>
        <a:bodyPr/>
        <a:lstStyle/>
        <a:p>
          <a:endParaRPr lang="en-US"/>
        </a:p>
      </dgm:t>
    </dgm:pt>
    <dgm:pt modelId="{6CAA9C47-C8CB-49ED-9D50-93BE26872C7D}" type="pres">
      <dgm:prSet presAssocID="{B8541469-B532-478F-9587-8A4EA3DEDD70}" presName="diagram" presStyleCnt="0">
        <dgm:presLayoutVars>
          <dgm:dir/>
          <dgm:resizeHandles val="exact"/>
        </dgm:presLayoutVars>
      </dgm:prSet>
      <dgm:spPr/>
      <dgm:t>
        <a:bodyPr/>
        <a:lstStyle/>
        <a:p>
          <a:endParaRPr lang="en-US"/>
        </a:p>
      </dgm:t>
    </dgm:pt>
    <dgm:pt modelId="{F0C2DB55-0139-4F8F-AC1F-D08CF56EA705}" type="pres">
      <dgm:prSet presAssocID="{C711AEC9-6AEB-4B4B-BD19-E74B78D8D12F}" presName="node" presStyleLbl="node1" presStyleIdx="0" presStyleCnt="5">
        <dgm:presLayoutVars>
          <dgm:bulletEnabled val="1"/>
        </dgm:presLayoutVars>
      </dgm:prSet>
      <dgm:spPr/>
      <dgm:t>
        <a:bodyPr/>
        <a:lstStyle/>
        <a:p>
          <a:endParaRPr lang="en-US"/>
        </a:p>
      </dgm:t>
    </dgm:pt>
    <dgm:pt modelId="{FE92E4E9-A3AB-4063-BDD9-EC807BEE6062}" type="pres">
      <dgm:prSet presAssocID="{F04F5CC8-0312-4596-A164-4A95CC6C6810}" presName="sibTrans" presStyleLbl="sibTrans2D1" presStyleIdx="0" presStyleCnt="4"/>
      <dgm:spPr/>
      <dgm:t>
        <a:bodyPr/>
        <a:lstStyle/>
        <a:p>
          <a:endParaRPr lang="en-US"/>
        </a:p>
      </dgm:t>
    </dgm:pt>
    <dgm:pt modelId="{1E46C118-10F0-43D0-B581-09567F017AE0}" type="pres">
      <dgm:prSet presAssocID="{F04F5CC8-0312-4596-A164-4A95CC6C6810}" presName="connectorText" presStyleLbl="sibTrans2D1" presStyleIdx="0" presStyleCnt="4"/>
      <dgm:spPr/>
      <dgm:t>
        <a:bodyPr/>
        <a:lstStyle/>
        <a:p>
          <a:endParaRPr lang="en-US"/>
        </a:p>
      </dgm:t>
    </dgm:pt>
    <dgm:pt modelId="{5F401849-D282-4858-B2D4-CB936A28F754}" type="pres">
      <dgm:prSet presAssocID="{556986C0-A71E-4A8D-94C7-F35F4F290BA3}" presName="node" presStyleLbl="node1" presStyleIdx="1" presStyleCnt="5">
        <dgm:presLayoutVars>
          <dgm:bulletEnabled val="1"/>
        </dgm:presLayoutVars>
      </dgm:prSet>
      <dgm:spPr/>
      <dgm:t>
        <a:bodyPr/>
        <a:lstStyle/>
        <a:p>
          <a:endParaRPr lang="en-US"/>
        </a:p>
      </dgm:t>
    </dgm:pt>
    <dgm:pt modelId="{08B0F732-2B4A-4D9C-846B-A10B1E6DFAD2}" type="pres">
      <dgm:prSet presAssocID="{22C80301-0672-4F25-8838-5A1F4EE23911}" presName="sibTrans" presStyleLbl="sibTrans2D1" presStyleIdx="1" presStyleCnt="4"/>
      <dgm:spPr/>
      <dgm:t>
        <a:bodyPr/>
        <a:lstStyle/>
        <a:p>
          <a:endParaRPr lang="en-US"/>
        </a:p>
      </dgm:t>
    </dgm:pt>
    <dgm:pt modelId="{CB251E03-0051-4C2B-8A5F-ACF1471D7D5F}" type="pres">
      <dgm:prSet presAssocID="{22C80301-0672-4F25-8838-5A1F4EE23911}" presName="connectorText" presStyleLbl="sibTrans2D1" presStyleIdx="1" presStyleCnt="4"/>
      <dgm:spPr/>
      <dgm:t>
        <a:bodyPr/>
        <a:lstStyle/>
        <a:p>
          <a:endParaRPr lang="en-US"/>
        </a:p>
      </dgm:t>
    </dgm:pt>
    <dgm:pt modelId="{31D24FBF-FE01-488C-BB42-5273BE08DD89}" type="pres">
      <dgm:prSet presAssocID="{5016053D-6CE5-4860-926D-77A31E9FCEC7}" presName="node" presStyleLbl="node1" presStyleIdx="2" presStyleCnt="5">
        <dgm:presLayoutVars>
          <dgm:bulletEnabled val="1"/>
        </dgm:presLayoutVars>
      </dgm:prSet>
      <dgm:spPr/>
      <dgm:t>
        <a:bodyPr/>
        <a:lstStyle/>
        <a:p>
          <a:endParaRPr lang="en-US"/>
        </a:p>
      </dgm:t>
    </dgm:pt>
    <dgm:pt modelId="{3E9B41F6-4E14-47FD-85D4-35638440F209}" type="pres">
      <dgm:prSet presAssocID="{A95EC014-29B2-4B03-8F68-6FFEBD4CDE82}" presName="sibTrans" presStyleLbl="sibTrans2D1" presStyleIdx="2" presStyleCnt="4"/>
      <dgm:spPr/>
      <dgm:t>
        <a:bodyPr/>
        <a:lstStyle/>
        <a:p>
          <a:endParaRPr lang="en-US"/>
        </a:p>
      </dgm:t>
    </dgm:pt>
    <dgm:pt modelId="{ABDCFF50-9626-4976-B279-25B18B09AE79}" type="pres">
      <dgm:prSet presAssocID="{A95EC014-29B2-4B03-8F68-6FFEBD4CDE82}" presName="connectorText" presStyleLbl="sibTrans2D1" presStyleIdx="2" presStyleCnt="4"/>
      <dgm:spPr/>
      <dgm:t>
        <a:bodyPr/>
        <a:lstStyle/>
        <a:p>
          <a:endParaRPr lang="en-US"/>
        </a:p>
      </dgm:t>
    </dgm:pt>
    <dgm:pt modelId="{FD880B41-91F3-46B6-A18E-0085051DA056}" type="pres">
      <dgm:prSet presAssocID="{21E34798-D325-4D82-8B74-3D1D2569F536}" presName="node" presStyleLbl="node1" presStyleIdx="3" presStyleCnt="5">
        <dgm:presLayoutVars>
          <dgm:bulletEnabled val="1"/>
        </dgm:presLayoutVars>
      </dgm:prSet>
      <dgm:spPr/>
      <dgm:t>
        <a:bodyPr/>
        <a:lstStyle/>
        <a:p>
          <a:endParaRPr lang="en-US"/>
        </a:p>
      </dgm:t>
    </dgm:pt>
    <dgm:pt modelId="{F22B17C7-4CE7-44B6-A89B-52326D34428E}" type="pres">
      <dgm:prSet presAssocID="{6860E8F8-BB93-40EA-AF3A-F75558700FC6}" presName="sibTrans" presStyleLbl="sibTrans2D1" presStyleIdx="3" presStyleCnt="4"/>
      <dgm:spPr/>
      <dgm:t>
        <a:bodyPr/>
        <a:lstStyle/>
        <a:p>
          <a:endParaRPr lang="en-US"/>
        </a:p>
      </dgm:t>
    </dgm:pt>
    <dgm:pt modelId="{E78B6EA3-4BDF-448E-A093-B1039413DDBC}" type="pres">
      <dgm:prSet presAssocID="{6860E8F8-BB93-40EA-AF3A-F75558700FC6}" presName="connectorText" presStyleLbl="sibTrans2D1" presStyleIdx="3" presStyleCnt="4"/>
      <dgm:spPr/>
      <dgm:t>
        <a:bodyPr/>
        <a:lstStyle/>
        <a:p>
          <a:endParaRPr lang="en-US"/>
        </a:p>
      </dgm:t>
    </dgm:pt>
    <dgm:pt modelId="{3EF122B5-3FEE-4408-AB69-8D76FF767DE1}" type="pres">
      <dgm:prSet presAssocID="{86517B15-F152-4783-94DF-D9CB195F0D00}" presName="node" presStyleLbl="node1" presStyleIdx="4" presStyleCnt="5">
        <dgm:presLayoutVars>
          <dgm:bulletEnabled val="1"/>
        </dgm:presLayoutVars>
      </dgm:prSet>
      <dgm:spPr/>
      <dgm:t>
        <a:bodyPr/>
        <a:lstStyle/>
        <a:p>
          <a:endParaRPr lang="en-US"/>
        </a:p>
      </dgm:t>
    </dgm:pt>
  </dgm:ptLst>
  <dgm:cxnLst>
    <dgm:cxn modelId="{9418B1F0-0EB2-44C3-B4FD-BF6CADD7B906}" type="presOf" srcId="{6860E8F8-BB93-40EA-AF3A-F75558700FC6}" destId="{E78B6EA3-4BDF-448E-A093-B1039413DDBC}" srcOrd="1" destOrd="0" presId="urn:microsoft.com/office/officeart/2005/8/layout/process5"/>
    <dgm:cxn modelId="{7B0BD3CC-F08A-4768-840E-D5B77DC0EE18}" type="presOf" srcId="{B8541469-B532-478F-9587-8A4EA3DEDD70}" destId="{6CAA9C47-C8CB-49ED-9D50-93BE26872C7D}" srcOrd="0" destOrd="0" presId="urn:microsoft.com/office/officeart/2005/8/layout/process5"/>
    <dgm:cxn modelId="{46FA2AFA-2FC2-4862-B425-C7FB9AFCB97C}" srcId="{B8541469-B532-478F-9587-8A4EA3DEDD70}" destId="{556986C0-A71E-4A8D-94C7-F35F4F290BA3}" srcOrd="1" destOrd="0" parTransId="{03772822-B1DA-47E2-A34E-D89CCA8E6DC9}" sibTransId="{22C80301-0672-4F25-8838-5A1F4EE23911}"/>
    <dgm:cxn modelId="{91606855-B6E9-4D2D-A931-CCDF2A35461D}" type="presOf" srcId="{556986C0-A71E-4A8D-94C7-F35F4F290BA3}" destId="{5F401849-D282-4858-B2D4-CB936A28F754}" srcOrd="0" destOrd="0" presId="urn:microsoft.com/office/officeart/2005/8/layout/process5"/>
    <dgm:cxn modelId="{E4E1C44B-738E-466A-8B34-27DA2FE19180}" type="presOf" srcId="{6860E8F8-BB93-40EA-AF3A-F75558700FC6}" destId="{F22B17C7-4CE7-44B6-A89B-52326D34428E}" srcOrd="0" destOrd="0" presId="urn:microsoft.com/office/officeart/2005/8/layout/process5"/>
    <dgm:cxn modelId="{93450105-0CF1-4C97-85DA-41DCEA7D788E}" type="presOf" srcId="{F04F5CC8-0312-4596-A164-4A95CC6C6810}" destId="{1E46C118-10F0-43D0-B581-09567F017AE0}" srcOrd="1" destOrd="0" presId="urn:microsoft.com/office/officeart/2005/8/layout/process5"/>
    <dgm:cxn modelId="{4918F8B1-5FD1-4197-A4FB-86F986DD4DC8}" type="presOf" srcId="{22C80301-0672-4F25-8838-5A1F4EE23911}" destId="{08B0F732-2B4A-4D9C-846B-A10B1E6DFAD2}" srcOrd="0" destOrd="0" presId="urn:microsoft.com/office/officeart/2005/8/layout/process5"/>
    <dgm:cxn modelId="{6921CB34-A16C-4540-9EC2-9814C9A499E0}" type="presOf" srcId="{F04F5CC8-0312-4596-A164-4A95CC6C6810}" destId="{FE92E4E9-A3AB-4063-BDD9-EC807BEE6062}" srcOrd="0" destOrd="0" presId="urn:microsoft.com/office/officeart/2005/8/layout/process5"/>
    <dgm:cxn modelId="{88173D93-2355-4925-9F9C-7881958E87AA}" type="presOf" srcId="{5016053D-6CE5-4860-926D-77A31E9FCEC7}" destId="{31D24FBF-FE01-488C-BB42-5273BE08DD89}" srcOrd="0" destOrd="0" presId="urn:microsoft.com/office/officeart/2005/8/layout/process5"/>
    <dgm:cxn modelId="{E215E3B6-772F-4F20-8A58-3BFF3A5DC720}" srcId="{B8541469-B532-478F-9587-8A4EA3DEDD70}" destId="{86517B15-F152-4783-94DF-D9CB195F0D00}" srcOrd="4" destOrd="0" parTransId="{C3EC7F51-6EF6-41CD-BF6A-3A6689D2FA6F}" sibTransId="{21227F91-8ECD-4F38-B95A-75FA315450FA}"/>
    <dgm:cxn modelId="{718FFA2A-8229-41D3-A4D5-2ADB44C2B4A1}" type="presOf" srcId="{86517B15-F152-4783-94DF-D9CB195F0D00}" destId="{3EF122B5-3FEE-4408-AB69-8D76FF767DE1}" srcOrd="0" destOrd="0" presId="urn:microsoft.com/office/officeart/2005/8/layout/process5"/>
    <dgm:cxn modelId="{2428DD55-002F-4910-80AB-C4BA5156A676}" type="presOf" srcId="{21E34798-D325-4D82-8B74-3D1D2569F536}" destId="{FD880B41-91F3-46B6-A18E-0085051DA056}" srcOrd="0" destOrd="0" presId="urn:microsoft.com/office/officeart/2005/8/layout/process5"/>
    <dgm:cxn modelId="{7D264A7C-A7DA-4734-A898-3BD372FE6DE9}" type="presOf" srcId="{A95EC014-29B2-4B03-8F68-6FFEBD4CDE82}" destId="{ABDCFF50-9626-4976-B279-25B18B09AE79}" srcOrd="1" destOrd="0" presId="urn:microsoft.com/office/officeart/2005/8/layout/process5"/>
    <dgm:cxn modelId="{D80EC1C6-887B-4ABF-AE4B-553B9D5C0233}" type="presOf" srcId="{22C80301-0672-4F25-8838-5A1F4EE23911}" destId="{CB251E03-0051-4C2B-8A5F-ACF1471D7D5F}" srcOrd="1" destOrd="0" presId="urn:microsoft.com/office/officeart/2005/8/layout/process5"/>
    <dgm:cxn modelId="{9C64F8AC-AD4D-4AA6-8B70-9747771025BE}" srcId="{B8541469-B532-478F-9587-8A4EA3DEDD70}" destId="{5016053D-6CE5-4860-926D-77A31E9FCEC7}" srcOrd="2" destOrd="0" parTransId="{5E77CA1A-D3BD-4A3A-A775-BB409F00229A}" sibTransId="{A95EC014-29B2-4B03-8F68-6FFEBD4CDE82}"/>
    <dgm:cxn modelId="{0ED3A38F-6219-4369-B110-3EB3B4ABA1C9}" type="presOf" srcId="{C711AEC9-6AEB-4B4B-BD19-E74B78D8D12F}" destId="{F0C2DB55-0139-4F8F-AC1F-D08CF56EA705}" srcOrd="0" destOrd="0" presId="urn:microsoft.com/office/officeart/2005/8/layout/process5"/>
    <dgm:cxn modelId="{6C0AF360-8EF6-42EE-881E-CE0F92F781D9}" srcId="{B8541469-B532-478F-9587-8A4EA3DEDD70}" destId="{21E34798-D325-4D82-8B74-3D1D2569F536}" srcOrd="3" destOrd="0" parTransId="{4159812E-BCD3-438E-90FA-40591B948078}" sibTransId="{6860E8F8-BB93-40EA-AF3A-F75558700FC6}"/>
    <dgm:cxn modelId="{DC18CAA7-27B7-4A6F-BB4B-514BF9C38F2C}" type="presOf" srcId="{A95EC014-29B2-4B03-8F68-6FFEBD4CDE82}" destId="{3E9B41F6-4E14-47FD-85D4-35638440F209}" srcOrd="0" destOrd="0" presId="urn:microsoft.com/office/officeart/2005/8/layout/process5"/>
    <dgm:cxn modelId="{7CAECD8B-9A2D-41FB-8209-2C6D3C32AAD3}" srcId="{B8541469-B532-478F-9587-8A4EA3DEDD70}" destId="{C711AEC9-6AEB-4B4B-BD19-E74B78D8D12F}" srcOrd="0" destOrd="0" parTransId="{E4346996-A9A5-447C-9D90-73FAF877594E}" sibTransId="{F04F5CC8-0312-4596-A164-4A95CC6C6810}"/>
    <dgm:cxn modelId="{147279C3-40DD-48B9-8BB4-1185DBA0A2CC}" type="presParOf" srcId="{6CAA9C47-C8CB-49ED-9D50-93BE26872C7D}" destId="{F0C2DB55-0139-4F8F-AC1F-D08CF56EA705}" srcOrd="0" destOrd="0" presId="urn:microsoft.com/office/officeart/2005/8/layout/process5"/>
    <dgm:cxn modelId="{1E002A4E-8B89-4166-9E33-152631D826F2}" type="presParOf" srcId="{6CAA9C47-C8CB-49ED-9D50-93BE26872C7D}" destId="{FE92E4E9-A3AB-4063-BDD9-EC807BEE6062}" srcOrd="1" destOrd="0" presId="urn:microsoft.com/office/officeart/2005/8/layout/process5"/>
    <dgm:cxn modelId="{3D7BE8CC-A30F-4679-8ACE-1B76F36831A0}" type="presParOf" srcId="{FE92E4E9-A3AB-4063-BDD9-EC807BEE6062}" destId="{1E46C118-10F0-43D0-B581-09567F017AE0}" srcOrd="0" destOrd="0" presId="urn:microsoft.com/office/officeart/2005/8/layout/process5"/>
    <dgm:cxn modelId="{47603B40-8278-439F-8186-88EA0B8B5E68}" type="presParOf" srcId="{6CAA9C47-C8CB-49ED-9D50-93BE26872C7D}" destId="{5F401849-D282-4858-B2D4-CB936A28F754}" srcOrd="2" destOrd="0" presId="urn:microsoft.com/office/officeart/2005/8/layout/process5"/>
    <dgm:cxn modelId="{7FD3501E-5047-4071-A0A5-2DD06B212DFC}" type="presParOf" srcId="{6CAA9C47-C8CB-49ED-9D50-93BE26872C7D}" destId="{08B0F732-2B4A-4D9C-846B-A10B1E6DFAD2}" srcOrd="3" destOrd="0" presId="urn:microsoft.com/office/officeart/2005/8/layout/process5"/>
    <dgm:cxn modelId="{E85B4E28-F714-40D5-9BC0-F917F3018FD3}" type="presParOf" srcId="{08B0F732-2B4A-4D9C-846B-A10B1E6DFAD2}" destId="{CB251E03-0051-4C2B-8A5F-ACF1471D7D5F}" srcOrd="0" destOrd="0" presId="urn:microsoft.com/office/officeart/2005/8/layout/process5"/>
    <dgm:cxn modelId="{5F17C8BB-6ED8-44A4-B0C6-2FC7E4930C99}" type="presParOf" srcId="{6CAA9C47-C8CB-49ED-9D50-93BE26872C7D}" destId="{31D24FBF-FE01-488C-BB42-5273BE08DD89}" srcOrd="4" destOrd="0" presId="urn:microsoft.com/office/officeart/2005/8/layout/process5"/>
    <dgm:cxn modelId="{26A01100-DFC1-41F0-A8C8-3F902057F2B3}" type="presParOf" srcId="{6CAA9C47-C8CB-49ED-9D50-93BE26872C7D}" destId="{3E9B41F6-4E14-47FD-85D4-35638440F209}" srcOrd="5" destOrd="0" presId="urn:microsoft.com/office/officeart/2005/8/layout/process5"/>
    <dgm:cxn modelId="{DF652BB0-B2FD-4210-9941-80D28CE21F24}" type="presParOf" srcId="{3E9B41F6-4E14-47FD-85D4-35638440F209}" destId="{ABDCFF50-9626-4976-B279-25B18B09AE79}" srcOrd="0" destOrd="0" presId="urn:microsoft.com/office/officeart/2005/8/layout/process5"/>
    <dgm:cxn modelId="{D6D90552-0DF0-4530-B1ED-489151B05ED2}" type="presParOf" srcId="{6CAA9C47-C8CB-49ED-9D50-93BE26872C7D}" destId="{FD880B41-91F3-46B6-A18E-0085051DA056}" srcOrd="6" destOrd="0" presId="urn:microsoft.com/office/officeart/2005/8/layout/process5"/>
    <dgm:cxn modelId="{84E8C6C9-BBEA-41FF-982A-223D6C1F7B2C}" type="presParOf" srcId="{6CAA9C47-C8CB-49ED-9D50-93BE26872C7D}" destId="{F22B17C7-4CE7-44B6-A89B-52326D34428E}" srcOrd="7" destOrd="0" presId="urn:microsoft.com/office/officeart/2005/8/layout/process5"/>
    <dgm:cxn modelId="{608B5BA0-E952-442F-A25F-85024447A5C4}" type="presParOf" srcId="{F22B17C7-4CE7-44B6-A89B-52326D34428E}" destId="{E78B6EA3-4BDF-448E-A093-B1039413DDBC}" srcOrd="0" destOrd="0" presId="urn:microsoft.com/office/officeart/2005/8/layout/process5"/>
    <dgm:cxn modelId="{82CCFDAC-7878-40F4-8337-E79167DC88C7}" type="presParOf" srcId="{6CAA9C47-C8CB-49ED-9D50-93BE26872C7D}" destId="{3EF122B5-3FEE-4408-AB69-8D76FF767DE1}"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67B65-842A-448A-8FD6-BEB0BDBA1DFF}">
      <dsp:nvSpPr>
        <dsp:cNvPr id="0" name=""/>
        <dsp:cNvSpPr/>
      </dsp:nvSpPr>
      <dsp:spPr>
        <a:xfrm>
          <a:off x="7727785" y="2532529"/>
          <a:ext cx="91440" cy="471415"/>
        </a:xfrm>
        <a:custGeom>
          <a:avLst/>
          <a:gdLst/>
          <a:ahLst/>
          <a:cxnLst/>
          <a:rect l="0" t="0" r="0" b="0"/>
          <a:pathLst>
            <a:path>
              <a:moveTo>
                <a:pt x="45720" y="0"/>
              </a:moveTo>
              <a:lnTo>
                <a:pt x="45720" y="47141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F2CAE8-961A-458E-B4DE-8BB4235295CB}">
      <dsp:nvSpPr>
        <dsp:cNvPr id="0" name=""/>
        <dsp:cNvSpPr/>
      </dsp:nvSpPr>
      <dsp:spPr>
        <a:xfrm>
          <a:off x="5792388" y="1031833"/>
          <a:ext cx="1981116" cy="471415"/>
        </a:xfrm>
        <a:custGeom>
          <a:avLst/>
          <a:gdLst/>
          <a:ahLst/>
          <a:cxnLst/>
          <a:rect l="0" t="0" r="0" b="0"/>
          <a:pathLst>
            <a:path>
              <a:moveTo>
                <a:pt x="0" y="0"/>
              </a:moveTo>
              <a:lnTo>
                <a:pt x="0" y="321256"/>
              </a:lnTo>
              <a:lnTo>
                <a:pt x="1981116" y="321256"/>
              </a:lnTo>
              <a:lnTo>
                <a:pt x="1981116" y="47141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14D81-648C-4E8A-BA31-4F5A5038B364}">
      <dsp:nvSpPr>
        <dsp:cNvPr id="0" name=""/>
        <dsp:cNvSpPr/>
      </dsp:nvSpPr>
      <dsp:spPr>
        <a:xfrm>
          <a:off x="3811272" y="2532529"/>
          <a:ext cx="1981116" cy="471415"/>
        </a:xfrm>
        <a:custGeom>
          <a:avLst/>
          <a:gdLst/>
          <a:ahLst/>
          <a:cxnLst/>
          <a:rect l="0" t="0" r="0" b="0"/>
          <a:pathLst>
            <a:path>
              <a:moveTo>
                <a:pt x="0" y="0"/>
              </a:moveTo>
              <a:lnTo>
                <a:pt x="0" y="321256"/>
              </a:lnTo>
              <a:lnTo>
                <a:pt x="1981116" y="321256"/>
              </a:lnTo>
              <a:lnTo>
                <a:pt x="1981116" y="47141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536B15-9564-4630-AC4B-6C359449BC5D}">
      <dsp:nvSpPr>
        <dsp:cNvPr id="0" name=""/>
        <dsp:cNvSpPr/>
      </dsp:nvSpPr>
      <dsp:spPr>
        <a:xfrm>
          <a:off x="3765552" y="2532529"/>
          <a:ext cx="91440" cy="473969"/>
        </a:xfrm>
        <a:custGeom>
          <a:avLst/>
          <a:gdLst/>
          <a:ahLst/>
          <a:cxnLst/>
          <a:rect l="0" t="0" r="0" b="0"/>
          <a:pathLst>
            <a:path>
              <a:moveTo>
                <a:pt x="45720" y="0"/>
              </a:moveTo>
              <a:lnTo>
                <a:pt x="45720" y="323809"/>
              </a:lnTo>
              <a:lnTo>
                <a:pt x="66046" y="323809"/>
              </a:lnTo>
              <a:lnTo>
                <a:pt x="66046" y="47396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7EE58F-59AD-4A0A-AD6C-B23A9E0802E2}">
      <dsp:nvSpPr>
        <dsp:cNvPr id="0" name=""/>
        <dsp:cNvSpPr/>
      </dsp:nvSpPr>
      <dsp:spPr>
        <a:xfrm>
          <a:off x="1830156" y="2532529"/>
          <a:ext cx="1981116" cy="471415"/>
        </a:xfrm>
        <a:custGeom>
          <a:avLst/>
          <a:gdLst/>
          <a:ahLst/>
          <a:cxnLst/>
          <a:rect l="0" t="0" r="0" b="0"/>
          <a:pathLst>
            <a:path>
              <a:moveTo>
                <a:pt x="1981116" y="0"/>
              </a:moveTo>
              <a:lnTo>
                <a:pt x="1981116" y="321256"/>
              </a:lnTo>
              <a:lnTo>
                <a:pt x="0" y="321256"/>
              </a:lnTo>
              <a:lnTo>
                <a:pt x="0" y="471415"/>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C217BD-B7F4-40D1-9B4E-F3507BE52CE6}">
      <dsp:nvSpPr>
        <dsp:cNvPr id="0" name=""/>
        <dsp:cNvSpPr/>
      </dsp:nvSpPr>
      <dsp:spPr>
        <a:xfrm>
          <a:off x="3811272" y="1031833"/>
          <a:ext cx="1981116" cy="471415"/>
        </a:xfrm>
        <a:custGeom>
          <a:avLst/>
          <a:gdLst/>
          <a:ahLst/>
          <a:cxnLst/>
          <a:rect l="0" t="0" r="0" b="0"/>
          <a:pathLst>
            <a:path>
              <a:moveTo>
                <a:pt x="1981116" y="0"/>
              </a:moveTo>
              <a:lnTo>
                <a:pt x="1981116" y="321256"/>
              </a:lnTo>
              <a:lnTo>
                <a:pt x="0" y="321256"/>
              </a:lnTo>
              <a:lnTo>
                <a:pt x="0" y="471415"/>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521FD9-78AB-427C-AB88-98FCE6146E91}">
      <dsp:nvSpPr>
        <dsp:cNvPr id="0" name=""/>
        <dsp:cNvSpPr/>
      </dsp:nvSpPr>
      <dsp:spPr>
        <a:xfrm>
          <a:off x="4981932" y="2553"/>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AEA7B3-A0D3-44E4-9FF4-C93B09BCCA83}">
      <dsp:nvSpPr>
        <dsp:cNvPr id="0" name=""/>
        <dsp:cNvSpPr/>
      </dsp:nvSpPr>
      <dsp:spPr>
        <a:xfrm>
          <a:off x="5162033" y="173649"/>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visualization</a:t>
          </a:r>
          <a:endParaRPr lang="en-US" sz="2100" kern="1200" dirty="0"/>
        </a:p>
      </dsp:txBody>
      <dsp:txXfrm>
        <a:off x="5192180" y="203796"/>
        <a:ext cx="1560619" cy="968986"/>
      </dsp:txXfrm>
    </dsp:sp>
    <dsp:sp modelId="{D0CDAE17-7741-487C-9C6B-6B0EF0513D98}">
      <dsp:nvSpPr>
        <dsp:cNvPr id="0" name=""/>
        <dsp:cNvSpPr/>
      </dsp:nvSpPr>
      <dsp:spPr>
        <a:xfrm>
          <a:off x="3000815" y="1503249"/>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8E299C-0234-46EA-9B23-0F2D94ECD4B7}">
      <dsp:nvSpPr>
        <dsp:cNvPr id="0" name=""/>
        <dsp:cNvSpPr/>
      </dsp:nvSpPr>
      <dsp:spPr>
        <a:xfrm>
          <a:off x="3180917" y="1674345"/>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exploratory</a:t>
          </a:r>
          <a:endParaRPr lang="en-US" sz="2100" kern="1200" dirty="0"/>
        </a:p>
      </dsp:txBody>
      <dsp:txXfrm>
        <a:off x="3211064" y="1704492"/>
        <a:ext cx="1560619" cy="968986"/>
      </dsp:txXfrm>
    </dsp:sp>
    <dsp:sp modelId="{6B4D3F9D-C830-4B15-9FEC-009031E5FADB}">
      <dsp:nvSpPr>
        <dsp:cNvPr id="0" name=""/>
        <dsp:cNvSpPr/>
      </dsp:nvSpPr>
      <dsp:spPr>
        <a:xfrm>
          <a:off x="1019699" y="3003944"/>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D0920-9973-4AF4-B7D6-21A6F6CE393E}">
      <dsp:nvSpPr>
        <dsp:cNvPr id="0" name=""/>
        <dsp:cNvSpPr/>
      </dsp:nvSpPr>
      <dsp:spPr>
        <a:xfrm>
          <a:off x="1199800" y="3175041"/>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quick</a:t>
          </a:r>
          <a:endParaRPr lang="en-US" sz="2100" kern="1200" dirty="0"/>
        </a:p>
      </dsp:txBody>
      <dsp:txXfrm>
        <a:off x="1229947" y="3205188"/>
        <a:ext cx="1560619" cy="968986"/>
      </dsp:txXfrm>
    </dsp:sp>
    <dsp:sp modelId="{03B0535D-27FF-4E6B-9AE5-7DFAE1415AD6}">
      <dsp:nvSpPr>
        <dsp:cNvPr id="0" name=""/>
        <dsp:cNvSpPr/>
      </dsp:nvSpPr>
      <dsp:spPr>
        <a:xfrm>
          <a:off x="3021142" y="3006498"/>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CFACF3-8B7E-48CD-AC4E-6F11F96B7DCF}">
      <dsp:nvSpPr>
        <dsp:cNvPr id="0" name=""/>
        <dsp:cNvSpPr/>
      </dsp:nvSpPr>
      <dsp:spPr>
        <a:xfrm>
          <a:off x="3201243" y="3177594"/>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Not clean</a:t>
          </a:r>
          <a:endParaRPr lang="en-US" sz="2100" kern="1200" dirty="0"/>
        </a:p>
      </dsp:txBody>
      <dsp:txXfrm>
        <a:off x="3231390" y="3207741"/>
        <a:ext cx="1560619" cy="968986"/>
      </dsp:txXfrm>
    </dsp:sp>
    <dsp:sp modelId="{B3F7F222-5DC4-4124-BB2F-15EACA56EA0F}">
      <dsp:nvSpPr>
        <dsp:cNvPr id="0" name=""/>
        <dsp:cNvSpPr/>
      </dsp:nvSpPr>
      <dsp:spPr>
        <a:xfrm>
          <a:off x="4981932" y="3003944"/>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B98ECF-620C-4CA6-9BDF-4C8514D9630B}">
      <dsp:nvSpPr>
        <dsp:cNvPr id="0" name=""/>
        <dsp:cNvSpPr/>
      </dsp:nvSpPr>
      <dsp:spPr>
        <a:xfrm>
          <a:off x="5162033" y="3175041"/>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Makes sense</a:t>
          </a:r>
          <a:endParaRPr lang="en-US" sz="2100" kern="1200" dirty="0"/>
        </a:p>
      </dsp:txBody>
      <dsp:txXfrm>
        <a:off x="5192180" y="3205188"/>
        <a:ext cx="1560619" cy="968986"/>
      </dsp:txXfrm>
    </dsp:sp>
    <dsp:sp modelId="{B181A171-A7E6-494D-BC9A-BC5177017241}">
      <dsp:nvSpPr>
        <dsp:cNvPr id="0" name=""/>
        <dsp:cNvSpPr/>
      </dsp:nvSpPr>
      <dsp:spPr>
        <a:xfrm>
          <a:off x="6963048" y="1503249"/>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045A14-AA59-4688-B1EE-E01EA098857A}">
      <dsp:nvSpPr>
        <dsp:cNvPr id="0" name=""/>
        <dsp:cNvSpPr/>
      </dsp:nvSpPr>
      <dsp:spPr>
        <a:xfrm>
          <a:off x="7143150" y="1674345"/>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explanatory</a:t>
          </a:r>
          <a:endParaRPr lang="en-US" sz="2100" kern="1200" dirty="0"/>
        </a:p>
      </dsp:txBody>
      <dsp:txXfrm>
        <a:off x="7173297" y="1704492"/>
        <a:ext cx="1560619" cy="968986"/>
      </dsp:txXfrm>
    </dsp:sp>
    <dsp:sp modelId="{CA4C5D99-C55D-48D8-A46D-6C4567002E7E}">
      <dsp:nvSpPr>
        <dsp:cNvPr id="0" name=""/>
        <dsp:cNvSpPr/>
      </dsp:nvSpPr>
      <dsp:spPr>
        <a:xfrm>
          <a:off x="6963048" y="3003944"/>
          <a:ext cx="1620913" cy="10292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DB83BF-FD94-43BB-AFA6-74A8357C8E86}">
      <dsp:nvSpPr>
        <dsp:cNvPr id="0" name=""/>
        <dsp:cNvSpPr/>
      </dsp:nvSpPr>
      <dsp:spPr>
        <a:xfrm>
          <a:off x="7143150" y="3175041"/>
          <a:ext cx="1620913" cy="10292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polished</a:t>
          </a:r>
          <a:endParaRPr lang="en-US" sz="2100" kern="1200" dirty="0"/>
        </a:p>
      </dsp:txBody>
      <dsp:txXfrm>
        <a:off x="7173297" y="3205188"/>
        <a:ext cx="1560619" cy="968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2DB55-0139-4F8F-AC1F-D08CF56EA705}">
      <dsp:nvSpPr>
        <dsp:cNvPr id="0" name=""/>
        <dsp:cNvSpPr/>
      </dsp:nvSpPr>
      <dsp:spPr>
        <a:xfrm>
          <a:off x="8599" y="47318"/>
          <a:ext cx="2570148" cy="1542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Choose dataset</a:t>
          </a:r>
          <a:endParaRPr lang="en-US" sz="2900" kern="1200" dirty="0"/>
        </a:p>
      </dsp:txBody>
      <dsp:txXfrm>
        <a:off x="53765" y="92484"/>
        <a:ext cx="2479816" cy="1451757"/>
      </dsp:txXfrm>
    </dsp:sp>
    <dsp:sp modelId="{FE92E4E9-A3AB-4063-BDD9-EC807BEE6062}">
      <dsp:nvSpPr>
        <dsp:cNvPr id="0" name=""/>
        <dsp:cNvSpPr/>
      </dsp:nvSpPr>
      <dsp:spPr>
        <a:xfrm>
          <a:off x="2804920" y="499664"/>
          <a:ext cx="544871" cy="637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804920" y="627143"/>
        <a:ext cx="381410" cy="382438"/>
      </dsp:txXfrm>
    </dsp:sp>
    <dsp:sp modelId="{5F401849-D282-4858-B2D4-CB936A28F754}">
      <dsp:nvSpPr>
        <dsp:cNvPr id="0" name=""/>
        <dsp:cNvSpPr/>
      </dsp:nvSpPr>
      <dsp:spPr>
        <a:xfrm>
          <a:off x="3606807" y="47318"/>
          <a:ext cx="2570148" cy="1542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i="0" kern="1200" dirty="0" smtClean="0"/>
            <a:t>Explore Your Data</a:t>
          </a:r>
          <a:endParaRPr lang="en-US" sz="2900" kern="1200" dirty="0"/>
        </a:p>
      </dsp:txBody>
      <dsp:txXfrm>
        <a:off x="3651973" y="92484"/>
        <a:ext cx="2479816" cy="1451757"/>
      </dsp:txXfrm>
    </dsp:sp>
    <dsp:sp modelId="{08B0F732-2B4A-4D9C-846B-A10B1E6DFAD2}">
      <dsp:nvSpPr>
        <dsp:cNvPr id="0" name=""/>
        <dsp:cNvSpPr/>
      </dsp:nvSpPr>
      <dsp:spPr>
        <a:xfrm>
          <a:off x="6403128" y="499664"/>
          <a:ext cx="544871" cy="637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6403128" y="627143"/>
        <a:ext cx="381410" cy="382438"/>
      </dsp:txXfrm>
    </dsp:sp>
    <dsp:sp modelId="{31D24FBF-FE01-488C-BB42-5273BE08DD89}">
      <dsp:nvSpPr>
        <dsp:cNvPr id="0" name=""/>
        <dsp:cNvSpPr/>
      </dsp:nvSpPr>
      <dsp:spPr>
        <a:xfrm>
          <a:off x="7205015" y="47318"/>
          <a:ext cx="2570148" cy="1542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i="0" kern="1200" dirty="0" smtClean="0"/>
            <a:t>Document your Story</a:t>
          </a:r>
          <a:endParaRPr lang="en-US" sz="2900" kern="1200" dirty="0"/>
        </a:p>
      </dsp:txBody>
      <dsp:txXfrm>
        <a:off x="7250181" y="92484"/>
        <a:ext cx="2479816" cy="1451757"/>
      </dsp:txXfrm>
    </dsp:sp>
    <dsp:sp modelId="{3E9B41F6-4E14-47FD-85D4-35638440F209}">
      <dsp:nvSpPr>
        <dsp:cNvPr id="0" name=""/>
        <dsp:cNvSpPr/>
      </dsp:nvSpPr>
      <dsp:spPr>
        <a:xfrm rot="5400000">
          <a:off x="8217653" y="1769318"/>
          <a:ext cx="544871" cy="637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5400000">
        <a:off x="8298870" y="1815581"/>
        <a:ext cx="382438" cy="381410"/>
      </dsp:txXfrm>
    </dsp:sp>
    <dsp:sp modelId="{FD880B41-91F3-46B6-A18E-0085051DA056}">
      <dsp:nvSpPr>
        <dsp:cNvPr id="0" name=""/>
        <dsp:cNvSpPr/>
      </dsp:nvSpPr>
      <dsp:spPr>
        <a:xfrm>
          <a:off x="7205015" y="2617467"/>
          <a:ext cx="2570148" cy="1542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i="0" kern="1200" dirty="0" smtClean="0"/>
            <a:t>Create your Slide Deck</a:t>
          </a:r>
          <a:endParaRPr lang="en-US" sz="2900" kern="1200" dirty="0"/>
        </a:p>
      </dsp:txBody>
      <dsp:txXfrm>
        <a:off x="7250181" y="2662633"/>
        <a:ext cx="2479816" cy="1451757"/>
      </dsp:txXfrm>
    </dsp:sp>
    <dsp:sp modelId="{F22B17C7-4CE7-44B6-A89B-52326D34428E}">
      <dsp:nvSpPr>
        <dsp:cNvPr id="0" name=""/>
        <dsp:cNvSpPr/>
      </dsp:nvSpPr>
      <dsp:spPr>
        <a:xfrm rot="10800000">
          <a:off x="6433970" y="3069813"/>
          <a:ext cx="544871" cy="637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rot="10800000">
        <a:off x="6597431" y="3197292"/>
        <a:ext cx="381410" cy="382438"/>
      </dsp:txXfrm>
    </dsp:sp>
    <dsp:sp modelId="{3EF122B5-3FEE-4408-AB69-8D76FF767DE1}">
      <dsp:nvSpPr>
        <dsp:cNvPr id="0" name=""/>
        <dsp:cNvSpPr/>
      </dsp:nvSpPr>
      <dsp:spPr>
        <a:xfrm>
          <a:off x="3606807" y="2617467"/>
          <a:ext cx="2570148" cy="15420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i="0" kern="1200" dirty="0" smtClean="0"/>
            <a:t>Review and Submit the Project</a:t>
          </a:r>
          <a:endParaRPr lang="en-US" sz="2900" kern="1200" dirty="0"/>
        </a:p>
      </dsp:txBody>
      <dsp:txXfrm>
        <a:off x="3651973" y="2662633"/>
        <a:ext cx="2479816" cy="14517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5555C-7F50-4E29-AB34-E5BD4A0E27B4}" type="datetimeFigureOut">
              <a:rPr lang="en-US" smtClean="0"/>
              <a:t>2021-08-03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692A5-180C-4BAF-BE87-0F71044DB908}" type="slidenum">
              <a:rPr lang="en-US" smtClean="0"/>
              <a:t>‹#›</a:t>
            </a:fld>
            <a:endParaRPr lang="en-US"/>
          </a:p>
        </p:txBody>
      </p:sp>
    </p:spTree>
    <p:extLst>
      <p:ext uri="{BB962C8B-B14F-4D97-AF65-F5344CB8AC3E}">
        <p14:creationId xmlns:p14="http://schemas.microsoft.com/office/powerpoint/2010/main" val="1103413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eaborn.pydata.org/generated/seaborn.color_palette.html#seaborn.color_palett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eaborn.pydata.org/generated/seaborn.relplot.html#seaborn.relplot"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seaborn.pydata.org/generated/seaborn.displot.html#seaborn.displot"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mn-lt"/>
                <a:ea typeface="+mn-ea"/>
                <a:cs typeface="+mn-cs"/>
              </a:rPr>
              <a:t>https://udacity.zoom.us/j/7991233356</a:t>
            </a:r>
            <a:r>
              <a:rPr lang="ar-EG"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3CE1E8AF-A4DE-4A38-BFEE-5E83D86BC3D8}" type="slidenum">
              <a:rPr lang="en-US" smtClean="0"/>
              <a:t>1</a:t>
            </a:fld>
            <a:endParaRPr lang="en-US"/>
          </a:p>
        </p:txBody>
      </p:sp>
    </p:spTree>
    <p:extLst>
      <p:ext uri="{BB962C8B-B14F-4D97-AF65-F5344CB8AC3E}">
        <p14:creationId xmlns:p14="http://schemas.microsoft.com/office/powerpoint/2010/main" val="1492432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a:t>
            </a:r>
            <a:r>
              <a:rPr lang="en-US" baseline="0" dirty="0" smtClean="0"/>
              <a:t> we use </a:t>
            </a:r>
            <a:r>
              <a:rPr lang="en-US" baseline="0" dirty="0" err="1" smtClean="0"/>
              <a:t>seaborn</a:t>
            </a:r>
            <a:r>
              <a:rPr lang="en-US" baseline="0" dirty="0" smtClean="0"/>
              <a:t> instead of </a:t>
            </a:r>
            <a:r>
              <a:rPr lang="en-US" baseline="0" dirty="0" err="1" smtClean="0"/>
              <a:t>matplotlib</a:t>
            </a:r>
            <a:r>
              <a:rPr lang="en-US" baseline="0" dirty="0" smtClean="0"/>
              <a:t> scatter? </a:t>
            </a:r>
          </a:p>
          <a:p>
            <a:endParaRPr lang="en-US" dirty="0" smtClean="0"/>
          </a:p>
          <a:p>
            <a:r>
              <a:rPr lang="en-US" dirty="0" smtClean="0"/>
              <a:t>Sure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14</a:t>
            </a:fld>
            <a:endParaRPr lang="en-US"/>
          </a:p>
        </p:txBody>
      </p:sp>
    </p:spTree>
    <p:extLst>
      <p:ext uri="{BB962C8B-B14F-4D97-AF65-F5344CB8AC3E}">
        <p14:creationId xmlns:p14="http://schemas.microsoft.com/office/powerpoint/2010/main" val="36389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Lesson 5 concept 6 v2 </a:t>
            </a:r>
          </a:p>
          <a:p>
            <a:r>
              <a:rPr lang="en-US" dirty="0" smtClean="0"/>
              <a:t>Multivariate</a:t>
            </a:r>
            <a:r>
              <a:rPr lang="en-US" baseline="0" dirty="0" smtClean="0"/>
              <a:t> visualization adaptation </a:t>
            </a:r>
          </a:p>
          <a:p>
            <a:endParaRPr lang="en-US" baseline="0"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BC692A5-180C-4BAF-BE87-0F71044DB908}" type="slidenum">
              <a:rPr lang="en-US" smtClean="0"/>
              <a:t>18</a:t>
            </a:fld>
            <a:endParaRPr lang="en-US"/>
          </a:p>
        </p:txBody>
      </p:sp>
    </p:spTree>
    <p:extLst>
      <p:ext uri="{BB962C8B-B14F-4D97-AF65-F5344CB8AC3E}">
        <p14:creationId xmlns:p14="http://schemas.microsoft.com/office/powerpoint/2010/main" val="2984001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19</a:t>
            </a:fld>
            <a:endParaRPr lang="en-US"/>
          </a:p>
        </p:txBody>
      </p:sp>
    </p:spTree>
    <p:extLst>
      <p:ext uri="{BB962C8B-B14F-4D97-AF65-F5344CB8AC3E}">
        <p14:creationId xmlns:p14="http://schemas.microsoft.com/office/powerpoint/2010/main" val="1886045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Choosing color palettes — </a:t>
            </a:r>
            <a:r>
              <a:rPr lang="en-US" dirty="0" err="1" smtClean="0"/>
              <a:t>seaborn</a:t>
            </a:r>
            <a:r>
              <a:rPr lang="en-US" dirty="0" smtClean="0"/>
              <a:t> 0.11.1 documentation</a:t>
            </a:r>
          </a:p>
          <a:p>
            <a:r>
              <a:rPr lang="en-US" dirty="0" smtClean="0"/>
              <a:t>https://seaborn.pydata.org/tutorial/color_palettes.html </a:t>
            </a:r>
          </a:p>
          <a:p>
            <a:endParaRPr lang="en-US" dirty="0" smtClean="0"/>
          </a:p>
          <a:p>
            <a:endParaRPr lang="en-US" dirty="0" smtClean="0"/>
          </a:p>
          <a:p>
            <a:r>
              <a:rPr lang="en-US" sz="1200" b="0" i="0" kern="1200" dirty="0" smtClean="0">
                <a:solidFill>
                  <a:schemeClr val="tx1"/>
                </a:solidFill>
                <a:effectLst/>
                <a:latin typeface="+mn-lt"/>
                <a:ea typeface="+mn-ea"/>
                <a:cs typeface="+mn-cs"/>
              </a:rPr>
              <a:t>The most important function for working with color palettes is, aptly, </a:t>
            </a:r>
            <a:r>
              <a:rPr lang="en-US" sz="1200" b="0" i="0" u="none" strike="noStrike" kern="1200" dirty="0" err="1" smtClean="0">
                <a:solidFill>
                  <a:schemeClr val="tx1"/>
                </a:solidFill>
                <a:effectLst/>
                <a:latin typeface="+mn-lt"/>
                <a:ea typeface="+mn-ea"/>
                <a:cs typeface="+mn-cs"/>
                <a:hlinkClick r:id="rId3" tooltip="seaborn.color_palette"/>
              </a:rPr>
              <a:t>color_palette</a:t>
            </a:r>
            <a:r>
              <a:rPr lang="en-US" sz="1200" b="0" i="0" u="none" strike="noStrike" kern="1200" dirty="0" smtClean="0">
                <a:solidFill>
                  <a:schemeClr val="tx1"/>
                </a:solidFill>
                <a:effectLst/>
                <a:latin typeface="+mn-lt"/>
                <a:ea typeface="+mn-ea"/>
                <a:cs typeface="+mn-cs"/>
                <a:hlinkClick r:id="rId3" tooltip="seaborn.color_palette"/>
              </a:rPr>
              <a:t>()</a:t>
            </a:r>
            <a:r>
              <a:rPr lang="en-US" sz="1200" b="0" i="0" kern="1200" dirty="0" smtClean="0">
                <a:solidFill>
                  <a:schemeClr val="tx1"/>
                </a:solidFill>
                <a:effectLst/>
                <a:latin typeface="+mn-lt"/>
                <a:ea typeface="+mn-ea"/>
                <a:cs typeface="+mn-cs"/>
              </a:rPr>
              <a:t>. This function provides an interface to most of the possible ways that one can generate color palettes in </a:t>
            </a:r>
            <a:r>
              <a:rPr lang="en-US" sz="1200" b="0" i="0" kern="1200" dirty="0" err="1" smtClean="0">
                <a:solidFill>
                  <a:schemeClr val="tx1"/>
                </a:solidFill>
                <a:effectLst/>
                <a:latin typeface="+mn-lt"/>
                <a:ea typeface="+mn-ea"/>
                <a:cs typeface="+mn-cs"/>
              </a:rPr>
              <a:t>seaborn</a:t>
            </a:r>
            <a:r>
              <a:rPr lang="en-US" sz="1200" b="0" i="0" kern="1200" dirty="0" smtClean="0">
                <a:solidFill>
                  <a:schemeClr val="tx1"/>
                </a:solidFill>
                <a:effectLst/>
                <a:latin typeface="+mn-lt"/>
                <a:ea typeface="+mn-ea"/>
                <a:cs typeface="+mn-cs"/>
              </a:rPr>
              <a:t>. And it’s used internally by any function that has a </a:t>
            </a:r>
            <a:r>
              <a:rPr lang="en-US" dirty="0" smtClean="0">
                <a:effectLst/>
              </a:rPr>
              <a:t>palette</a:t>
            </a:r>
            <a:r>
              <a:rPr lang="en-US" sz="1200" b="0" i="0" kern="1200" dirty="0" smtClean="0">
                <a:solidFill>
                  <a:schemeClr val="tx1"/>
                </a:solidFill>
                <a:effectLst/>
                <a:latin typeface="+mn-lt"/>
                <a:ea typeface="+mn-ea"/>
                <a:cs typeface="+mn-cs"/>
              </a:rPr>
              <a:t> argument.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BC692A5-180C-4BAF-BE87-0F71044DB908}" type="slidenum">
              <a:rPr lang="en-US" smtClean="0"/>
              <a:t>20</a:t>
            </a:fld>
            <a:endParaRPr lang="en-US"/>
          </a:p>
        </p:txBody>
      </p:sp>
    </p:spTree>
    <p:extLst>
      <p:ext uri="{BB962C8B-B14F-4D97-AF65-F5344CB8AC3E}">
        <p14:creationId xmlns:p14="http://schemas.microsoft.com/office/powerpoint/2010/main" val="2101561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Most people would be able to quickly ascertain that there are five distinct categories in the plot on the left and, if asked to characterize the “blue” points, would be able to do so.</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22</a:t>
            </a:fld>
            <a:endParaRPr lang="en-US"/>
          </a:p>
        </p:txBody>
      </p:sp>
    </p:spTree>
    <p:extLst>
      <p:ext uri="{BB962C8B-B14F-4D97-AF65-F5344CB8AC3E}">
        <p14:creationId xmlns:p14="http://schemas.microsoft.com/office/powerpoint/2010/main" val="2936311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the hue-based palette, it’s quite difficult to ascertain the shape of the bivariate distribution. In contrast, the luminance palette makes it much more clear that there are two </a:t>
            </a:r>
            <a:r>
              <a:rPr lang="en-US" sz="1200" b="0" i="0" kern="1200" dirty="0" err="1" smtClean="0">
                <a:solidFill>
                  <a:schemeClr val="tx1"/>
                </a:solidFill>
                <a:effectLst/>
                <a:latin typeface="+mn-lt"/>
                <a:ea typeface="+mn-ea"/>
                <a:cs typeface="+mn-cs"/>
              </a:rPr>
              <a:t>prominant</a:t>
            </a:r>
            <a:r>
              <a:rPr lang="en-US" sz="1200" b="0" i="0" kern="1200" dirty="0" smtClean="0">
                <a:solidFill>
                  <a:schemeClr val="tx1"/>
                </a:solidFill>
                <a:effectLst/>
                <a:latin typeface="+mn-lt"/>
                <a:ea typeface="+mn-ea"/>
                <a:cs typeface="+mn-cs"/>
              </a:rPr>
              <a:t> peaks.</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23</a:t>
            </a:fld>
            <a:endParaRPr lang="en-US"/>
          </a:p>
        </p:txBody>
      </p:sp>
    </p:spTree>
    <p:extLst>
      <p:ext uri="{BB962C8B-B14F-4D97-AF65-F5344CB8AC3E}">
        <p14:creationId xmlns:p14="http://schemas.microsoft.com/office/powerpoint/2010/main" val="2720049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a:t>
            </a:r>
            <a:r>
              <a:rPr lang="en-US" sz="1200" b="0" i="0" kern="1200" dirty="0" err="1" smtClean="0">
                <a:solidFill>
                  <a:schemeClr val="tx1"/>
                </a:solidFill>
                <a:effectLst/>
                <a:latin typeface="+mn-lt"/>
                <a:ea typeface="+mn-ea"/>
                <a:cs typeface="+mn-cs"/>
              </a:rPr>
              <a:t>seaborn</a:t>
            </a:r>
            <a:r>
              <a:rPr lang="en-US" sz="1200" b="0" i="0" kern="1200" dirty="0" smtClean="0">
                <a:solidFill>
                  <a:schemeClr val="tx1"/>
                </a:solidFill>
                <a:effectLst/>
                <a:latin typeface="+mn-lt"/>
                <a:ea typeface="+mn-ea"/>
                <a:cs typeface="+mn-cs"/>
              </a:rPr>
              <a:t> functions will default to a sequential palette when you are mapping numeric data. (For historical reasons, both categorical and numeric mappings are specified with the </a:t>
            </a:r>
            <a:r>
              <a:rPr lang="en-US" dirty="0" smtClean="0">
                <a:effectLst/>
              </a:rPr>
              <a:t>hue</a:t>
            </a:r>
            <a:r>
              <a:rPr lang="en-US" sz="1200" b="0" i="0" kern="1200" dirty="0" smtClean="0">
                <a:solidFill>
                  <a:schemeClr val="tx1"/>
                </a:solidFill>
                <a:effectLst/>
                <a:latin typeface="+mn-lt"/>
                <a:ea typeface="+mn-ea"/>
                <a:cs typeface="+mn-cs"/>
              </a:rPr>
              <a:t> parameter in functions like </a:t>
            </a:r>
            <a:r>
              <a:rPr lang="en-US" sz="1200" b="0" i="0" u="none" strike="noStrike" kern="1200" dirty="0" err="1" smtClean="0">
                <a:solidFill>
                  <a:schemeClr val="tx1"/>
                </a:solidFill>
                <a:effectLst/>
                <a:latin typeface="+mn-lt"/>
                <a:ea typeface="+mn-ea"/>
                <a:cs typeface="+mn-cs"/>
                <a:hlinkClick r:id="rId3" tooltip="seaborn.relplot"/>
              </a:rPr>
              <a:t>relplot</a:t>
            </a:r>
            <a:r>
              <a:rPr lang="en-US" sz="1200" b="0" i="0" u="none" strike="noStrike" kern="1200" dirty="0" smtClean="0">
                <a:solidFill>
                  <a:schemeClr val="tx1"/>
                </a:solidFill>
                <a:effectLst/>
                <a:latin typeface="+mn-lt"/>
                <a:ea typeface="+mn-ea"/>
                <a:cs typeface="+mn-cs"/>
                <a:hlinkClick r:id="rId3" tooltip="seaborn.relplot"/>
              </a:rPr>
              <a:t>()</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4" tooltip="seaborn.displot"/>
              </a:rPr>
              <a:t>displot</a:t>
            </a:r>
            <a:r>
              <a:rPr lang="en-US" sz="1200" b="0" i="0" u="none" strike="noStrike" kern="1200" dirty="0" smtClean="0">
                <a:solidFill>
                  <a:schemeClr val="tx1"/>
                </a:solidFill>
                <a:effectLst/>
                <a:latin typeface="+mn-lt"/>
                <a:ea typeface="+mn-ea"/>
                <a:cs typeface="+mn-cs"/>
                <a:hlinkClick r:id="rId4" tooltip="seaborn.displot"/>
              </a:rPr>
              <a:t>()</a:t>
            </a:r>
            <a:r>
              <a:rPr lang="en-US" sz="1200" b="0" i="0" kern="1200" dirty="0" smtClean="0">
                <a:solidFill>
                  <a:schemeClr val="tx1"/>
                </a:solidFill>
                <a:effectLst/>
                <a:latin typeface="+mn-lt"/>
                <a:ea typeface="+mn-ea"/>
                <a:cs typeface="+mn-cs"/>
              </a:rPr>
              <a:t>, even though numeric mappings use color palettes with relatively little hue variation).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Perceptually uniform palettes</a:t>
            </a:r>
          </a:p>
          <a:p>
            <a:r>
              <a:rPr lang="en-US" sz="1200" b="0" i="0" kern="1200" dirty="0" smtClean="0">
                <a:solidFill>
                  <a:schemeClr val="tx1"/>
                </a:solidFill>
                <a:effectLst/>
                <a:latin typeface="+mn-lt"/>
                <a:ea typeface="+mn-ea"/>
                <a:cs typeface="+mn-cs"/>
              </a:rPr>
              <a:t>Because they are intended to represent numeric values, the best sequential palettes will be </a:t>
            </a:r>
            <a:r>
              <a:rPr lang="en-US" sz="1200" b="0" i="1" kern="1200" dirty="0" smtClean="0">
                <a:solidFill>
                  <a:schemeClr val="tx1"/>
                </a:solidFill>
                <a:effectLst/>
                <a:latin typeface="+mn-lt"/>
                <a:ea typeface="+mn-ea"/>
                <a:cs typeface="+mn-cs"/>
              </a:rPr>
              <a:t>perceptually uniform</a:t>
            </a:r>
            <a:r>
              <a:rPr lang="en-US" sz="1200" b="0" i="0" kern="1200" dirty="0" smtClean="0">
                <a:solidFill>
                  <a:schemeClr val="tx1"/>
                </a:solidFill>
                <a:effectLst/>
                <a:latin typeface="+mn-lt"/>
                <a:ea typeface="+mn-ea"/>
                <a:cs typeface="+mn-cs"/>
              </a:rPr>
              <a:t>, meaning that the relative discriminability of two colors is proportional to the difference between the corresponding data values. </a:t>
            </a:r>
          </a:p>
          <a:p>
            <a:endParaRPr lang="en-US" dirty="0" smtClean="0"/>
          </a:p>
          <a:p>
            <a:endParaRPr lang="en-US" dirty="0" smtClean="0"/>
          </a:p>
          <a:p>
            <a:r>
              <a:rPr lang="en-US" dirty="0" smtClean="0"/>
              <a:t>Which one can be used for lines and plots?</a:t>
            </a:r>
            <a:r>
              <a:rPr lang="en-US" baseline="0" dirty="0" smtClean="0"/>
              <a:t> </a:t>
            </a:r>
          </a:p>
          <a:p>
            <a:r>
              <a:rPr lang="en-US" baseline="0" dirty="0" smtClean="0"/>
              <a:t>Which can be used for </a:t>
            </a:r>
            <a:r>
              <a:rPr lang="en-US" baseline="0" dirty="0" err="1" smtClean="0"/>
              <a:t>heatmaps</a:t>
            </a:r>
            <a:r>
              <a:rPr lang="en-US" baseline="0" dirty="0" smtClean="0"/>
              <a:t>? </a:t>
            </a:r>
          </a:p>
          <a:p>
            <a:endParaRPr lang="en-US" baseline="0" dirty="0" smtClean="0"/>
          </a:p>
          <a:p>
            <a:r>
              <a:rPr lang="en-US" baseline="0" dirty="0" smtClean="0"/>
              <a:t>Left for </a:t>
            </a:r>
            <a:r>
              <a:rPr lang="en-US" baseline="0" dirty="0" err="1" smtClean="0"/>
              <a:t>heatmaps</a:t>
            </a:r>
            <a:r>
              <a:rPr lang="en-US" baseline="0" dirty="0" smtClean="0"/>
              <a:t> (colors approaching white would be useful for very low values – but they can’t map points or lines on a background)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26</a:t>
            </a:fld>
            <a:endParaRPr lang="en-US"/>
          </a:p>
        </p:txBody>
      </p:sp>
    </p:spTree>
    <p:extLst>
      <p:ext uri="{BB962C8B-B14F-4D97-AF65-F5344CB8AC3E}">
        <p14:creationId xmlns:p14="http://schemas.microsoft.com/office/powerpoint/2010/main" val="2819503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is also possible to use the perceptually uniform </a:t>
            </a:r>
            <a:r>
              <a:rPr lang="en-US" sz="1200" b="0" i="0" kern="1200" dirty="0" err="1" smtClean="0">
                <a:solidFill>
                  <a:schemeClr val="tx1"/>
                </a:solidFill>
                <a:effectLst/>
                <a:latin typeface="+mn-lt"/>
                <a:ea typeface="+mn-ea"/>
                <a:cs typeface="+mn-cs"/>
              </a:rPr>
              <a:t>colormaps</a:t>
            </a:r>
            <a:r>
              <a:rPr lang="en-US" sz="1200" b="0" i="0" kern="1200" dirty="0" smtClean="0">
                <a:solidFill>
                  <a:schemeClr val="tx1"/>
                </a:solidFill>
                <a:effectLst/>
                <a:latin typeface="+mn-lt"/>
                <a:ea typeface="+mn-ea"/>
                <a:cs typeface="+mn-cs"/>
              </a:rPr>
              <a:t> provided by </a:t>
            </a:r>
            <a:r>
              <a:rPr lang="en-US" sz="1200" b="0" i="0" kern="1200" dirty="0" err="1" smtClean="0">
                <a:solidFill>
                  <a:schemeClr val="tx1"/>
                </a:solidFill>
                <a:effectLst/>
                <a:latin typeface="+mn-lt"/>
                <a:ea typeface="+mn-ea"/>
                <a:cs typeface="+mn-cs"/>
              </a:rPr>
              <a:t>matplotlib</a:t>
            </a:r>
            <a:r>
              <a:rPr lang="en-US" sz="1200" b="0" i="0" kern="1200" dirty="0" smtClean="0">
                <a:solidFill>
                  <a:schemeClr val="tx1"/>
                </a:solidFill>
                <a:effectLst/>
                <a:latin typeface="+mn-lt"/>
                <a:ea typeface="+mn-ea"/>
                <a:cs typeface="+mn-cs"/>
              </a:rPr>
              <a:t>, such as "magma" and "</a:t>
            </a:r>
            <a:r>
              <a:rPr lang="en-US" sz="1200" b="0" i="0" kern="1200" dirty="0" err="1" smtClean="0">
                <a:solidFill>
                  <a:schemeClr val="tx1"/>
                </a:solidFill>
                <a:effectLst/>
                <a:latin typeface="+mn-lt"/>
                <a:ea typeface="+mn-ea"/>
                <a:cs typeface="+mn-cs"/>
              </a:rPr>
              <a:t>viridis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r>
              <a:rPr lang="en-US" sz="1200" b="0" i="0" kern="1200" dirty="0" smtClean="0">
                <a:solidFill>
                  <a:schemeClr val="tx1"/>
                </a:solidFill>
                <a:effectLst/>
                <a:latin typeface="+mn-lt"/>
                <a:ea typeface="+mn-ea"/>
                <a:cs typeface="+mn-cs"/>
              </a:rPr>
              <a:t>As with the convention in </a:t>
            </a:r>
            <a:r>
              <a:rPr lang="en-US" sz="1200" b="0" i="0" kern="1200" dirty="0" err="1" smtClean="0">
                <a:solidFill>
                  <a:schemeClr val="tx1"/>
                </a:solidFill>
                <a:effectLst/>
                <a:latin typeface="+mn-lt"/>
                <a:ea typeface="+mn-ea"/>
                <a:cs typeface="+mn-cs"/>
              </a:rPr>
              <a:t>matplotlib</a:t>
            </a:r>
            <a:r>
              <a:rPr lang="en-US" sz="1200" b="0" i="0" kern="1200" dirty="0" smtClean="0">
                <a:solidFill>
                  <a:schemeClr val="tx1"/>
                </a:solidFill>
                <a:effectLst/>
                <a:latin typeface="+mn-lt"/>
                <a:ea typeface="+mn-ea"/>
                <a:cs typeface="+mn-cs"/>
              </a:rPr>
              <a:t>, every continuous </a:t>
            </a:r>
            <a:r>
              <a:rPr lang="en-US" sz="1200" b="0" i="0" kern="1200" dirty="0" err="1" smtClean="0">
                <a:solidFill>
                  <a:schemeClr val="tx1"/>
                </a:solidFill>
                <a:effectLst/>
                <a:latin typeface="+mn-lt"/>
                <a:ea typeface="+mn-ea"/>
                <a:cs typeface="+mn-cs"/>
              </a:rPr>
              <a:t>colormap</a:t>
            </a:r>
            <a:r>
              <a:rPr lang="en-US" sz="1200" b="0" i="0" kern="1200" dirty="0" smtClean="0">
                <a:solidFill>
                  <a:schemeClr val="tx1"/>
                </a:solidFill>
                <a:effectLst/>
                <a:latin typeface="+mn-lt"/>
                <a:ea typeface="+mn-ea"/>
                <a:cs typeface="+mn-cs"/>
              </a:rPr>
              <a:t> has a reversed version, which has the suffix "_r":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27</a:t>
            </a:fld>
            <a:endParaRPr lang="en-US"/>
          </a:p>
        </p:txBody>
      </p:sp>
    </p:spTree>
    <p:extLst>
      <p:ext uri="{BB962C8B-B14F-4D97-AF65-F5344CB8AC3E}">
        <p14:creationId xmlns:p14="http://schemas.microsoft.com/office/powerpoint/2010/main" val="3808391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Seaborn</a:t>
            </a:r>
            <a:r>
              <a:rPr lang="en-US" sz="1200" b="0" i="0" kern="1200" dirty="0" smtClean="0">
                <a:solidFill>
                  <a:schemeClr val="tx1"/>
                </a:solidFill>
                <a:effectLst/>
                <a:latin typeface="+mn-lt"/>
                <a:ea typeface="+mn-ea"/>
                <a:cs typeface="+mn-cs"/>
              </a:rPr>
              <a:t> includes two perceptually uniform diverging palettes: </a:t>
            </a:r>
            <a:r>
              <a:rPr lang="en-US" dirty="0" smtClean="0">
                <a:effectLst/>
              </a:rPr>
              <a:t>"</a:t>
            </a:r>
            <a:r>
              <a:rPr lang="en-US" dirty="0" err="1" smtClean="0">
                <a:effectLst/>
              </a:rPr>
              <a:t>vlag</a:t>
            </a:r>
            <a:r>
              <a:rPr lang="en-US" dirty="0" smtClean="0">
                <a:effectLst/>
              </a:rPr>
              <a:t>"</a:t>
            </a:r>
            <a:r>
              <a:rPr lang="en-US" sz="1200" b="0" i="0" kern="1200" dirty="0" smtClean="0">
                <a:solidFill>
                  <a:schemeClr val="tx1"/>
                </a:solidFill>
                <a:effectLst/>
                <a:latin typeface="+mn-lt"/>
                <a:ea typeface="+mn-ea"/>
                <a:cs typeface="+mn-cs"/>
              </a:rPr>
              <a:t> and </a:t>
            </a:r>
            <a:r>
              <a:rPr lang="en-US" dirty="0" smtClean="0">
                <a:effectLst/>
              </a:rPr>
              <a:t>"</a:t>
            </a:r>
            <a:r>
              <a:rPr lang="en-US" dirty="0" err="1" smtClean="0">
                <a:effectLst/>
              </a:rPr>
              <a:t>icefire</a:t>
            </a:r>
            <a:r>
              <a:rPr lang="en-US" dirty="0" smtClean="0">
                <a:effectLst/>
              </a:rPr>
              <a:t>"</a:t>
            </a:r>
            <a:r>
              <a:rPr lang="en-US" sz="1200" b="0" i="0" kern="1200" dirty="0" smtClean="0">
                <a:solidFill>
                  <a:schemeClr val="tx1"/>
                </a:solidFill>
                <a:effectLst/>
                <a:latin typeface="+mn-lt"/>
                <a:ea typeface="+mn-ea"/>
                <a:cs typeface="+mn-cs"/>
              </a:rPr>
              <a:t>. They both use blue and red at their poles, which many intuitively processes as “cold” and “hot”:</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29</a:t>
            </a:fld>
            <a:endParaRPr lang="en-US"/>
          </a:p>
        </p:txBody>
      </p:sp>
    </p:spTree>
    <p:extLst>
      <p:ext uri="{BB962C8B-B14F-4D97-AF65-F5344CB8AC3E}">
        <p14:creationId xmlns:p14="http://schemas.microsoft.com/office/powerpoint/2010/main" val="1940449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a:t>
            </a:r>
            <a:r>
              <a:rPr lang="en-US" baseline="0" dirty="0" smtClean="0"/>
              <a:t> the video for Kimberly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31</a:t>
            </a:fld>
            <a:endParaRPr lang="en-US"/>
          </a:p>
        </p:txBody>
      </p:sp>
    </p:spTree>
    <p:extLst>
      <p:ext uri="{BB962C8B-B14F-4D97-AF65-F5344CB8AC3E}">
        <p14:creationId xmlns:p14="http://schemas.microsoft.com/office/powerpoint/2010/main" val="200549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8449B0-699C-4EFF-BDE1-A39B51E0E0CB}" type="slidenum">
              <a:rPr lang="en-US" smtClean="0"/>
              <a:t>3</a:t>
            </a:fld>
            <a:endParaRPr lang="en-US"/>
          </a:p>
        </p:txBody>
      </p:sp>
    </p:spTree>
    <p:extLst>
      <p:ext uri="{BB962C8B-B14F-4D97-AF65-F5344CB8AC3E}">
        <p14:creationId xmlns:p14="http://schemas.microsoft.com/office/powerpoint/2010/main" val="1602078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35</a:t>
            </a:fld>
            <a:endParaRPr lang="en-US"/>
          </a:p>
        </p:txBody>
      </p:sp>
    </p:spTree>
    <p:extLst>
      <p:ext uri="{BB962C8B-B14F-4D97-AF65-F5344CB8AC3E}">
        <p14:creationId xmlns:p14="http://schemas.microsoft.com/office/powerpoint/2010/main" val="3104674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36</a:t>
            </a:fld>
            <a:endParaRPr lang="en-US"/>
          </a:p>
        </p:txBody>
      </p:sp>
    </p:spTree>
    <p:extLst>
      <p:ext uri="{BB962C8B-B14F-4D97-AF65-F5344CB8AC3E}">
        <p14:creationId xmlns:p14="http://schemas.microsoft.com/office/powerpoint/2010/main" val="4006422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work individually</a:t>
            </a:r>
            <a:r>
              <a:rPr lang="en-US" baseline="0" dirty="0" smtClean="0"/>
              <a:t> on projects </a:t>
            </a:r>
          </a:p>
          <a:p>
            <a:endParaRPr lang="en-US" baseline="0" dirty="0" smtClean="0"/>
          </a:p>
          <a:p>
            <a:r>
              <a:rPr lang="en-US" baseline="0" dirty="0" smtClean="0"/>
              <a:t>We will have checkpoints to discuss </a:t>
            </a:r>
          </a:p>
          <a:p>
            <a:endParaRPr lang="en-US" baseline="0" dirty="0" smtClean="0"/>
          </a:p>
          <a:p>
            <a:r>
              <a:rPr lang="en-US" baseline="0" dirty="0" smtClean="0"/>
              <a:t>And a chance to collaborate </a:t>
            </a:r>
          </a:p>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40</a:t>
            </a:fld>
            <a:endParaRPr lang="en-US"/>
          </a:p>
        </p:txBody>
      </p:sp>
    </p:spTree>
    <p:extLst>
      <p:ext uri="{BB962C8B-B14F-4D97-AF65-F5344CB8AC3E}">
        <p14:creationId xmlns:p14="http://schemas.microsoft.com/office/powerpoint/2010/main" val="3363555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Phlya</a:t>
            </a:r>
            <a:r>
              <a:rPr lang="en-US" dirty="0" smtClean="0"/>
              <a:t>/</a:t>
            </a:r>
            <a:r>
              <a:rPr lang="en-US" dirty="0" err="1" smtClean="0"/>
              <a:t>adjustText</a:t>
            </a:r>
            <a:r>
              <a:rPr lang="en-US" dirty="0" smtClean="0"/>
              <a:t>: A small library for automatically adjustment of text position in </a:t>
            </a:r>
            <a:r>
              <a:rPr lang="en-US" dirty="0" err="1" smtClean="0"/>
              <a:t>matplotlib</a:t>
            </a:r>
            <a:r>
              <a:rPr lang="en-US" dirty="0" smtClean="0"/>
              <a:t> plots to minimize overlaps.</a:t>
            </a:r>
          </a:p>
          <a:p>
            <a:r>
              <a:rPr lang="en-US" dirty="0" smtClean="0"/>
              <a:t>https://github.com/Phlya/adjustText</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41</a:t>
            </a:fld>
            <a:endParaRPr lang="en-US"/>
          </a:p>
        </p:txBody>
      </p:sp>
    </p:spTree>
    <p:extLst>
      <p:ext uri="{BB962C8B-B14F-4D97-AF65-F5344CB8AC3E}">
        <p14:creationId xmlns:p14="http://schemas.microsoft.com/office/powerpoint/2010/main" val="3717040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Plotly</a:t>
            </a:r>
            <a:r>
              <a:rPr lang="en-US" dirty="0" smtClean="0"/>
              <a:t> Express: the Good, the Bad, and the Ugly | by Reilly </a:t>
            </a:r>
            <a:r>
              <a:rPr lang="en-US" dirty="0" err="1" smtClean="0"/>
              <a:t>Meinert</a:t>
            </a:r>
            <a:r>
              <a:rPr lang="en-US" dirty="0" smtClean="0"/>
              <a:t> | Towards Data Science</a:t>
            </a:r>
          </a:p>
          <a:p>
            <a:r>
              <a:rPr lang="en-US" dirty="0" smtClean="0"/>
              <a:t>https://towardsdatascience.com/plotly-express-the-good-the-bad-and-the-ugly-dc941649687c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43</a:t>
            </a:fld>
            <a:endParaRPr lang="en-US"/>
          </a:p>
        </p:txBody>
      </p:sp>
    </p:spTree>
    <p:extLst>
      <p:ext uri="{BB962C8B-B14F-4D97-AF65-F5344CB8AC3E}">
        <p14:creationId xmlns:p14="http://schemas.microsoft.com/office/powerpoint/2010/main" val="1650806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Scatterplot</a:t>
            </a:r>
            <a:r>
              <a:rPr lang="en-US" baseline="0" dirty="0" smtClean="0"/>
              <a:t> instead of </a:t>
            </a:r>
            <a:r>
              <a:rPr lang="en-US" baseline="0" dirty="0" err="1" smtClean="0"/>
              <a:t>regplot</a:t>
            </a:r>
            <a:r>
              <a:rPr lang="en-US" baseline="0" dirty="0" smtClean="0"/>
              <a:t> </a:t>
            </a:r>
          </a:p>
          <a:p>
            <a:r>
              <a:rPr lang="en-US" baseline="0" dirty="0" smtClean="0"/>
              <a:t>Marker set easily </a:t>
            </a:r>
            <a:endParaRPr lang="en-US" dirty="0" smtClean="0"/>
          </a:p>
          <a:p>
            <a:endParaRPr lang="en-US" dirty="0" smtClean="0"/>
          </a:p>
          <a:p>
            <a:r>
              <a:rPr lang="en-US" dirty="0" smtClean="0"/>
              <a:t>Lesson 5 concept 2 </a:t>
            </a:r>
          </a:p>
          <a:p>
            <a:endParaRPr lang="en-US" dirty="0" smtClean="0"/>
          </a:p>
          <a:p>
            <a:r>
              <a:rPr lang="en-US" dirty="0" err="1" smtClean="0"/>
              <a:t>Scatter_kws</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4</a:t>
            </a:fld>
            <a:endParaRPr lang="en-US"/>
          </a:p>
        </p:txBody>
      </p:sp>
    </p:spTree>
    <p:extLst>
      <p:ext uri="{BB962C8B-B14F-4D97-AF65-F5344CB8AC3E}">
        <p14:creationId xmlns:p14="http://schemas.microsoft.com/office/powerpoint/2010/main" val="4023446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a:t>
            </a:r>
            <a:r>
              <a:rPr lang="en-US" dirty="0" err="1" smtClean="0"/>
              <a:t>youtube</a:t>
            </a:r>
            <a:r>
              <a:rPr lang="en-US" dirty="0" smtClean="0"/>
              <a:t> videos </a:t>
            </a:r>
          </a:p>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6</a:t>
            </a:fld>
            <a:endParaRPr lang="en-US"/>
          </a:p>
        </p:txBody>
      </p:sp>
    </p:spTree>
    <p:extLst>
      <p:ext uri="{BB962C8B-B14F-4D97-AF65-F5344CB8AC3E}">
        <p14:creationId xmlns:p14="http://schemas.microsoft.com/office/powerpoint/2010/main" val="2981487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Something is wrong</a:t>
            </a:r>
            <a:r>
              <a:rPr lang="en-US" baseline="0" dirty="0" smtClean="0"/>
              <a:t> with this example. </a:t>
            </a:r>
          </a:p>
          <a:p>
            <a:endParaRPr lang="en-US" baseline="0" dirty="0" smtClean="0"/>
          </a:p>
          <a:p>
            <a:r>
              <a:rPr lang="en-US" baseline="0" dirty="0" smtClean="0"/>
              <a:t>CO2 is continuous not categorical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7</a:t>
            </a:fld>
            <a:endParaRPr lang="en-US"/>
          </a:p>
        </p:txBody>
      </p:sp>
    </p:spTree>
    <p:extLst>
      <p:ext uri="{BB962C8B-B14F-4D97-AF65-F5344CB8AC3E}">
        <p14:creationId xmlns:p14="http://schemas.microsoft.com/office/powerpoint/2010/main" val="805571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9</a:t>
            </a:fld>
            <a:endParaRPr lang="en-US"/>
          </a:p>
        </p:txBody>
      </p:sp>
    </p:spTree>
    <p:extLst>
      <p:ext uri="{BB962C8B-B14F-4D97-AF65-F5344CB8AC3E}">
        <p14:creationId xmlns:p14="http://schemas.microsoft.com/office/powerpoint/2010/main" val="1162515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 only</a:t>
            </a:r>
            <a:r>
              <a:rPr lang="en-US" baseline="0" dirty="0" smtClean="0"/>
              <a:t> </a:t>
            </a:r>
            <a:r>
              <a:rPr lang="en-US" baseline="0" dirty="0" err="1" smtClean="0"/>
              <a:t>matplotlib</a:t>
            </a:r>
            <a:endParaRPr lang="en-US" baseline="0" dirty="0" smtClean="0"/>
          </a:p>
          <a:p>
            <a:endParaRPr lang="en-US" baseline="0" dirty="0" smtClean="0"/>
          </a:p>
          <a:p>
            <a:r>
              <a:rPr lang="en-US" baseline="0" dirty="0" smtClean="0"/>
              <a:t>Any better options?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11</a:t>
            </a:fld>
            <a:endParaRPr lang="en-US"/>
          </a:p>
        </p:txBody>
      </p:sp>
    </p:spTree>
    <p:extLst>
      <p:ext uri="{BB962C8B-B14F-4D97-AF65-F5344CB8AC3E}">
        <p14:creationId xmlns:p14="http://schemas.microsoft.com/office/powerpoint/2010/main" val="4177517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12</a:t>
            </a:fld>
            <a:endParaRPr lang="en-US"/>
          </a:p>
        </p:txBody>
      </p:sp>
    </p:spTree>
    <p:extLst>
      <p:ext uri="{BB962C8B-B14F-4D97-AF65-F5344CB8AC3E}">
        <p14:creationId xmlns:p14="http://schemas.microsoft.com/office/powerpoint/2010/main" val="2837133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explore </a:t>
            </a:r>
            <a:r>
              <a:rPr lang="en-US" dirty="0" err="1" smtClean="0"/>
              <a:t>facetgri</a:t>
            </a:r>
            <a:r>
              <a:rPr lang="en-US" baseline="0" dirty="0" err="1" smtClean="0"/>
              <a:t>d</a:t>
            </a:r>
            <a:r>
              <a:rPr lang="en-US" baseline="0" dirty="0" smtClean="0"/>
              <a:t> repo later </a:t>
            </a:r>
            <a:endParaRPr lang="en-US" dirty="0"/>
          </a:p>
        </p:txBody>
      </p:sp>
      <p:sp>
        <p:nvSpPr>
          <p:cNvPr id="4" name="Slide Number Placeholder 3"/>
          <p:cNvSpPr>
            <a:spLocks noGrp="1"/>
          </p:cNvSpPr>
          <p:nvPr>
            <p:ph type="sldNum" sz="quarter" idx="10"/>
          </p:nvPr>
        </p:nvSpPr>
        <p:spPr/>
        <p:txBody>
          <a:bodyPr/>
          <a:lstStyle/>
          <a:p>
            <a:fld id="{BBC692A5-180C-4BAF-BE87-0F71044DB908}" type="slidenum">
              <a:rPr lang="en-US" smtClean="0"/>
              <a:t>13</a:t>
            </a:fld>
            <a:endParaRPr lang="en-US"/>
          </a:p>
        </p:txBody>
      </p:sp>
    </p:spTree>
    <p:extLst>
      <p:ext uri="{BB962C8B-B14F-4D97-AF65-F5344CB8AC3E}">
        <p14:creationId xmlns:p14="http://schemas.microsoft.com/office/powerpoint/2010/main" val="178788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731502-318C-41A0-83C4-487DB012C3B9}" type="datetimeFigureOut">
              <a:rPr kumimoji="0" lang="en-US" sz="105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2021-08-03</a:t>
            </a:fld>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EA9A12-05CD-43BD-ABBC-BCF0AC033AB2}" type="slidenum">
              <a:rPr kumimoji="0" lang="en-US" sz="12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7" name="Picture 6"/>
          <p:cNvPicPr>
            <a:picLocks noChangeAspect="1"/>
          </p:cNvPicPr>
          <p:nvPr userDrawn="1"/>
        </p:nvPicPr>
        <p:blipFill>
          <a:blip r:embed="rId2"/>
          <a:stretch>
            <a:fillRect/>
          </a:stretch>
        </p:blipFill>
        <p:spPr>
          <a:xfrm>
            <a:off x="10986999" y="202096"/>
            <a:ext cx="1133475" cy="1072667"/>
          </a:xfrm>
          <a:prstGeom prst="rect">
            <a:avLst/>
          </a:prstGeom>
        </p:spPr>
      </p:pic>
    </p:spTree>
    <p:extLst>
      <p:ext uri="{BB962C8B-B14F-4D97-AF65-F5344CB8AC3E}">
        <p14:creationId xmlns:p14="http://schemas.microsoft.com/office/powerpoint/2010/main" val="142798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9CB531-4EAE-4BB2-ACF5-B58A4166C3B7}" type="datetimeFigureOut">
              <a:rPr lang="en-US" smtClean="0"/>
              <a:t>2021-08-03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92552-FDF3-4702-ACD0-847B14B85E1E}" type="slidenum">
              <a:rPr lang="en-US" smtClean="0"/>
              <a:t>‹#›</a:t>
            </a:fld>
            <a:endParaRPr lang="en-US" dirty="0"/>
          </a:p>
        </p:txBody>
      </p:sp>
      <p:sp>
        <p:nvSpPr>
          <p:cNvPr id="8" name="Picture Placeholder 7"/>
          <p:cNvSpPr>
            <a:spLocks noGrp="1"/>
          </p:cNvSpPr>
          <p:nvPr>
            <p:ph type="pic" sz="quarter" idx="13"/>
          </p:nvPr>
        </p:nvSpPr>
        <p:spPr>
          <a:xfrm>
            <a:off x="10641013" y="166688"/>
            <a:ext cx="1550987" cy="1108075"/>
          </a:xfrm>
        </p:spPr>
        <p:txBody>
          <a:bodyPr/>
          <a:lstStyle/>
          <a:p>
            <a:endParaRPr lang="en-US"/>
          </a:p>
        </p:txBody>
      </p:sp>
      <p:pic>
        <p:nvPicPr>
          <p:cNvPr id="9" name="Picture 8"/>
          <p:cNvPicPr>
            <a:picLocks noChangeAspect="1"/>
          </p:cNvPicPr>
          <p:nvPr userDrawn="1"/>
        </p:nvPicPr>
        <p:blipFill>
          <a:blip r:embed="rId2"/>
          <a:stretch>
            <a:fillRect/>
          </a:stretch>
        </p:blipFill>
        <p:spPr>
          <a:xfrm>
            <a:off x="10986999" y="202096"/>
            <a:ext cx="1133475" cy="1072667"/>
          </a:xfrm>
          <a:prstGeom prst="rect">
            <a:avLst/>
          </a:prstGeom>
        </p:spPr>
      </p:pic>
    </p:spTree>
    <p:extLst>
      <p:ext uri="{BB962C8B-B14F-4D97-AF65-F5344CB8AC3E}">
        <p14:creationId xmlns:p14="http://schemas.microsoft.com/office/powerpoint/2010/main" val="4649587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59CB531-4EAE-4BB2-ACF5-B58A4166C3B7}" type="datetimeFigureOut">
              <a:rPr kumimoji="0" lang="en-US" sz="105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2021-08-03</a:t>
            </a:fld>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Corbel" panose="020B0503020204020204"/>
              <a:ea typeface="+mn-ea"/>
              <a:cs typeface="+mn-cs"/>
            </a:endParaRP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D492552-FDF3-4702-ACD0-847B14B85E1E}" type="slidenum">
              <a:rPr kumimoji="0" lang="en-US" sz="1200" b="0" i="0"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8" name="Picture 7"/>
          <p:cNvPicPr>
            <a:picLocks noChangeAspect="1"/>
          </p:cNvPicPr>
          <p:nvPr userDrawn="1"/>
        </p:nvPicPr>
        <p:blipFill>
          <a:blip r:embed="rId4"/>
          <a:stretch>
            <a:fillRect/>
          </a:stretch>
        </p:blipFill>
        <p:spPr>
          <a:xfrm>
            <a:off x="10986999" y="202096"/>
            <a:ext cx="1133475" cy="1072667"/>
          </a:xfrm>
          <a:prstGeom prst="rect">
            <a:avLst/>
          </a:prstGeom>
        </p:spPr>
      </p:pic>
    </p:spTree>
    <p:extLst>
      <p:ext uri="{BB962C8B-B14F-4D97-AF65-F5344CB8AC3E}">
        <p14:creationId xmlns:p14="http://schemas.microsoft.com/office/powerpoint/2010/main" val="3414911928"/>
      </p:ext>
    </p:extLst>
  </p:cSld>
  <p:clrMap bg1="dk1" tx1="lt1" bg2="dk2" tx2="lt2" accent1="accent1" accent2="accent2" accent3="accent3" accent4="accent4" accent5="accent5" accent6="accent6" hlink="hlink" folHlink="folHlink"/>
  <p:sldLayoutIdLst>
    <p:sldLayoutId id="2147483661" r:id="rId1"/>
    <p:sldLayoutId id="2147483663" r:id="rId2"/>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seaborn.pydata.org/tutorial/color_palettes.html#vary-luminance-to-represent-number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seaborn.pydata.org/whatsnew.html"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www.kaggle.com/learn/feature-engineering"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review.udacity.com/#!/rubrics/1795/view"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Phlya/adjustText/wiki"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nbviewer.jupyter.org/github/plotly/plotly_express/blob/gh-pages/walkthrough.ipynb"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alphatechadmin.pythonanywhere.com/dtale/main/1" TargetMode="Externa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www.kaggle.com/mahmoudhamza/exercise-scatter-plots/edit"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effectLst/>
              </a:rPr>
              <a:t>Data Analyst Nanodegree</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sz="3200" b="1" dirty="0" smtClean="0"/>
              <a:t>Session 8</a:t>
            </a:r>
          </a:p>
          <a:p>
            <a:pPr marL="0" indent="0">
              <a:buNone/>
            </a:pPr>
            <a:endParaRPr lang="en-US" sz="3200" b="1" dirty="0" smtClean="0"/>
          </a:p>
          <a:p>
            <a:pPr marL="0" indent="0">
              <a:buNone/>
            </a:pPr>
            <a:r>
              <a:rPr lang="en-US" b="1" dirty="0" smtClean="0"/>
              <a:t>Conducted by:  Hamza</a:t>
            </a:r>
            <a:endParaRPr lang="en-US" b="1" dirty="0"/>
          </a:p>
        </p:txBody>
      </p:sp>
    </p:spTree>
    <p:extLst>
      <p:ext uri="{BB962C8B-B14F-4D97-AF65-F5344CB8AC3E}">
        <p14:creationId xmlns:p14="http://schemas.microsoft.com/office/powerpoint/2010/main" val="69028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46452" y="2301993"/>
            <a:ext cx="5097176" cy="4082814"/>
          </a:xfrm>
          <a:prstGeom prst="rect">
            <a:avLst/>
          </a:prstGeom>
        </p:spPr>
      </p:pic>
      <p:pic>
        <p:nvPicPr>
          <p:cNvPr id="5" name="Picture 4"/>
          <p:cNvPicPr>
            <a:picLocks noChangeAspect="1"/>
          </p:cNvPicPr>
          <p:nvPr/>
        </p:nvPicPr>
        <p:blipFill>
          <a:blip r:embed="rId3"/>
          <a:stretch>
            <a:fillRect/>
          </a:stretch>
        </p:blipFill>
        <p:spPr>
          <a:xfrm>
            <a:off x="6591148" y="2301993"/>
            <a:ext cx="5357012" cy="4082814"/>
          </a:xfrm>
          <a:prstGeom prst="rect">
            <a:avLst/>
          </a:prstGeom>
        </p:spPr>
      </p:pic>
    </p:spTree>
    <p:extLst>
      <p:ext uri="{BB962C8B-B14F-4D97-AF65-F5344CB8AC3E}">
        <p14:creationId xmlns:p14="http://schemas.microsoft.com/office/powerpoint/2010/main" val="2354208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numeric variables </a:t>
            </a:r>
            <a:endParaRPr lang="en-US" dirty="0"/>
          </a:p>
        </p:txBody>
      </p:sp>
      <p:sp>
        <p:nvSpPr>
          <p:cNvPr id="3" name="Content Placeholder 2"/>
          <p:cNvSpPr>
            <a:spLocks noGrp="1"/>
          </p:cNvSpPr>
          <p:nvPr>
            <p:ph idx="1"/>
          </p:nvPr>
        </p:nvSpPr>
        <p:spPr/>
        <p:txBody>
          <a:bodyPr/>
          <a:lstStyle/>
          <a:p>
            <a:r>
              <a:rPr lang="en-US" dirty="0" smtClean="0"/>
              <a:t>We needed this </a:t>
            </a:r>
            <a:endParaRPr lang="en-US" dirty="0"/>
          </a:p>
        </p:txBody>
      </p:sp>
      <p:pic>
        <p:nvPicPr>
          <p:cNvPr id="4" name="Picture 3"/>
          <p:cNvPicPr>
            <a:picLocks noChangeAspect="1"/>
          </p:cNvPicPr>
          <p:nvPr/>
        </p:nvPicPr>
        <p:blipFill>
          <a:blip r:embed="rId3"/>
          <a:stretch>
            <a:fillRect/>
          </a:stretch>
        </p:blipFill>
        <p:spPr>
          <a:xfrm>
            <a:off x="4578566" y="2304797"/>
            <a:ext cx="6001588" cy="3620005"/>
          </a:xfrm>
          <a:prstGeom prst="rect">
            <a:avLst/>
          </a:prstGeom>
        </p:spPr>
      </p:pic>
    </p:spTree>
    <p:extLst>
      <p:ext uri="{BB962C8B-B14F-4D97-AF65-F5344CB8AC3E}">
        <p14:creationId xmlns:p14="http://schemas.microsoft.com/office/powerpoint/2010/main" val="3651099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540471" y="2588388"/>
            <a:ext cx="4963218" cy="3629532"/>
          </a:xfrm>
          <a:prstGeom prst="rect">
            <a:avLst/>
          </a:prstGeom>
        </p:spPr>
      </p:pic>
      <p:pic>
        <p:nvPicPr>
          <p:cNvPr id="5" name="Picture 4"/>
          <p:cNvPicPr>
            <a:picLocks noChangeAspect="1"/>
          </p:cNvPicPr>
          <p:nvPr/>
        </p:nvPicPr>
        <p:blipFill>
          <a:blip r:embed="rId4"/>
          <a:stretch>
            <a:fillRect/>
          </a:stretch>
        </p:blipFill>
        <p:spPr>
          <a:xfrm>
            <a:off x="93371" y="2597915"/>
            <a:ext cx="6001588" cy="3620005"/>
          </a:xfrm>
          <a:prstGeom prst="rect">
            <a:avLst/>
          </a:prstGeom>
        </p:spPr>
      </p:pic>
    </p:spTree>
    <p:extLst>
      <p:ext uri="{BB962C8B-B14F-4D97-AF65-F5344CB8AC3E}">
        <p14:creationId xmlns:p14="http://schemas.microsoft.com/office/powerpoint/2010/main" val="2781372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really need facet grid?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5858738" y="1923744"/>
            <a:ext cx="6088191" cy="4382112"/>
          </a:xfrm>
          <a:prstGeom prst="rect">
            <a:avLst/>
          </a:prstGeom>
        </p:spPr>
      </p:pic>
      <p:pic>
        <p:nvPicPr>
          <p:cNvPr id="5" name="Picture 4"/>
          <p:cNvPicPr>
            <a:picLocks noChangeAspect="1"/>
          </p:cNvPicPr>
          <p:nvPr/>
        </p:nvPicPr>
        <p:blipFill>
          <a:blip r:embed="rId4"/>
          <a:stretch>
            <a:fillRect/>
          </a:stretch>
        </p:blipFill>
        <p:spPr>
          <a:xfrm>
            <a:off x="242989" y="2138714"/>
            <a:ext cx="4859788" cy="4079206"/>
          </a:xfrm>
          <a:prstGeom prst="rect">
            <a:avLst/>
          </a:prstGeom>
        </p:spPr>
      </p:pic>
    </p:spTree>
    <p:extLst>
      <p:ext uri="{BB962C8B-B14F-4D97-AF65-F5344CB8AC3E}">
        <p14:creationId xmlns:p14="http://schemas.microsoft.com/office/powerpoint/2010/main" val="1423197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Udacity</a:t>
            </a:r>
            <a:r>
              <a:rPr lang="en-US" dirty="0" smtClean="0"/>
              <a:t> facet grid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93795" y="2502652"/>
            <a:ext cx="8802328" cy="3715268"/>
          </a:xfrm>
          <a:prstGeom prst="rect">
            <a:avLst/>
          </a:prstGeom>
        </p:spPr>
      </p:pic>
    </p:spTree>
    <p:extLst>
      <p:ext uri="{BB962C8B-B14F-4D97-AF65-F5344CB8AC3E}">
        <p14:creationId xmlns:p14="http://schemas.microsoft.com/office/powerpoint/2010/main" val="3392985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03802" y="432672"/>
            <a:ext cx="6735115" cy="2600688"/>
          </a:xfrm>
          <a:prstGeom prst="rect">
            <a:avLst/>
          </a:prstGeom>
        </p:spPr>
      </p:pic>
      <p:pic>
        <p:nvPicPr>
          <p:cNvPr id="5" name="Picture 4"/>
          <p:cNvPicPr>
            <a:picLocks noChangeAspect="1"/>
          </p:cNvPicPr>
          <p:nvPr/>
        </p:nvPicPr>
        <p:blipFill>
          <a:blip r:embed="rId3"/>
          <a:stretch>
            <a:fillRect/>
          </a:stretch>
        </p:blipFill>
        <p:spPr>
          <a:xfrm>
            <a:off x="0" y="3142732"/>
            <a:ext cx="8802328" cy="3715268"/>
          </a:xfrm>
          <a:prstGeom prst="rect">
            <a:avLst/>
          </a:prstGeom>
        </p:spPr>
      </p:pic>
    </p:spTree>
    <p:extLst>
      <p:ext uri="{BB962C8B-B14F-4D97-AF65-F5344CB8AC3E}">
        <p14:creationId xmlns:p14="http://schemas.microsoft.com/office/powerpoint/2010/main" val="26572293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facetgrid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578109" y="2011680"/>
            <a:ext cx="4410691" cy="4553585"/>
          </a:xfrm>
          <a:prstGeom prst="rect">
            <a:avLst/>
          </a:prstGeom>
        </p:spPr>
      </p:pic>
      <p:pic>
        <p:nvPicPr>
          <p:cNvPr id="5" name="Picture 4"/>
          <p:cNvPicPr>
            <a:picLocks noChangeAspect="1"/>
          </p:cNvPicPr>
          <p:nvPr/>
        </p:nvPicPr>
        <p:blipFill>
          <a:blip r:embed="rId3"/>
          <a:stretch>
            <a:fillRect/>
          </a:stretch>
        </p:blipFill>
        <p:spPr>
          <a:xfrm>
            <a:off x="488983" y="2011680"/>
            <a:ext cx="6087325" cy="2934109"/>
          </a:xfrm>
          <a:prstGeom prst="rect">
            <a:avLst/>
          </a:prstGeom>
        </p:spPr>
      </p:pic>
    </p:spTree>
    <p:extLst>
      <p:ext uri="{BB962C8B-B14F-4D97-AF65-F5344CB8AC3E}">
        <p14:creationId xmlns:p14="http://schemas.microsoft.com/office/powerpoint/2010/main" val="1938848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facetgrid</a:t>
            </a:r>
            <a:r>
              <a:rPr lang="en-US" dirty="0" smtClean="0"/>
              <a:t> repo</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986734" y="2025379"/>
            <a:ext cx="4218530" cy="2807240"/>
          </a:xfrm>
          <a:prstGeom prst="rect">
            <a:avLst/>
          </a:prstGeom>
        </p:spPr>
      </p:pic>
    </p:spTree>
    <p:extLst>
      <p:ext uri="{BB962C8B-B14F-4D97-AF65-F5344CB8AC3E}">
        <p14:creationId xmlns:p14="http://schemas.microsoft.com/office/powerpoint/2010/main" val="1375553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solution via </a:t>
            </a:r>
            <a:r>
              <a:rPr lang="en-US" dirty="0" err="1" smtClean="0"/>
              <a:t>seaborn</a:t>
            </a:r>
            <a:r>
              <a:rPr lang="en-US" dirty="0"/>
              <a: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0" y="2011680"/>
            <a:ext cx="6211796" cy="3283041"/>
          </a:xfrm>
          <a:prstGeom prst="rect">
            <a:avLst/>
          </a:prstGeom>
        </p:spPr>
      </p:pic>
      <p:pic>
        <p:nvPicPr>
          <p:cNvPr id="5" name="Picture 4"/>
          <p:cNvPicPr>
            <a:picLocks noChangeAspect="1"/>
          </p:cNvPicPr>
          <p:nvPr/>
        </p:nvPicPr>
        <p:blipFill>
          <a:blip r:embed="rId4"/>
          <a:stretch>
            <a:fillRect/>
          </a:stretch>
        </p:blipFill>
        <p:spPr>
          <a:xfrm>
            <a:off x="3508830" y="5513465"/>
            <a:ext cx="7478169" cy="1247949"/>
          </a:xfrm>
          <a:prstGeom prst="rect">
            <a:avLst/>
          </a:prstGeom>
        </p:spPr>
      </p:pic>
    </p:spTree>
    <p:extLst>
      <p:ext uri="{BB962C8B-B14F-4D97-AF65-F5344CB8AC3E}">
        <p14:creationId xmlns:p14="http://schemas.microsoft.com/office/powerpoint/2010/main" val="1162409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Maybe a solution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151058" y="2174016"/>
            <a:ext cx="7887801" cy="3200847"/>
          </a:xfrm>
          <a:prstGeom prst="rect">
            <a:avLst/>
          </a:prstGeom>
        </p:spPr>
      </p:pic>
      <p:sp>
        <p:nvSpPr>
          <p:cNvPr id="5" name="Rectangle 4"/>
          <p:cNvSpPr/>
          <p:nvPr/>
        </p:nvSpPr>
        <p:spPr>
          <a:xfrm>
            <a:off x="7270837" y="6217920"/>
            <a:ext cx="2714205" cy="369332"/>
          </a:xfrm>
          <a:prstGeom prst="rect">
            <a:avLst/>
          </a:prstGeom>
        </p:spPr>
        <p:txBody>
          <a:bodyPr wrap="none">
            <a:spAutoFit/>
          </a:bodyPr>
          <a:lstStyle/>
          <a:p>
            <a:r>
              <a:rPr lang="en-US" b="1" dirty="0"/>
              <a:t>Check </a:t>
            </a:r>
            <a:r>
              <a:rPr lang="en-US" b="1" dirty="0" err="1"/>
              <a:t>hist</a:t>
            </a:r>
            <a:r>
              <a:rPr lang="en-US" b="1" dirty="0"/>
              <a:t> repo [last </a:t>
            </a:r>
            <a:r>
              <a:rPr lang="en-US" b="1" dirty="0" smtClean="0"/>
              <a:t>plot]</a:t>
            </a:r>
            <a:endParaRPr lang="en-US" b="1" dirty="0"/>
          </a:p>
        </p:txBody>
      </p:sp>
      <p:sp>
        <p:nvSpPr>
          <p:cNvPr id="6" name="Rectangle 5"/>
          <p:cNvSpPr/>
          <p:nvPr/>
        </p:nvSpPr>
        <p:spPr>
          <a:xfrm>
            <a:off x="1202919" y="6010924"/>
            <a:ext cx="1261884" cy="369332"/>
          </a:xfrm>
          <a:prstGeom prst="rect">
            <a:avLst/>
          </a:prstGeom>
        </p:spPr>
        <p:txBody>
          <a:bodyPr wrap="none">
            <a:spAutoFit/>
          </a:bodyPr>
          <a:lstStyle/>
          <a:p>
            <a:r>
              <a:rPr lang="en-US" dirty="0"/>
              <a:t>Still </a:t>
            </a:r>
            <a:r>
              <a:rPr lang="en-US" dirty="0" smtClean="0"/>
              <a:t>testing</a:t>
            </a:r>
            <a:endParaRPr lang="en-US" dirty="0"/>
          </a:p>
        </p:txBody>
      </p:sp>
    </p:spTree>
    <p:extLst>
      <p:ext uri="{BB962C8B-B14F-4D97-AF65-F5344CB8AC3E}">
        <p14:creationId xmlns:p14="http://schemas.microsoft.com/office/powerpoint/2010/main" val="1402837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Easier life with the new </a:t>
            </a:r>
            <a:r>
              <a:rPr lang="en-US" dirty="0" err="1" smtClean="0"/>
              <a:t>seaborn</a:t>
            </a:r>
            <a:endParaRPr lang="en-US" dirty="0" smtClean="0"/>
          </a:p>
          <a:p>
            <a:r>
              <a:rPr lang="en-US" dirty="0" smtClean="0"/>
              <a:t>Project </a:t>
            </a:r>
            <a:endParaRPr lang="en-US" dirty="0"/>
          </a:p>
          <a:p>
            <a:r>
              <a:rPr lang="en-US" dirty="0"/>
              <a:t>Fancy packages [</a:t>
            </a:r>
            <a:r>
              <a:rPr lang="en-US" dirty="0" err="1"/>
              <a:t>plotly</a:t>
            </a:r>
            <a:r>
              <a:rPr lang="en-US" dirty="0"/>
              <a:t> – </a:t>
            </a:r>
            <a:r>
              <a:rPr lang="en-US" dirty="0" err="1"/>
              <a:t>Dtale</a:t>
            </a:r>
            <a:r>
              <a:rPr lang="en-US" dirty="0"/>
              <a:t>] </a:t>
            </a:r>
          </a:p>
          <a:p>
            <a:r>
              <a:rPr lang="en-US" dirty="0" err="1"/>
              <a:t>Kaggle</a:t>
            </a:r>
            <a:r>
              <a:rPr lang="en-US" dirty="0"/>
              <a:t> exercise </a:t>
            </a:r>
          </a:p>
          <a:p>
            <a:r>
              <a:rPr lang="en-US" dirty="0" err="1"/>
              <a:t>Datacamp</a:t>
            </a:r>
            <a:r>
              <a:rPr lang="en-US" dirty="0"/>
              <a:t> exercise</a:t>
            </a:r>
          </a:p>
          <a:p>
            <a:endParaRPr lang="en-US" dirty="0" smtClean="0"/>
          </a:p>
          <a:p>
            <a:endParaRPr lang="en-US" dirty="0"/>
          </a:p>
        </p:txBody>
      </p:sp>
    </p:spTree>
    <p:extLst>
      <p:ext uri="{BB962C8B-B14F-4D97-AF65-F5344CB8AC3E}">
        <p14:creationId xmlns:p14="http://schemas.microsoft.com/office/powerpoint/2010/main" val="22119871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 how to choose palette?</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322003" y="1792936"/>
            <a:ext cx="8792802" cy="3458058"/>
          </a:xfrm>
          <a:prstGeom prst="rect">
            <a:avLst/>
          </a:prstGeom>
        </p:spPr>
      </p:pic>
      <p:pic>
        <p:nvPicPr>
          <p:cNvPr id="4" name="Picture 3"/>
          <p:cNvPicPr>
            <a:picLocks noChangeAspect="1"/>
          </p:cNvPicPr>
          <p:nvPr/>
        </p:nvPicPr>
        <p:blipFill>
          <a:blip r:embed="rId4"/>
          <a:stretch>
            <a:fillRect/>
          </a:stretch>
        </p:blipFill>
        <p:spPr>
          <a:xfrm>
            <a:off x="6094959" y="1923723"/>
            <a:ext cx="6039693" cy="1257475"/>
          </a:xfrm>
          <a:prstGeom prst="rect">
            <a:avLst/>
          </a:prstGeom>
        </p:spPr>
      </p:pic>
      <p:sp>
        <p:nvSpPr>
          <p:cNvPr id="6" name="Rectangle 5"/>
          <p:cNvSpPr/>
          <p:nvPr/>
        </p:nvSpPr>
        <p:spPr>
          <a:xfrm>
            <a:off x="7045378" y="5743172"/>
            <a:ext cx="3260829" cy="369332"/>
          </a:xfrm>
          <a:prstGeom prst="rect">
            <a:avLst/>
          </a:prstGeom>
        </p:spPr>
        <p:txBody>
          <a:bodyPr wrap="none">
            <a:spAutoFit/>
          </a:bodyPr>
          <a:lstStyle/>
          <a:p>
            <a:r>
              <a:rPr lang="en-US" b="1" dirty="0"/>
              <a:t>When to choose each of these?</a:t>
            </a:r>
          </a:p>
        </p:txBody>
      </p:sp>
    </p:spTree>
    <p:extLst>
      <p:ext uri="{BB962C8B-B14F-4D97-AF65-F5344CB8AC3E}">
        <p14:creationId xmlns:p14="http://schemas.microsoft.com/office/powerpoint/2010/main" val="4288712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 hue to distinguish </a:t>
            </a:r>
            <a:r>
              <a:rPr lang="en-US" dirty="0" smtClean="0"/>
              <a:t>categories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03612" y="2769327"/>
            <a:ext cx="6582694" cy="3229426"/>
          </a:xfrm>
          <a:prstGeom prst="rect">
            <a:avLst/>
          </a:prstGeom>
        </p:spPr>
      </p:pic>
    </p:spTree>
    <p:extLst>
      <p:ext uri="{BB962C8B-B14F-4D97-AF65-F5344CB8AC3E}">
        <p14:creationId xmlns:p14="http://schemas.microsoft.com/office/powerpoint/2010/main" val="8911825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 hue to distinguish categories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554782" y="2504850"/>
            <a:ext cx="6554115" cy="3219899"/>
          </a:xfrm>
          <a:prstGeom prst="rect">
            <a:avLst/>
          </a:prstGeom>
        </p:spPr>
      </p:pic>
    </p:spTree>
    <p:extLst>
      <p:ext uri="{BB962C8B-B14F-4D97-AF65-F5344CB8AC3E}">
        <p14:creationId xmlns:p14="http://schemas.microsoft.com/office/powerpoint/2010/main" val="913602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Vary luminance to represent numbers</a:t>
            </a:r>
            <a:r>
              <a:rPr lang="en-US" dirty="0" smtClean="0">
                <a:hlinkClick r:id="rId3" tooltip="Permalink to this headline"/>
              </a:rPr>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4"/>
          <a:stretch>
            <a:fillRect/>
          </a:stretch>
        </p:blipFill>
        <p:spPr>
          <a:xfrm>
            <a:off x="2479716" y="2416914"/>
            <a:ext cx="7230484" cy="3982006"/>
          </a:xfrm>
          <a:prstGeom prst="rect">
            <a:avLst/>
          </a:prstGeom>
        </p:spPr>
      </p:pic>
    </p:spTree>
    <p:extLst>
      <p:ext uri="{BB962C8B-B14F-4D97-AF65-F5344CB8AC3E}">
        <p14:creationId xmlns:p14="http://schemas.microsoft.com/office/powerpoint/2010/main" val="1270828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choose color palettes?</a:t>
            </a:r>
            <a:endParaRPr lang="en-US" dirty="0"/>
          </a:p>
        </p:txBody>
      </p:sp>
      <p:sp>
        <p:nvSpPr>
          <p:cNvPr id="3" name="Content Placeholder 2"/>
          <p:cNvSpPr>
            <a:spLocks noGrp="1"/>
          </p:cNvSpPr>
          <p:nvPr>
            <p:ph idx="1"/>
          </p:nvPr>
        </p:nvSpPr>
        <p:spPr/>
        <p:txBody>
          <a:bodyPr/>
          <a:lstStyle/>
          <a:p>
            <a:r>
              <a:rPr lang="en-US" dirty="0"/>
              <a:t>qualitative </a:t>
            </a:r>
            <a:r>
              <a:rPr lang="en-US" dirty="0" smtClean="0"/>
              <a:t>palettes</a:t>
            </a:r>
          </a:p>
          <a:p>
            <a:r>
              <a:rPr lang="en-US" dirty="0"/>
              <a:t>sequential </a:t>
            </a:r>
            <a:r>
              <a:rPr lang="en-US" dirty="0" smtClean="0"/>
              <a:t>palettes</a:t>
            </a:r>
          </a:p>
          <a:p>
            <a:r>
              <a:rPr lang="en-US" dirty="0"/>
              <a:t>diverging palettes</a:t>
            </a:r>
          </a:p>
        </p:txBody>
      </p:sp>
    </p:spTree>
    <p:extLst>
      <p:ext uri="{BB962C8B-B14F-4D97-AF65-F5344CB8AC3E}">
        <p14:creationId xmlns:p14="http://schemas.microsoft.com/office/powerpoint/2010/main" val="244447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color </a:t>
            </a:r>
            <a:r>
              <a:rPr lang="en-US" dirty="0" smtClean="0"/>
              <a:t>palettes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03181" y="2011680"/>
            <a:ext cx="6077798" cy="1314633"/>
          </a:xfrm>
          <a:prstGeom prst="rect">
            <a:avLst/>
          </a:prstGeom>
        </p:spPr>
      </p:pic>
      <p:pic>
        <p:nvPicPr>
          <p:cNvPr id="5" name="Picture 4"/>
          <p:cNvPicPr>
            <a:picLocks noChangeAspect="1"/>
          </p:cNvPicPr>
          <p:nvPr/>
        </p:nvPicPr>
        <p:blipFill>
          <a:blip r:embed="rId3"/>
          <a:stretch>
            <a:fillRect/>
          </a:stretch>
        </p:blipFill>
        <p:spPr>
          <a:xfrm>
            <a:off x="903180" y="3635714"/>
            <a:ext cx="4969299" cy="1371791"/>
          </a:xfrm>
          <a:prstGeom prst="rect">
            <a:avLst/>
          </a:prstGeom>
        </p:spPr>
      </p:pic>
      <p:pic>
        <p:nvPicPr>
          <p:cNvPr id="6" name="Picture 5"/>
          <p:cNvPicPr>
            <a:picLocks noChangeAspect="1"/>
          </p:cNvPicPr>
          <p:nvPr/>
        </p:nvPicPr>
        <p:blipFill>
          <a:blip r:embed="rId4"/>
          <a:stretch>
            <a:fillRect/>
          </a:stretch>
        </p:blipFill>
        <p:spPr>
          <a:xfrm>
            <a:off x="903180" y="5166030"/>
            <a:ext cx="7097115" cy="1305107"/>
          </a:xfrm>
          <a:prstGeom prst="rect">
            <a:avLst/>
          </a:prstGeom>
        </p:spPr>
      </p:pic>
    </p:spTree>
    <p:extLst>
      <p:ext uri="{BB962C8B-B14F-4D97-AF65-F5344CB8AC3E}">
        <p14:creationId xmlns:p14="http://schemas.microsoft.com/office/powerpoint/2010/main" val="3574139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Sequential color </a:t>
            </a:r>
            <a:r>
              <a:rPr lang="en-US" dirty="0" smtClean="0"/>
              <a:t>palettes</a:t>
            </a:r>
            <a:endParaRPr lang="en-US" dirty="0"/>
          </a:p>
        </p:txBody>
      </p:sp>
      <p:sp>
        <p:nvSpPr>
          <p:cNvPr id="3" name="Content Placeholder 2"/>
          <p:cNvSpPr>
            <a:spLocks noGrp="1"/>
          </p:cNvSpPr>
          <p:nvPr>
            <p:ph idx="1"/>
          </p:nvPr>
        </p:nvSpPr>
        <p:spPr>
          <a:xfrm>
            <a:off x="1202919" y="2011680"/>
            <a:ext cx="9784080" cy="445008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pPr marL="0" indent="0">
              <a:buNone/>
            </a:pPr>
            <a:r>
              <a:rPr lang="en-US" dirty="0" smtClean="0"/>
              <a:t>lines and points? </a:t>
            </a:r>
          </a:p>
          <a:p>
            <a:pPr marL="0" indent="0">
              <a:buNone/>
            </a:pPr>
            <a:r>
              <a:rPr lang="en-US" dirty="0" err="1" smtClean="0"/>
              <a:t>Heatmaps</a:t>
            </a:r>
            <a:r>
              <a:rPr lang="en-US" dirty="0" smtClean="0"/>
              <a:t>? </a:t>
            </a:r>
            <a:endParaRPr lang="en-US" dirty="0"/>
          </a:p>
        </p:txBody>
      </p:sp>
      <p:pic>
        <p:nvPicPr>
          <p:cNvPr id="4" name="Picture 3"/>
          <p:cNvPicPr>
            <a:picLocks noChangeAspect="1"/>
          </p:cNvPicPr>
          <p:nvPr/>
        </p:nvPicPr>
        <p:blipFill>
          <a:blip r:embed="rId3"/>
          <a:stretch>
            <a:fillRect/>
          </a:stretch>
        </p:blipFill>
        <p:spPr>
          <a:xfrm>
            <a:off x="1202919" y="2011680"/>
            <a:ext cx="4315427" cy="1238423"/>
          </a:xfrm>
          <a:prstGeom prst="rect">
            <a:avLst/>
          </a:prstGeom>
        </p:spPr>
      </p:pic>
      <p:pic>
        <p:nvPicPr>
          <p:cNvPr id="5" name="Picture 4"/>
          <p:cNvPicPr>
            <a:picLocks noChangeAspect="1"/>
          </p:cNvPicPr>
          <p:nvPr/>
        </p:nvPicPr>
        <p:blipFill>
          <a:blip r:embed="rId4"/>
          <a:stretch>
            <a:fillRect/>
          </a:stretch>
        </p:blipFill>
        <p:spPr>
          <a:xfrm>
            <a:off x="1202919" y="4090984"/>
            <a:ext cx="4439270" cy="1286054"/>
          </a:xfrm>
          <a:prstGeom prst="rect">
            <a:avLst/>
          </a:prstGeom>
        </p:spPr>
      </p:pic>
      <p:pic>
        <p:nvPicPr>
          <p:cNvPr id="6" name="Picture 5"/>
          <p:cNvPicPr>
            <a:picLocks noChangeAspect="1"/>
          </p:cNvPicPr>
          <p:nvPr/>
        </p:nvPicPr>
        <p:blipFill>
          <a:blip r:embed="rId5"/>
          <a:stretch>
            <a:fillRect/>
          </a:stretch>
        </p:blipFill>
        <p:spPr>
          <a:xfrm>
            <a:off x="7408243" y="2011680"/>
            <a:ext cx="4324954" cy="1238423"/>
          </a:xfrm>
          <a:prstGeom prst="rect">
            <a:avLst/>
          </a:prstGeom>
        </p:spPr>
      </p:pic>
      <p:pic>
        <p:nvPicPr>
          <p:cNvPr id="7" name="Picture 6"/>
          <p:cNvPicPr>
            <a:picLocks noChangeAspect="1"/>
          </p:cNvPicPr>
          <p:nvPr/>
        </p:nvPicPr>
        <p:blipFill>
          <a:blip r:embed="rId6"/>
          <a:stretch>
            <a:fillRect/>
          </a:stretch>
        </p:blipFill>
        <p:spPr>
          <a:xfrm>
            <a:off x="7408243" y="4107655"/>
            <a:ext cx="4353533" cy="1252712"/>
          </a:xfrm>
          <a:prstGeom prst="rect">
            <a:avLst/>
          </a:prstGeom>
        </p:spPr>
      </p:pic>
    </p:spTree>
    <p:extLst>
      <p:ext uri="{BB962C8B-B14F-4D97-AF65-F5344CB8AC3E}">
        <p14:creationId xmlns:p14="http://schemas.microsoft.com/office/powerpoint/2010/main" val="890134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Matplotlib</a:t>
            </a:r>
            <a:r>
              <a:rPr lang="en-US" dirty="0" smtClean="0"/>
              <a:t> – and reverse!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712847" y="2866851"/>
            <a:ext cx="4382112" cy="1247949"/>
          </a:xfrm>
          <a:prstGeom prst="rect">
            <a:avLst/>
          </a:prstGeom>
        </p:spPr>
      </p:pic>
      <p:pic>
        <p:nvPicPr>
          <p:cNvPr id="5" name="Picture 4"/>
          <p:cNvPicPr>
            <a:picLocks noChangeAspect="1"/>
          </p:cNvPicPr>
          <p:nvPr/>
        </p:nvPicPr>
        <p:blipFill>
          <a:blip r:embed="rId4"/>
          <a:stretch>
            <a:fillRect/>
          </a:stretch>
        </p:blipFill>
        <p:spPr>
          <a:xfrm>
            <a:off x="1722373" y="4537622"/>
            <a:ext cx="4363059" cy="1257475"/>
          </a:xfrm>
          <a:prstGeom prst="rect">
            <a:avLst/>
          </a:prstGeom>
        </p:spPr>
      </p:pic>
    </p:spTree>
    <p:extLst>
      <p:ext uri="{BB962C8B-B14F-4D97-AF65-F5344CB8AC3E}">
        <p14:creationId xmlns:p14="http://schemas.microsoft.com/office/powerpoint/2010/main" val="31017773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Sequential Color Brewer </a:t>
            </a:r>
            <a:r>
              <a:rPr lang="en-US" dirty="0" smtClean="0"/>
              <a:t>palettes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766812" y="1947656"/>
            <a:ext cx="4658375" cy="2962688"/>
          </a:xfrm>
          <a:prstGeom prst="rect">
            <a:avLst/>
          </a:prstGeom>
        </p:spPr>
      </p:pic>
    </p:spTree>
    <p:extLst>
      <p:ext uri="{BB962C8B-B14F-4D97-AF65-F5344CB8AC3E}">
        <p14:creationId xmlns:p14="http://schemas.microsoft.com/office/powerpoint/2010/main" val="2999572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Diverging color </a:t>
            </a:r>
            <a:r>
              <a:rPr lang="en-US" dirty="0" smtClean="0"/>
              <a:t>palettes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When to use?</a:t>
            </a:r>
            <a:endParaRPr lang="en-US" dirty="0"/>
          </a:p>
        </p:txBody>
      </p:sp>
      <p:pic>
        <p:nvPicPr>
          <p:cNvPr id="4" name="Picture 3"/>
          <p:cNvPicPr>
            <a:picLocks noChangeAspect="1"/>
          </p:cNvPicPr>
          <p:nvPr/>
        </p:nvPicPr>
        <p:blipFill>
          <a:blip r:embed="rId3"/>
          <a:stretch>
            <a:fillRect/>
          </a:stretch>
        </p:blipFill>
        <p:spPr>
          <a:xfrm>
            <a:off x="3386146" y="2204645"/>
            <a:ext cx="5417624" cy="3342790"/>
          </a:xfrm>
          <a:prstGeom prst="rect">
            <a:avLst/>
          </a:prstGeom>
        </p:spPr>
      </p:pic>
    </p:spTree>
    <p:extLst>
      <p:ext uri="{BB962C8B-B14F-4D97-AF65-F5344CB8AC3E}">
        <p14:creationId xmlns:p14="http://schemas.microsoft.com/office/powerpoint/2010/main" val="399885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seaborn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41837" y="2011680"/>
            <a:ext cx="6677957" cy="3381847"/>
          </a:xfrm>
          <a:prstGeom prst="rect">
            <a:avLst/>
          </a:prstGeom>
        </p:spPr>
      </p:pic>
      <p:pic>
        <p:nvPicPr>
          <p:cNvPr id="6" name="Picture 5"/>
          <p:cNvPicPr>
            <a:picLocks noChangeAspect="1"/>
          </p:cNvPicPr>
          <p:nvPr/>
        </p:nvPicPr>
        <p:blipFill>
          <a:blip r:embed="rId4"/>
          <a:stretch>
            <a:fillRect/>
          </a:stretch>
        </p:blipFill>
        <p:spPr>
          <a:xfrm>
            <a:off x="7070082" y="274605"/>
            <a:ext cx="3211900" cy="2951635"/>
          </a:xfrm>
          <a:prstGeom prst="rect">
            <a:avLst/>
          </a:prstGeom>
        </p:spPr>
      </p:pic>
      <p:pic>
        <p:nvPicPr>
          <p:cNvPr id="7" name="Picture 6"/>
          <p:cNvPicPr>
            <a:picLocks noChangeAspect="1"/>
          </p:cNvPicPr>
          <p:nvPr/>
        </p:nvPicPr>
        <p:blipFill>
          <a:blip r:embed="rId5"/>
          <a:stretch>
            <a:fillRect/>
          </a:stretch>
        </p:blipFill>
        <p:spPr>
          <a:xfrm>
            <a:off x="7070083" y="3379410"/>
            <a:ext cx="3211900" cy="3448506"/>
          </a:xfrm>
          <a:prstGeom prst="rect">
            <a:avLst/>
          </a:prstGeom>
        </p:spPr>
      </p:pic>
      <p:sp>
        <p:nvSpPr>
          <p:cNvPr id="8" name="Rectangle 7"/>
          <p:cNvSpPr/>
          <p:nvPr/>
        </p:nvSpPr>
        <p:spPr>
          <a:xfrm>
            <a:off x="141837" y="6254496"/>
            <a:ext cx="1563248" cy="369332"/>
          </a:xfrm>
          <a:prstGeom prst="rect">
            <a:avLst/>
          </a:prstGeom>
        </p:spPr>
        <p:txBody>
          <a:bodyPr wrap="none">
            <a:spAutoFit/>
          </a:bodyPr>
          <a:lstStyle/>
          <a:p>
            <a:r>
              <a:rPr lang="en-US" b="1" dirty="0"/>
              <a:t>Is it different?</a:t>
            </a:r>
          </a:p>
        </p:txBody>
      </p:sp>
      <p:sp>
        <p:nvSpPr>
          <p:cNvPr id="9" name="Rectangle 8"/>
          <p:cNvSpPr/>
          <p:nvPr/>
        </p:nvSpPr>
        <p:spPr>
          <a:xfrm>
            <a:off x="2305738" y="6254496"/>
            <a:ext cx="4562146" cy="369332"/>
          </a:xfrm>
          <a:prstGeom prst="rect">
            <a:avLst/>
          </a:prstGeom>
        </p:spPr>
        <p:txBody>
          <a:bodyPr wrap="none">
            <a:spAutoFit/>
          </a:bodyPr>
          <a:lstStyle/>
          <a:p>
            <a:r>
              <a:rPr lang="en-US" b="1" dirty="0">
                <a:hlinkClick r:id="rId6"/>
              </a:rPr>
              <a:t>https://</a:t>
            </a:r>
            <a:r>
              <a:rPr lang="en-US" b="1" dirty="0" smtClean="0">
                <a:hlinkClick r:id="rId6"/>
              </a:rPr>
              <a:t>seaborn.pydata.org/whatsnew.html</a:t>
            </a:r>
            <a:r>
              <a:rPr lang="en-US" b="1" dirty="0" smtClean="0"/>
              <a:t> </a:t>
            </a:r>
            <a:endParaRPr lang="en-US" b="1" dirty="0"/>
          </a:p>
        </p:txBody>
      </p:sp>
    </p:spTree>
    <p:extLst>
      <p:ext uri="{BB962C8B-B14F-4D97-AF65-F5344CB8AC3E}">
        <p14:creationId xmlns:p14="http://schemas.microsoft.com/office/powerpoint/2010/main" val="1533635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Diverging palettes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54008" y="2233139"/>
            <a:ext cx="5153744" cy="2229161"/>
          </a:xfrm>
          <a:prstGeom prst="rect">
            <a:avLst/>
          </a:prstGeom>
        </p:spPr>
      </p:pic>
      <p:pic>
        <p:nvPicPr>
          <p:cNvPr id="5" name="Picture 4"/>
          <p:cNvPicPr>
            <a:picLocks noChangeAspect="1"/>
          </p:cNvPicPr>
          <p:nvPr/>
        </p:nvPicPr>
        <p:blipFill>
          <a:blip r:embed="rId3"/>
          <a:stretch>
            <a:fillRect/>
          </a:stretch>
        </p:blipFill>
        <p:spPr>
          <a:xfrm>
            <a:off x="6991851" y="2466745"/>
            <a:ext cx="4544059" cy="3296110"/>
          </a:xfrm>
          <a:prstGeom prst="rect">
            <a:avLst/>
          </a:prstGeom>
        </p:spPr>
      </p:pic>
    </p:spTree>
    <p:extLst>
      <p:ext uri="{BB962C8B-B14F-4D97-AF65-F5344CB8AC3E}">
        <p14:creationId xmlns:p14="http://schemas.microsoft.com/office/powerpoint/2010/main" val="3491613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t>
            </a:r>
            <a:r>
              <a:rPr lang="en-US" dirty="0" err="1" smtClean="0"/>
              <a:t>seaborn</a:t>
            </a:r>
            <a:r>
              <a:rPr lang="en-US" dirty="0" smtClean="0"/>
              <a:t> offer something here?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09491" y="2249823"/>
            <a:ext cx="7465178" cy="4408093"/>
          </a:xfrm>
          <a:prstGeom prst="rect">
            <a:avLst/>
          </a:prstGeom>
        </p:spPr>
      </p:pic>
      <p:sp>
        <p:nvSpPr>
          <p:cNvPr id="5" name="Rectangle 4"/>
          <p:cNvSpPr/>
          <p:nvPr/>
        </p:nvSpPr>
        <p:spPr>
          <a:xfrm>
            <a:off x="8185166" y="3468469"/>
            <a:ext cx="3148619" cy="646331"/>
          </a:xfrm>
          <a:prstGeom prst="rect">
            <a:avLst/>
          </a:prstGeom>
        </p:spPr>
        <p:txBody>
          <a:bodyPr wrap="none">
            <a:spAutoFit/>
          </a:bodyPr>
          <a:lstStyle/>
          <a:p>
            <a:r>
              <a:rPr lang="en-US" dirty="0"/>
              <a:t>Also what’s the </a:t>
            </a:r>
            <a:r>
              <a:rPr lang="en-US" dirty="0" smtClean="0"/>
              <a:t>difference</a:t>
            </a:r>
            <a:endParaRPr lang="ar-EG" dirty="0" smtClean="0"/>
          </a:p>
          <a:p>
            <a:r>
              <a:rPr lang="en-US" dirty="0" smtClean="0"/>
              <a:t> </a:t>
            </a:r>
            <a:r>
              <a:rPr lang="en-US" dirty="0"/>
              <a:t>between </a:t>
            </a:r>
            <a:r>
              <a:rPr lang="en-US" dirty="0" err="1"/>
              <a:t>pairgrid</a:t>
            </a:r>
            <a:r>
              <a:rPr lang="en-US" dirty="0"/>
              <a:t> and </a:t>
            </a:r>
            <a:r>
              <a:rPr lang="en-US" dirty="0" err="1"/>
              <a:t>pairplot</a:t>
            </a:r>
            <a:r>
              <a:rPr lang="en-US" dirty="0"/>
              <a:t>?</a:t>
            </a:r>
          </a:p>
        </p:txBody>
      </p:sp>
    </p:spTree>
    <p:extLst>
      <p:ext uri="{BB962C8B-B14F-4D97-AF65-F5344CB8AC3E}">
        <p14:creationId xmlns:p14="http://schemas.microsoft.com/office/powerpoint/2010/main" val="35773571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Ofcourse</a:t>
            </a:r>
            <a:r>
              <a:rPr lang="en-US" dirty="0" smtClean="0"/>
              <a:t> </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229648" y="1968032"/>
            <a:ext cx="4962352" cy="4122303"/>
          </a:xfrm>
          <a:prstGeom prst="rect">
            <a:avLst/>
          </a:prstGeom>
        </p:spPr>
      </p:pic>
      <p:pic>
        <p:nvPicPr>
          <p:cNvPr id="6" name="Picture 5"/>
          <p:cNvPicPr>
            <a:picLocks noChangeAspect="1"/>
          </p:cNvPicPr>
          <p:nvPr/>
        </p:nvPicPr>
        <p:blipFill>
          <a:blip r:embed="rId3"/>
          <a:stretch>
            <a:fillRect/>
          </a:stretch>
        </p:blipFill>
        <p:spPr>
          <a:xfrm>
            <a:off x="-82482" y="2108172"/>
            <a:ext cx="6471605" cy="3842024"/>
          </a:xfrm>
          <a:prstGeom prst="rect">
            <a:avLst/>
          </a:prstGeom>
        </p:spPr>
      </p:pic>
    </p:spTree>
    <p:extLst>
      <p:ext uri="{BB962C8B-B14F-4D97-AF65-F5344CB8AC3E}">
        <p14:creationId xmlns:p14="http://schemas.microsoft.com/office/powerpoint/2010/main" val="19961406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pairgrid</a:t>
            </a:r>
            <a:r>
              <a:rPr lang="en-US" dirty="0" smtClean="0"/>
              <a:t> repo</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986734" y="2025379"/>
            <a:ext cx="4218530" cy="2807240"/>
          </a:xfrm>
          <a:prstGeom prst="rect">
            <a:avLst/>
          </a:prstGeom>
        </p:spPr>
      </p:pic>
    </p:spTree>
    <p:extLst>
      <p:ext uri="{BB962C8B-B14F-4D97-AF65-F5344CB8AC3E}">
        <p14:creationId xmlns:p14="http://schemas.microsoft.com/office/powerpoint/2010/main" val="25645791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simple exercise for this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hlinkClick r:id="rId2"/>
              </a:rPr>
              <a:t>https://</a:t>
            </a:r>
            <a:r>
              <a:rPr lang="en-US" dirty="0" smtClean="0">
                <a:hlinkClick r:id="rId2"/>
              </a:rPr>
              <a:t>www.kaggle.com/learn/feature-engineering</a:t>
            </a:r>
            <a:r>
              <a:rPr lang="en-US" dirty="0" smtClean="0"/>
              <a:t> </a:t>
            </a:r>
            <a:endParaRPr lang="en-US" dirty="0"/>
          </a:p>
        </p:txBody>
      </p:sp>
      <p:pic>
        <p:nvPicPr>
          <p:cNvPr id="4" name="Picture 3"/>
          <p:cNvPicPr>
            <a:picLocks noChangeAspect="1"/>
          </p:cNvPicPr>
          <p:nvPr/>
        </p:nvPicPr>
        <p:blipFill>
          <a:blip r:embed="rId3"/>
          <a:stretch>
            <a:fillRect/>
          </a:stretch>
        </p:blipFill>
        <p:spPr>
          <a:xfrm>
            <a:off x="3178757" y="2790640"/>
            <a:ext cx="5306165" cy="2648320"/>
          </a:xfrm>
          <a:prstGeom prst="rect">
            <a:avLst/>
          </a:prstGeom>
        </p:spPr>
      </p:pic>
    </p:spTree>
    <p:extLst>
      <p:ext uri="{BB962C8B-B14F-4D97-AF65-F5344CB8AC3E}">
        <p14:creationId xmlns:p14="http://schemas.microsoft.com/office/powerpoint/2010/main" val="24843681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0101021"/>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21000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390246"/>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05129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to </a:t>
            </a:r>
            <a:r>
              <a:rPr lang="en-US" dirty="0" err="1" smtClean="0"/>
              <a:t>tarek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Pinned to channel </a:t>
            </a:r>
            <a:endParaRPr lang="en-US" dirty="0"/>
          </a:p>
        </p:txBody>
      </p:sp>
      <p:pic>
        <p:nvPicPr>
          <p:cNvPr id="4" name="Picture 3"/>
          <p:cNvPicPr>
            <a:picLocks noChangeAspect="1"/>
          </p:cNvPicPr>
          <p:nvPr/>
        </p:nvPicPr>
        <p:blipFill>
          <a:blip r:embed="rId2"/>
          <a:stretch>
            <a:fillRect/>
          </a:stretch>
        </p:blipFill>
        <p:spPr>
          <a:xfrm>
            <a:off x="1202919" y="2709350"/>
            <a:ext cx="9554038" cy="2120019"/>
          </a:xfrm>
          <a:prstGeom prst="rect">
            <a:avLst/>
          </a:prstGeom>
        </p:spPr>
      </p:pic>
    </p:spTree>
    <p:extLst>
      <p:ext uri="{BB962C8B-B14F-4D97-AF65-F5344CB8AC3E}">
        <p14:creationId xmlns:p14="http://schemas.microsoft.com/office/powerpoint/2010/main" val="39309891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Rubric </a:t>
            </a:r>
            <a:endParaRPr lang="en-US" dirty="0"/>
          </a:p>
        </p:txBody>
      </p:sp>
      <p:sp>
        <p:nvSpPr>
          <p:cNvPr id="3" name="Content Placeholder 2"/>
          <p:cNvSpPr>
            <a:spLocks noGrp="1"/>
          </p:cNvSpPr>
          <p:nvPr>
            <p:ph idx="1"/>
          </p:nvPr>
        </p:nvSpPr>
        <p:spPr/>
        <p:txBody>
          <a:bodyPr/>
          <a:lstStyle/>
          <a:p>
            <a:r>
              <a:rPr lang="en-US" dirty="0">
                <a:hlinkClick r:id="rId2"/>
              </a:rPr>
              <a:t>https://review.udacity.com/#!/</a:t>
            </a:r>
            <a:r>
              <a:rPr lang="en-US" dirty="0" smtClean="0">
                <a:hlinkClick r:id="rId2"/>
              </a:rPr>
              <a:t>rubrics/1795/view</a:t>
            </a:r>
            <a:r>
              <a:rPr lang="en-US" dirty="0" smtClean="0"/>
              <a:t> </a:t>
            </a:r>
            <a:endParaRPr lang="en-US" dirty="0"/>
          </a:p>
        </p:txBody>
      </p:sp>
      <p:pic>
        <p:nvPicPr>
          <p:cNvPr id="4" name="Picture 3"/>
          <p:cNvPicPr>
            <a:picLocks noChangeAspect="1"/>
          </p:cNvPicPr>
          <p:nvPr/>
        </p:nvPicPr>
        <p:blipFill>
          <a:blip r:embed="rId3"/>
          <a:stretch>
            <a:fillRect/>
          </a:stretch>
        </p:blipFill>
        <p:spPr>
          <a:xfrm>
            <a:off x="4260479" y="2575049"/>
            <a:ext cx="6962881" cy="4079001"/>
          </a:xfrm>
          <a:prstGeom prst="rect">
            <a:avLst/>
          </a:prstGeom>
        </p:spPr>
      </p:pic>
    </p:spTree>
    <p:extLst>
      <p:ext uri="{BB962C8B-B14F-4D97-AF65-F5344CB8AC3E}">
        <p14:creationId xmlns:p14="http://schemas.microsoft.com/office/powerpoint/2010/main" val="11119179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17849" y="2011680"/>
            <a:ext cx="6954220" cy="4410691"/>
          </a:xfrm>
          <a:prstGeom prst="rect">
            <a:avLst/>
          </a:prstGeom>
        </p:spPr>
      </p:pic>
    </p:spTree>
    <p:extLst>
      <p:ext uri="{BB962C8B-B14F-4D97-AF65-F5344CB8AC3E}">
        <p14:creationId xmlns:p14="http://schemas.microsoft.com/office/powerpoint/2010/main" val="2270912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option?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05129" y="2011680"/>
            <a:ext cx="5589830" cy="3299503"/>
          </a:xfrm>
          <a:prstGeom prst="rect">
            <a:avLst/>
          </a:prstGeom>
        </p:spPr>
      </p:pic>
      <p:pic>
        <p:nvPicPr>
          <p:cNvPr id="5" name="Picture 4"/>
          <p:cNvPicPr>
            <a:picLocks noChangeAspect="1"/>
          </p:cNvPicPr>
          <p:nvPr/>
        </p:nvPicPr>
        <p:blipFill>
          <a:blip r:embed="rId4"/>
          <a:stretch>
            <a:fillRect/>
          </a:stretch>
        </p:blipFill>
        <p:spPr>
          <a:xfrm>
            <a:off x="6477221" y="2011680"/>
            <a:ext cx="5548365" cy="3342726"/>
          </a:xfrm>
          <a:prstGeom prst="rect">
            <a:avLst/>
          </a:prstGeom>
        </p:spPr>
      </p:pic>
    </p:spTree>
    <p:extLst>
      <p:ext uri="{BB962C8B-B14F-4D97-AF65-F5344CB8AC3E}">
        <p14:creationId xmlns:p14="http://schemas.microsoft.com/office/powerpoint/2010/main" val="18765928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for next time?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2759954" y="2287417"/>
            <a:ext cx="5737371" cy="3654765"/>
          </a:xfrm>
          <a:prstGeom prst="rect">
            <a:avLst/>
          </a:prstGeom>
        </p:spPr>
      </p:pic>
    </p:spTree>
    <p:extLst>
      <p:ext uri="{BB962C8B-B14F-4D97-AF65-F5344CB8AC3E}">
        <p14:creationId xmlns:p14="http://schemas.microsoft.com/office/powerpoint/2010/main" val="29849992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package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hlinkClick r:id="rId3"/>
              </a:rPr>
              <a:t>https://</a:t>
            </a:r>
            <a:r>
              <a:rPr lang="en-US" dirty="0" smtClean="0">
                <a:hlinkClick r:id="rId3"/>
              </a:rPr>
              <a:t>github.com/Phlya/adjustText/wiki</a:t>
            </a:r>
            <a:r>
              <a:rPr lang="en-US" dirty="0" smtClean="0"/>
              <a:t>  </a:t>
            </a:r>
            <a:endParaRPr lang="en-US" dirty="0"/>
          </a:p>
        </p:txBody>
      </p:sp>
      <p:pic>
        <p:nvPicPr>
          <p:cNvPr id="4" name="Picture 3"/>
          <p:cNvPicPr>
            <a:picLocks noChangeAspect="1"/>
          </p:cNvPicPr>
          <p:nvPr/>
        </p:nvPicPr>
        <p:blipFill>
          <a:blip r:embed="rId4"/>
          <a:stretch>
            <a:fillRect/>
          </a:stretch>
        </p:blipFill>
        <p:spPr>
          <a:xfrm>
            <a:off x="2366442" y="2095314"/>
            <a:ext cx="7459116" cy="2667372"/>
          </a:xfrm>
          <a:prstGeom prst="rect">
            <a:avLst/>
          </a:prstGeom>
        </p:spPr>
      </p:pic>
    </p:spTree>
    <p:extLst>
      <p:ext uri="{BB962C8B-B14F-4D97-AF65-F5344CB8AC3E}">
        <p14:creationId xmlns:p14="http://schemas.microsoft.com/office/powerpoint/2010/main" val="4801860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Plotly</a:t>
            </a:r>
            <a:r>
              <a:rPr lang="en-US" dirty="0" smtClean="0"/>
              <a:t> </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hlinkClick r:id="rId2"/>
              </a:rPr>
              <a:t>https://</a:t>
            </a:r>
            <a:r>
              <a:rPr lang="en-US" dirty="0" smtClean="0">
                <a:hlinkClick r:id="rId2"/>
              </a:rPr>
              <a:t>nbviewer.jupyter.org/github/plotly/plotly_express/blob/gh-pages/walkthrough.ipynb</a:t>
            </a:r>
            <a:r>
              <a:rPr lang="en-US" dirty="0" smtClean="0"/>
              <a:t> </a:t>
            </a:r>
            <a:endParaRPr lang="en-US" dirty="0"/>
          </a:p>
        </p:txBody>
      </p:sp>
      <p:pic>
        <p:nvPicPr>
          <p:cNvPr id="5" name="Picture 4"/>
          <p:cNvPicPr>
            <a:picLocks noChangeAspect="1"/>
          </p:cNvPicPr>
          <p:nvPr/>
        </p:nvPicPr>
        <p:blipFill>
          <a:blip r:embed="rId3"/>
          <a:stretch>
            <a:fillRect/>
          </a:stretch>
        </p:blipFill>
        <p:spPr>
          <a:xfrm>
            <a:off x="1484215" y="2800526"/>
            <a:ext cx="9221487" cy="2029108"/>
          </a:xfrm>
          <a:prstGeom prst="rect">
            <a:avLst/>
          </a:prstGeom>
        </p:spPr>
      </p:pic>
    </p:spTree>
    <p:extLst>
      <p:ext uri="{BB962C8B-B14F-4D97-AF65-F5344CB8AC3E}">
        <p14:creationId xmlns:p14="http://schemas.microsoft.com/office/powerpoint/2010/main" val="20120910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side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051032" y="2656976"/>
            <a:ext cx="8087854" cy="2600688"/>
          </a:xfrm>
          <a:prstGeom prst="rect">
            <a:avLst/>
          </a:prstGeom>
        </p:spPr>
      </p:pic>
    </p:spTree>
    <p:extLst>
      <p:ext uri="{BB962C8B-B14F-4D97-AF65-F5344CB8AC3E}">
        <p14:creationId xmlns:p14="http://schemas.microsoft.com/office/powerpoint/2010/main" val="27731040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Dtale</a:t>
            </a:r>
            <a:endParaRPr lang="en-US" dirty="0"/>
          </a:p>
        </p:txBody>
      </p:sp>
      <p:sp>
        <p:nvSpPr>
          <p:cNvPr id="3" name="Content Placeholder 2"/>
          <p:cNvSpPr>
            <a:spLocks noGrp="1"/>
          </p:cNvSpPr>
          <p:nvPr>
            <p:ph idx="1"/>
          </p:nvPr>
        </p:nvSpPr>
        <p:spPr/>
        <p:txBody>
          <a:bodyPr>
            <a:normAutofit lnSpcReduction="10000"/>
          </a:bodyPr>
          <a:lstStyle/>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endParaRPr lang="en-US" dirty="0">
              <a:hlinkClick r:id="rId2"/>
            </a:endParaRPr>
          </a:p>
          <a:p>
            <a:endParaRPr lang="en-US" dirty="0" smtClean="0">
              <a:hlinkClick r:id="rId2"/>
            </a:endParaRPr>
          </a:p>
          <a:p>
            <a:r>
              <a:rPr lang="en-US" dirty="0">
                <a:hlinkClick r:id="rId2"/>
              </a:rPr>
              <a:t>https://www.analyticsvidhya.com/blog/2021/06/exploring-pandas-dataframe-with-d-tale/</a:t>
            </a:r>
            <a:endParaRPr lang="en-US" dirty="0" smtClean="0">
              <a:hlinkClick r:id="rId2"/>
            </a:endParaRPr>
          </a:p>
          <a:p>
            <a:r>
              <a:rPr lang="en-US" dirty="0" smtClean="0">
                <a:hlinkClick r:id="rId2"/>
              </a:rPr>
              <a:t>http</a:t>
            </a:r>
            <a:r>
              <a:rPr lang="en-US" dirty="0">
                <a:hlinkClick r:id="rId2"/>
              </a:rPr>
              <a:t>://</a:t>
            </a:r>
            <a:r>
              <a:rPr lang="en-US" dirty="0" smtClean="0">
                <a:hlinkClick r:id="rId2"/>
              </a:rPr>
              <a:t>alphatechadmin.pythonanywhere.com/dtale/main/1</a:t>
            </a:r>
            <a:r>
              <a:rPr lang="en-US" dirty="0" smtClean="0"/>
              <a:t> </a:t>
            </a:r>
            <a:endParaRPr lang="en-US" dirty="0"/>
          </a:p>
        </p:txBody>
      </p:sp>
      <p:pic>
        <p:nvPicPr>
          <p:cNvPr id="4" name="Picture 3"/>
          <p:cNvPicPr>
            <a:picLocks noChangeAspect="1"/>
          </p:cNvPicPr>
          <p:nvPr/>
        </p:nvPicPr>
        <p:blipFill>
          <a:blip r:embed="rId3"/>
          <a:stretch>
            <a:fillRect/>
          </a:stretch>
        </p:blipFill>
        <p:spPr>
          <a:xfrm>
            <a:off x="2347389" y="1985761"/>
            <a:ext cx="7497221" cy="2886478"/>
          </a:xfrm>
          <a:prstGeom prst="rect">
            <a:avLst/>
          </a:prstGeom>
        </p:spPr>
      </p:pic>
    </p:spTree>
    <p:extLst>
      <p:ext uri="{BB962C8B-B14F-4D97-AF65-F5344CB8AC3E}">
        <p14:creationId xmlns:p14="http://schemas.microsoft.com/office/powerpoint/2010/main" val="15913174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Breakout 1</a:t>
            </a:r>
            <a:endParaRPr lang="en-US" dirty="0"/>
          </a:p>
        </p:txBody>
      </p:sp>
      <p:sp>
        <p:nvSpPr>
          <p:cNvPr id="3" name="Content Placeholder 2"/>
          <p:cNvSpPr>
            <a:spLocks noGrp="1"/>
          </p:cNvSpPr>
          <p:nvPr>
            <p:ph idx="1"/>
          </p:nvPr>
        </p:nvSpPr>
        <p:spPr/>
        <p:txBody>
          <a:bodyPr/>
          <a:lstStyle/>
          <a:p>
            <a:r>
              <a:rPr lang="en-US" dirty="0">
                <a:hlinkClick r:id="rId2"/>
              </a:rPr>
              <a:t>https://www.kaggle.com/mahmoudhamza/exercise-scatter-plots/edit</a:t>
            </a:r>
            <a:r>
              <a:rPr lang="en-US" dirty="0"/>
              <a:t> </a:t>
            </a:r>
          </a:p>
          <a:p>
            <a:endParaRPr lang="en-US" dirty="0"/>
          </a:p>
        </p:txBody>
      </p:sp>
    </p:spTree>
    <p:extLst>
      <p:ext uri="{BB962C8B-B14F-4D97-AF65-F5344CB8AC3E}">
        <p14:creationId xmlns:p14="http://schemas.microsoft.com/office/powerpoint/2010/main" val="4107135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664960" y="1917065"/>
            <a:ext cx="5297105" cy="4080508"/>
          </a:xfrm>
          <a:prstGeom prst="rect">
            <a:avLst/>
          </a:prstGeom>
        </p:spPr>
      </p:pic>
      <p:pic>
        <p:nvPicPr>
          <p:cNvPr id="6" name="Picture 5"/>
          <p:cNvPicPr>
            <a:picLocks noChangeAspect="1"/>
          </p:cNvPicPr>
          <p:nvPr/>
        </p:nvPicPr>
        <p:blipFill>
          <a:blip r:embed="rId3"/>
          <a:stretch>
            <a:fillRect/>
          </a:stretch>
        </p:blipFill>
        <p:spPr>
          <a:xfrm>
            <a:off x="227853" y="1917065"/>
            <a:ext cx="6103202" cy="4080508"/>
          </a:xfrm>
          <a:prstGeom prst="rect">
            <a:avLst/>
          </a:prstGeom>
        </p:spPr>
      </p:pic>
    </p:spTree>
    <p:extLst>
      <p:ext uri="{BB962C8B-B14F-4D97-AF65-F5344CB8AC3E}">
        <p14:creationId xmlns:p14="http://schemas.microsoft.com/office/powerpoint/2010/main" val="2890274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option for legend?</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960073" y="2011680"/>
            <a:ext cx="6269771" cy="4444666"/>
          </a:xfrm>
          <a:prstGeom prst="rect">
            <a:avLst/>
          </a:prstGeom>
        </p:spPr>
      </p:pic>
    </p:spTree>
    <p:extLst>
      <p:ext uri="{BB962C8B-B14F-4D97-AF65-F5344CB8AC3E}">
        <p14:creationId xmlns:p14="http://schemas.microsoft.com/office/powerpoint/2010/main" val="3464538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222895" y="1919553"/>
            <a:ext cx="6269771" cy="4444666"/>
          </a:xfrm>
          <a:prstGeom prst="rect">
            <a:avLst/>
          </a:prstGeom>
        </p:spPr>
      </p:pic>
      <p:pic>
        <p:nvPicPr>
          <p:cNvPr id="6" name="Picture 5"/>
          <p:cNvPicPr>
            <a:picLocks noChangeAspect="1"/>
          </p:cNvPicPr>
          <p:nvPr/>
        </p:nvPicPr>
        <p:blipFill>
          <a:blip r:embed="rId4"/>
          <a:stretch>
            <a:fillRect/>
          </a:stretch>
        </p:blipFill>
        <p:spPr>
          <a:xfrm>
            <a:off x="6860624" y="1872293"/>
            <a:ext cx="5331375" cy="4491925"/>
          </a:xfrm>
          <a:prstGeom prst="rect">
            <a:avLst/>
          </a:prstGeom>
        </p:spPr>
      </p:pic>
    </p:spTree>
    <p:extLst>
      <p:ext uri="{BB962C8B-B14F-4D97-AF65-F5344CB8AC3E}">
        <p14:creationId xmlns:p14="http://schemas.microsoft.com/office/powerpoint/2010/main" val="3213963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plot repo</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86734" y="2025379"/>
            <a:ext cx="4218530" cy="2807240"/>
          </a:xfrm>
          <a:prstGeom prst="rect">
            <a:avLst/>
          </a:prstGeom>
        </p:spPr>
      </p:pic>
    </p:spTree>
    <p:extLst>
      <p:ext uri="{BB962C8B-B14F-4D97-AF65-F5344CB8AC3E}">
        <p14:creationId xmlns:p14="http://schemas.microsoft.com/office/powerpoint/2010/main" val="3527750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need facet grid?</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0" y="1992348"/>
            <a:ext cx="5345767" cy="3220057"/>
          </a:xfrm>
          <a:prstGeom prst="rect">
            <a:avLst/>
          </a:prstGeom>
        </p:spPr>
      </p:pic>
      <p:pic>
        <p:nvPicPr>
          <p:cNvPr id="6" name="Picture 5"/>
          <p:cNvPicPr>
            <a:picLocks noChangeAspect="1"/>
          </p:cNvPicPr>
          <p:nvPr/>
        </p:nvPicPr>
        <p:blipFill>
          <a:blip r:embed="rId4"/>
          <a:stretch>
            <a:fillRect/>
          </a:stretch>
        </p:blipFill>
        <p:spPr>
          <a:xfrm>
            <a:off x="6349086" y="2011679"/>
            <a:ext cx="5416194" cy="3200725"/>
          </a:xfrm>
          <a:prstGeom prst="rect">
            <a:avLst/>
          </a:prstGeom>
        </p:spPr>
      </p:pic>
    </p:spTree>
    <p:extLst>
      <p:ext uri="{BB962C8B-B14F-4D97-AF65-F5344CB8AC3E}">
        <p14:creationId xmlns:p14="http://schemas.microsoft.com/office/powerpoint/2010/main" val="9339116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3_Bande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5841</TotalTime>
  <Words>563</Words>
  <Application>Microsoft Office PowerPoint</Application>
  <PresentationFormat>Widescreen</PresentationFormat>
  <Paragraphs>215</Paragraphs>
  <Slides>45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Corbel</vt:lpstr>
      <vt:lpstr>Tahoma</vt:lpstr>
      <vt:lpstr>Wingdings</vt:lpstr>
      <vt:lpstr>3_Banded</vt:lpstr>
      <vt:lpstr>Data Analyst Nanodegree </vt:lpstr>
      <vt:lpstr>agenda</vt:lpstr>
      <vt:lpstr>seaborn</vt:lpstr>
      <vt:lpstr>Better option?</vt:lpstr>
      <vt:lpstr>Solution </vt:lpstr>
      <vt:lpstr>Only option for legend?</vt:lpstr>
      <vt:lpstr>solution</vt:lpstr>
      <vt:lpstr>Scatter plot repo</vt:lpstr>
      <vt:lpstr>Do we need facet grid?</vt:lpstr>
      <vt:lpstr>solution</vt:lpstr>
      <vt:lpstr>For numeric variables </vt:lpstr>
      <vt:lpstr>solution</vt:lpstr>
      <vt:lpstr>Do we really need facet grid? </vt:lpstr>
      <vt:lpstr>Udacity facet grid</vt:lpstr>
      <vt:lpstr>PowerPoint Presentation</vt:lpstr>
      <vt:lpstr>facetgrid</vt:lpstr>
      <vt:lpstr>facetgrid repo</vt:lpstr>
      <vt:lpstr>Any solution via seaborn?</vt:lpstr>
      <vt:lpstr>Maybe a solution</vt:lpstr>
      <vt:lpstr>Discuss how to choose palette?</vt:lpstr>
      <vt:lpstr>Vary hue to distinguish categories</vt:lpstr>
      <vt:lpstr>Vary hue to distinguish categories</vt:lpstr>
      <vt:lpstr>Vary luminance to represent numbers¶</vt:lpstr>
      <vt:lpstr>How to choose color palettes?</vt:lpstr>
      <vt:lpstr>Qualitative color palettes</vt:lpstr>
      <vt:lpstr>Sequential color palettes</vt:lpstr>
      <vt:lpstr>Matplotlib – and reverse!</vt:lpstr>
      <vt:lpstr>Sequential Color Brewer palettes</vt:lpstr>
      <vt:lpstr>Diverging color palettes</vt:lpstr>
      <vt:lpstr>Diverging palettes</vt:lpstr>
      <vt:lpstr>Can seaborn offer something here?</vt:lpstr>
      <vt:lpstr>Ofcourse </vt:lpstr>
      <vt:lpstr>pairgrid repo</vt:lpstr>
      <vt:lpstr>Add a simple exercise for this</vt:lpstr>
      <vt:lpstr>Project </vt:lpstr>
      <vt:lpstr>PowerPoint Presentation</vt:lpstr>
      <vt:lpstr>Thanks to tarek</vt:lpstr>
      <vt:lpstr>Rubric </vt:lpstr>
      <vt:lpstr>Submission </vt:lpstr>
      <vt:lpstr>What’s for next time?</vt:lpstr>
      <vt:lpstr>Helper package </vt:lpstr>
      <vt:lpstr>Plotly </vt:lpstr>
      <vt:lpstr>Other side</vt:lpstr>
      <vt:lpstr>Dtale</vt:lpstr>
      <vt:lpstr>Breakout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santarabantoosoo</dc:creator>
  <cp:lastModifiedBy>santarabantoosoo</cp:lastModifiedBy>
  <cp:revision>172</cp:revision>
  <dcterms:created xsi:type="dcterms:W3CDTF">2021-06-06T04:27:44Z</dcterms:created>
  <dcterms:modified xsi:type="dcterms:W3CDTF">2021-08-03T17:29:50Z</dcterms:modified>
</cp:coreProperties>
</file>