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42E-271E-477E-A161-4FF42CBD4C3F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97DA-8512-45B7-BE16-E7A01626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https://udacity.zoom.us/j/7991233356</a:t>
            </a:r>
            <a:r>
              <a:rPr lang="ar-E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1E8AF-A4DE-4A38-BFEE-5E83D86BC3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1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731502-318C-41A0-83C4-487DB012C3B9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A9A12-05CD-43BD-ABBC-BCF0AC033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6999" y="202096"/>
            <a:ext cx="1133475" cy="10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B531-4EAE-4BB2-ACF5-B58A4166C3B7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2552-FDF3-4702-ACD0-847B14B85E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41013" y="166688"/>
            <a:ext cx="1550987" cy="11080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6999" y="202096"/>
            <a:ext cx="1133475" cy="10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1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CB531-4EAE-4BB2-ACF5-B58A4166C3B7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492552-FDF3-4702-ACD0-847B14B85E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86999" y="202096"/>
            <a:ext cx="1133475" cy="10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12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Data Analyst Nanodegree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200" b="1" dirty="0" smtClean="0"/>
              <a:t>Session 9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b="1" dirty="0" smtClean="0"/>
              <a:t>Conducted by:  Hamza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5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resources </a:t>
            </a:r>
          </a:p>
          <a:p>
            <a:r>
              <a:rPr lang="en-US" dirty="0" smtClean="0"/>
              <a:t>Individual task </a:t>
            </a:r>
          </a:p>
          <a:p>
            <a:r>
              <a:rPr lang="en-US" dirty="0" smtClean="0"/>
              <a:t>Feedback </a:t>
            </a:r>
          </a:p>
          <a:p>
            <a:r>
              <a:rPr lang="en-US" dirty="0" smtClean="0"/>
              <a:t>A chance to join forces </a:t>
            </a:r>
          </a:p>
          <a:p>
            <a:r>
              <a:rPr lang="en-US" dirty="0" smtClean="0"/>
              <a:t>Repeat!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readme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 descr="Code repository, github, repository, resource icon -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01" y="179293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9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16" y="2357591"/>
            <a:ext cx="4664792" cy="34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2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26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3_Banded</vt:lpstr>
      <vt:lpstr>Data Analyst Nanodegree </vt:lpstr>
      <vt:lpstr>agenda</vt:lpstr>
      <vt:lpstr>Repo readme 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santarabantoosoo</dc:creator>
  <cp:lastModifiedBy>santarabantoosoo</cp:lastModifiedBy>
  <cp:revision>18</cp:revision>
  <dcterms:created xsi:type="dcterms:W3CDTF">2021-06-06T04:28:08Z</dcterms:created>
  <dcterms:modified xsi:type="dcterms:W3CDTF">2021-08-03T17:05:05Z</dcterms:modified>
</cp:coreProperties>
</file>