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9" r:id="rId4"/>
    <p:sldId id="261" r:id="rId5"/>
    <p:sldId id="27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3194" autoAdjust="0"/>
  </p:normalViewPr>
  <p:slideViewPr>
    <p:cSldViewPr snapToGrid="0">
      <p:cViewPr varScale="1">
        <p:scale>
          <a:sx n="93" d="100"/>
          <a:sy n="93" d="100"/>
        </p:scale>
        <p:origin x="510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F83B-4FC9-4225-B7D0-98AA71C73B6C}" type="datetimeFigureOut">
              <a:rPr lang="en-US" smtClean="0"/>
              <a:t>8/30/2017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EA03-CBD1-4A6E-A160-982393234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5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CEA03-CBD1-4A6E-A160-9823932344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lamHelmy/MasterThesis_GitHub/blob/master/Information_Sources/Papers/SDSoc/Enabling%20Dynamic%20and%20Partial%20Reconfiguration%20in%0AXilinx%20SDSoC%202016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ttc-idt.org/index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794876" cy="2387600"/>
          </a:xfrm>
        </p:spPr>
        <p:txBody>
          <a:bodyPr>
            <a:normAutofit/>
          </a:bodyPr>
          <a:lstStyle/>
          <a:p>
            <a:r>
              <a:rPr lang="de-DE" dirty="0"/>
              <a:t>Proposed_Research_Architecture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091708"/>
            <a:ext cx="8791575" cy="1166091"/>
          </a:xfrm>
        </p:spPr>
        <p:txBody>
          <a:bodyPr>
            <a:normAutofit/>
          </a:bodyPr>
          <a:lstStyle/>
          <a:p>
            <a:r>
              <a:rPr lang="de-DE" dirty="0" smtClean="0"/>
              <a:t>Submitted to: </a:t>
            </a:r>
          </a:p>
          <a:p>
            <a:r>
              <a:rPr lang="de-DE" dirty="0"/>
              <a:t>	</a:t>
            </a:r>
            <a:r>
              <a:rPr lang="de-DE" dirty="0" smtClean="0"/>
              <a:t>Dr. Hassan Mostafa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29-August-17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89943"/>
            <a:ext cx="9905998" cy="147857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Proposed research architecture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Next Steps Plan and schedule </a:t>
            </a:r>
          </a:p>
          <a:p>
            <a:endParaRPr lang="de-DE" dirty="0"/>
          </a:p>
          <a:p>
            <a:r>
              <a:rPr lang="de-DE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5359"/>
            <a:ext cx="9905998" cy="1097266"/>
          </a:xfrm>
        </p:spPr>
        <p:txBody>
          <a:bodyPr>
            <a:normAutofit/>
          </a:bodyPr>
          <a:lstStyle/>
          <a:p>
            <a:r>
              <a:rPr lang="de-DE" dirty="0"/>
              <a:t>Proposed research architecture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497013"/>
            <a:ext cx="9905999" cy="4708578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First Stage </a:t>
            </a:r>
            <a:r>
              <a:rPr lang="de-DE" dirty="0" smtClean="0"/>
              <a:t>is the Implemention </a:t>
            </a:r>
            <a:r>
              <a:rPr lang="de-DE" dirty="0" smtClean="0"/>
              <a:t>of the following cryptography algorithms for (AES</a:t>
            </a:r>
            <a:r>
              <a:rPr lang="de-DE" dirty="0"/>
              <a:t>, </a:t>
            </a:r>
            <a:r>
              <a:rPr lang="de-DE" dirty="0" smtClean="0"/>
              <a:t>Lightweight,</a:t>
            </a:r>
            <a:r>
              <a:rPr lang="en-US" dirty="0" smtClean="0"/>
              <a:t>TEA,HIGHT </a:t>
            </a:r>
            <a:r>
              <a:rPr lang="de-DE" dirty="0" smtClean="0"/>
              <a:t>and </a:t>
            </a:r>
            <a:r>
              <a:rPr lang="de-DE" dirty="0" smtClean="0"/>
              <a:t>ECC) with three different approaches:</a:t>
            </a:r>
          </a:p>
          <a:p>
            <a:pPr lvl="2"/>
            <a:r>
              <a:rPr lang="de-DE" dirty="0"/>
              <a:t>Implementing the functions and running them on the ARM processor of the Zynq board.</a:t>
            </a:r>
          </a:p>
          <a:p>
            <a:pPr lvl="2"/>
            <a:r>
              <a:rPr lang="en-US" dirty="0"/>
              <a:t>A HW/SW Co-Design for the algorithms written in C/C++ using </a:t>
            </a:r>
            <a:r>
              <a:rPr lang="en-US" dirty="0" err="1"/>
              <a:t>SDSoC</a:t>
            </a:r>
            <a:r>
              <a:rPr lang="en-US" dirty="0"/>
              <a:t>.</a:t>
            </a:r>
            <a:endParaRPr lang="de-DE" dirty="0" smtClean="0"/>
          </a:p>
          <a:p>
            <a:pPr lvl="2"/>
            <a:r>
              <a:rPr lang="en-US" dirty="0" smtClean="0"/>
              <a:t>A pure HW design for the algorithms and optimized for </a:t>
            </a:r>
            <a:r>
              <a:rPr lang="en-US" dirty="0" smtClean="0"/>
              <a:t>FPGA.</a:t>
            </a:r>
          </a:p>
          <a:p>
            <a:r>
              <a:rPr lang="en-US" dirty="0" smtClean="0"/>
              <a:t>Then </a:t>
            </a:r>
            <a:r>
              <a:rPr lang="en-US" dirty="0" smtClean="0">
                <a:solidFill>
                  <a:srgbClr val="FF0000"/>
                </a:solidFill>
              </a:rPr>
              <a:t>Step Stage </a:t>
            </a:r>
            <a:r>
              <a:rPr lang="en-US" dirty="0" smtClean="0"/>
              <a:t>will be to implement the DPR of the three algorithms.</a:t>
            </a:r>
          </a:p>
          <a:p>
            <a:pPr lvl="2"/>
            <a:r>
              <a:rPr lang="en-US" dirty="0" smtClean="0"/>
              <a:t>Then </a:t>
            </a:r>
            <a:r>
              <a:rPr lang="en-US" dirty="0" smtClean="0"/>
              <a:t>handling the implementation of the </a:t>
            </a:r>
            <a:r>
              <a:rPr lang="en-US" dirty="0" err="1" smtClean="0"/>
              <a:t>SDSoC</a:t>
            </a:r>
            <a:r>
              <a:rPr lang="en-US" dirty="0" smtClean="0"/>
              <a:t> with DPR </a:t>
            </a:r>
            <a:r>
              <a:rPr lang="en-US" dirty="0" smtClean="0">
                <a:sym typeface="Wingdings" panose="05000000000000000000" pitchFamily="2" charset="2"/>
              </a:rPr>
              <a:t> Only one paper available for it [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Here</a:t>
            </a:r>
            <a:r>
              <a:rPr lang="en-US" dirty="0" smtClean="0">
                <a:sym typeface="Wingdings" panose="05000000000000000000" pitchFamily="2" charset="2"/>
              </a:rPr>
              <a:t>] the scripts are not yet available.</a:t>
            </a:r>
            <a:endParaRPr lang="en-US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A further step </a:t>
            </a:r>
            <a:r>
              <a:rPr lang="de-DE" dirty="0" smtClean="0"/>
              <a:t>would be to have a kind of frequency hopping for the algorithms on the run time based on specific pattern. [To be discussed later] which will give better securtiy for the system.</a:t>
            </a:r>
            <a:endParaRPr lang="en-US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354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14326"/>
            <a:ext cx="9905998" cy="1478570"/>
          </a:xfrm>
        </p:spPr>
        <p:txBody>
          <a:bodyPr/>
          <a:lstStyle/>
          <a:p>
            <a:r>
              <a:rPr lang="de-DE" dirty="0"/>
              <a:t>Next Steps Plan and schedule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448656"/>
            <a:ext cx="9905999" cy="4633645"/>
          </a:xfrm>
        </p:spPr>
        <p:txBody>
          <a:bodyPr>
            <a:normAutofit/>
          </a:bodyPr>
          <a:lstStyle/>
          <a:p>
            <a:r>
              <a:rPr lang="de-DE" dirty="0" smtClean="0"/>
              <a:t>Next steps plan: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Getting the Know how of </a:t>
            </a:r>
            <a:r>
              <a:rPr lang="de-DE" dirty="0" smtClean="0"/>
              <a:t>common </a:t>
            </a:r>
            <a:r>
              <a:rPr lang="de-DE" dirty="0" smtClean="0"/>
              <a:t>cryptography algorithms </a:t>
            </a:r>
            <a:r>
              <a:rPr lang="de-DE" dirty="0"/>
              <a:t>(AES, </a:t>
            </a:r>
            <a:r>
              <a:rPr lang="de-DE" dirty="0" smtClean="0"/>
              <a:t>Lightweight,TEA</a:t>
            </a:r>
            <a:r>
              <a:rPr lang="en-US" dirty="0" smtClean="0"/>
              <a:t>,HIGHT </a:t>
            </a:r>
            <a:r>
              <a:rPr lang="de-DE" dirty="0"/>
              <a:t>and ECC)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Implementing</a:t>
            </a:r>
            <a:r>
              <a:rPr lang="ar-EG" dirty="0" smtClean="0"/>
              <a:t> </a:t>
            </a:r>
            <a:r>
              <a:rPr lang="de-DE" dirty="0" smtClean="0"/>
              <a:t>the </a:t>
            </a:r>
            <a:r>
              <a:rPr lang="de-DE" dirty="0" smtClean="0"/>
              <a:t>Algorithms on SW Level [C</a:t>
            </a:r>
            <a:r>
              <a:rPr lang="de-DE" dirty="0" smtClean="0"/>
              <a:t>] and evaluating their performance.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Then </a:t>
            </a:r>
            <a:r>
              <a:rPr lang="de-DE" dirty="0" smtClean="0"/>
              <a:t>the HW-SW Co design using SDSoC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Need to get the tool know how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Then use if it for speeding up the design compared to the arm based implementation.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Paper submission for that survey, one of the proposed conferences </a:t>
            </a:r>
            <a:r>
              <a:rPr lang="de-DE" dirty="0" smtClean="0"/>
              <a:t>[</a:t>
            </a:r>
            <a:r>
              <a:rPr lang="en-US" b="1" dirty="0"/>
              <a:t>IDT </a:t>
            </a:r>
            <a:r>
              <a:rPr lang="en-US" b="1" dirty="0" smtClean="0"/>
              <a:t>2017 , </a:t>
            </a:r>
            <a:r>
              <a:rPr lang="en-US" b="1" dirty="0" smtClean="0">
                <a:hlinkClick r:id="rId2"/>
              </a:rPr>
              <a:t>Link</a:t>
            </a:r>
            <a:r>
              <a:rPr lang="de-DE" dirty="0" smtClean="0"/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HW implementation of the algorithms </a:t>
            </a:r>
            <a:r>
              <a:rPr lang="en-US" dirty="0" smtClean="0"/>
              <a:t>and performance measurements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DPR implantation and its integration with </a:t>
            </a:r>
            <a:r>
              <a:rPr lang="en-US" dirty="0" err="1" smtClean="0"/>
              <a:t>SDSoC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6724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398" y="552699"/>
            <a:ext cx="9905998" cy="985167"/>
          </a:xfrm>
        </p:spPr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80862"/>
            <a:ext cx="9905998" cy="11609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4800" dirty="0" smtClean="0">
              <a:latin typeface="Blackadder ITC" panose="04020505051007020D02" pitchFamily="82" charset="0"/>
            </a:endParaRPr>
          </a:p>
          <a:p>
            <a:pPr marL="0" indent="0">
              <a:buNone/>
            </a:pPr>
            <a:r>
              <a:rPr lang="de-DE" sz="4800" dirty="0">
                <a:latin typeface="Blackadder ITC" panose="04020505051007020D02" pitchFamily="82" charset="0"/>
              </a:rPr>
              <a:t>	</a:t>
            </a:r>
            <a:r>
              <a:rPr lang="de-DE" sz="4800" dirty="0" smtClean="0">
                <a:latin typeface="Blackadder ITC" panose="04020505051007020D02" pitchFamily="82" charset="0"/>
              </a:rPr>
              <a:t>	Thank You , Any Questions ?</a:t>
            </a:r>
            <a:endParaRPr lang="en-US" sz="4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1444</TotalTime>
  <Words>264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Blackadder ITC</vt:lpstr>
      <vt:lpstr>Calibri</vt:lpstr>
      <vt:lpstr>Trebuchet MS</vt:lpstr>
      <vt:lpstr>Tw Cen MT</vt:lpstr>
      <vt:lpstr>Wingdings</vt:lpstr>
      <vt:lpstr>Circuit</vt:lpstr>
      <vt:lpstr>Proposed_Research_Architecture</vt:lpstr>
      <vt:lpstr>Agenda</vt:lpstr>
      <vt:lpstr>Proposed research architecture</vt:lpstr>
      <vt:lpstr>Next Steps Plan and schedule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(IOT_Security)</dc:title>
  <dc:creator>Islam Helmy</dc:creator>
  <cp:lastModifiedBy>Islam Helmy</cp:lastModifiedBy>
  <cp:revision>522</cp:revision>
  <dcterms:created xsi:type="dcterms:W3CDTF">2017-02-11T11:10:39Z</dcterms:created>
  <dcterms:modified xsi:type="dcterms:W3CDTF">2017-08-29T23:45:44Z</dcterms:modified>
</cp:coreProperties>
</file>