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61" r:id="rId6"/>
    <p:sldId id="27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194" autoAdjust="0"/>
  </p:normalViewPr>
  <p:slideViewPr>
    <p:cSldViewPr snapToGrid="0">
      <p:cViewPr varScale="1">
        <p:scale>
          <a:sx n="93" d="100"/>
          <a:sy n="93" d="100"/>
        </p:scale>
        <p:origin x="51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F83B-4FC9-4225-B7D0-98AA71C73B6C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EA03-CBD1-4A6E-A160-982393234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lamHelmy/MasterThesis_GitHub/commit/1521f55c597cadf655844b7d69641d50d02a7f6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794876" cy="2387600"/>
          </a:xfrm>
        </p:spPr>
        <p:txBody>
          <a:bodyPr>
            <a:normAutofit/>
          </a:bodyPr>
          <a:lstStyle/>
          <a:p>
            <a:r>
              <a:rPr lang="de-DE" dirty="0"/>
              <a:t>ASIP_Proposed_Architecture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091708"/>
            <a:ext cx="8791575" cy="1166091"/>
          </a:xfrm>
        </p:spPr>
        <p:txBody>
          <a:bodyPr>
            <a:normAutofit/>
          </a:bodyPr>
          <a:lstStyle/>
          <a:p>
            <a:r>
              <a:rPr lang="de-DE" dirty="0" smtClean="0"/>
              <a:t>Submitted to: </a:t>
            </a:r>
          </a:p>
          <a:p>
            <a:r>
              <a:rPr lang="de-DE" dirty="0"/>
              <a:t>	</a:t>
            </a:r>
            <a:r>
              <a:rPr lang="de-DE" dirty="0" smtClean="0"/>
              <a:t>Dr. Hassan Mostafa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27-August-17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9943"/>
            <a:ext cx="9905998" cy="147857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ASIP Ideas and proposed architecture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Next </a:t>
            </a:r>
            <a:r>
              <a:rPr lang="de-DE" dirty="0" smtClean="0"/>
              <a:t>Steps Plan and schedule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5359"/>
            <a:ext cx="9905998" cy="1097266"/>
          </a:xfrm>
        </p:spPr>
        <p:txBody>
          <a:bodyPr>
            <a:normAutofit/>
          </a:bodyPr>
          <a:lstStyle/>
          <a:p>
            <a:r>
              <a:rPr lang="de-DE" dirty="0"/>
              <a:t>ASIP Ideas and proposed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497013"/>
            <a:ext cx="9905999" cy="4492821"/>
          </a:xfrm>
        </p:spPr>
        <p:txBody>
          <a:bodyPr>
            <a:normAutofit/>
          </a:bodyPr>
          <a:lstStyle/>
          <a:p>
            <a:r>
              <a:rPr lang="de-DE" dirty="0" smtClean="0"/>
              <a:t>Current research shows an ASIP design of cryptography algorithms for (AES,RSA,ECC)</a:t>
            </a:r>
          </a:p>
          <a:p>
            <a:r>
              <a:rPr lang="de-DE" dirty="0" smtClean="0"/>
              <a:t>The ASIP implementation was realized mainly using the FPGA itself,however my proposed idea is to use a co-processor along with the FPGA.</a:t>
            </a:r>
            <a:endParaRPr lang="de-DE" dirty="0"/>
          </a:p>
          <a:p>
            <a:r>
              <a:rPr lang="de-DE" dirty="0" smtClean="0"/>
              <a:t>The co-processor will mainly be the replacement for the ASIP compiler , so it will mainly handle tasks like: initializing the program,mainly transfer the Base instruction sets to the FPGA , which will be partially reconfigured to support more than one cryptography algorithm.</a:t>
            </a:r>
          </a:p>
        </p:txBody>
      </p:sp>
    </p:spTree>
    <p:extLst>
      <p:ext uri="{BB962C8B-B14F-4D97-AF65-F5344CB8AC3E}">
        <p14:creationId xmlns:p14="http://schemas.microsoft.com/office/powerpoint/2010/main" val="26354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443"/>
            <a:ext cx="9905998" cy="1478570"/>
          </a:xfrm>
        </p:spPr>
        <p:txBody>
          <a:bodyPr/>
          <a:lstStyle/>
          <a:p>
            <a:r>
              <a:rPr lang="de-DE" dirty="0"/>
              <a:t>ASIP Ideas and proposed </a:t>
            </a:r>
            <a:r>
              <a:rPr lang="de-DE" dirty="0" smtClean="0"/>
              <a:t>architecture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6721"/>
            <a:ext cx="9905999" cy="4831868"/>
          </a:xfrm>
        </p:spPr>
        <p:txBody>
          <a:bodyPr>
            <a:normAutofit/>
          </a:bodyPr>
          <a:lstStyle/>
          <a:p>
            <a:r>
              <a:rPr lang="de-DE" dirty="0" smtClean="0"/>
              <a:t>The proposed HW kit for the master thesis is Zynq board.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6768" y="2890354"/>
            <a:ext cx="4963399" cy="253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6767" y="2890354"/>
            <a:ext cx="4963400" cy="45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Zynq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6770" y="4387054"/>
            <a:ext cx="1438382" cy="103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Arm Processor (Embedded Linux)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1658" y="3800831"/>
            <a:ext cx="1818510" cy="162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FPGA (Partially reconfigured)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225156" y="4808881"/>
            <a:ext cx="1706501" cy="44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Instruction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14326"/>
            <a:ext cx="9905998" cy="1478570"/>
          </a:xfrm>
        </p:spPr>
        <p:txBody>
          <a:bodyPr/>
          <a:lstStyle/>
          <a:p>
            <a:r>
              <a:rPr lang="de-DE" dirty="0"/>
              <a:t>Next Steps Plan and schedule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160980"/>
            <a:ext cx="9905999" cy="4921321"/>
          </a:xfrm>
        </p:spPr>
        <p:txBody>
          <a:bodyPr/>
          <a:lstStyle/>
          <a:p>
            <a:r>
              <a:rPr lang="de-DE" dirty="0" smtClean="0"/>
              <a:t>Next steps plan: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Getting the Know how of commong cryptography algorithms (AES,RSA, and ECC)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Implemeting the Algorithms on SW Level [C]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Clarifying more the proposed final architecture idea.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Future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Determining </a:t>
            </a:r>
            <a:r>
              <a:rPr lang="de-DE" dirty="0"/>
              <a:t>the base instruction set for the supported algorithms.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VHDL Implementation of the Algorithms with Partial reconfiguration </a:t>
            </a:r>
            <a:r>
              <a:rPr lang="de-DE" dirty="0" smtClean="0"/>
              <a:t>.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Bringing Up the co-processor embedded linux os and identifying its tasks</a:t>
            </a:r>
            <a:r>
              <a:rPr lang="de-DE" dirty="0" smtClean="0"/>
              <a:t>.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672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398" y="552699"/>
            <a:ext cx="9905998" cy="985167"/>
          </a:xfrm>
        </p:spPr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80862"/>
            <a:ext cx="9905998" cy="116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github.com/IslamHelmy/MasterThesis_GitHub/commit/1521f55c597cadf655844b7d69641d50d02a7f6a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4800" dirty="0" smtClean="0"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de-DE" sz="4800" dirty="0">
                <a:latin typeface="Blackadder ITC" panose="04020505051007020D02" pitchFamily="82" charset="0"/>
              </a:rPr>
              <a:t>	</a:t>
            </a:r>
            <a:r>
              <a:rPr lang="de-DE" sz="4800" dirty="0" smtClean="0">
                <a:latin typeface="Blackadder ITC" panose="04020505051007020D02" pitchFamily="82" charset="0"/>
              </a:rPr>
              <a:t>	Thank You , Any Questions ?</a:t>
            </a:r>
            <a:endParaRPr lang="en-US" sz="4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1257</TotalTime>
  <Words>216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Blackadder ITC</vt:lpstr>
      <vt:lpstr>Calibri</vt:lpstr>
      <vt:lpstr>Trebuchet MS</vt:lpstr>
      <vt:lpstr>Tw Cen MT</vt:lpstr>
      <vt:lpstr>Circuit</vt:lpstr>
      <vt:lpstr>ASIP_Proposed_Architecture</vt:lpstr>
      <vt:lpstr>Agenda</vt:lpstr>
      <vt:lpstr>ASIP Ideas and proposed architecture</vt:lpstr>
      <vt:lpstr>ASIP Ideas and proposed architecture (Contd.)</vt:lpstr>
      <vt:lpstr>Next Steps Plan and schedule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(IOT_Security)</dc:title>
  <dc:creator>Islam Helmy</dc:creator>
  <cp:lastModifiedBy>Islam Helmy</cp:lastModifiedBy>
  <cp:revision>461</cp:revision>
  <dcterms:created xsi:type="dcterms:W3CDTF">2017-02-11T11:10:39Z</dcterms:created>
  <dcterms:modified xsi:type="dcterms:W3CDTF">2017-08-27T22:24:25Z</dcterms:modified>
</cp:coreProperties>
</file>