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telsavgpric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9AF385-A9A6-4369-910B-077688234E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hotels avg price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1E5F87-783F-4835-8150-597CFFC4CC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8/9/2024 11:41:16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D6400C3-5C99-413A-8CED-B85C87F49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2024-08-09T11:41:17Z</dcterms:created>
  <dcterms:modified xsi:type="dcterms:W3CDTF">2024-08-09T11:41:17Z</dcterms:modified>
</cp:coreProperties>
</file>