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>
                <a:latin typeface="+mn-ea"/>
              </a:rPr>
              <a:t>Introduction to Weka</a:t>
            </a:r>
            <a:endParaRPr lang="x-none" altLang="en-US">
              <a:latin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latin typeface="+mn-ea"/>
              </a:rPr>
              <a:t>Waikato Environment for Knowledge Analysis</a:t>
            </a:r>
            <a:endParaRPr lang="x-none" altLang="en-US">
              <a:latin typeface="+mn-ea"/>
            </a:endParaRPr>
          </a:p>
          <a:p>
            <a:r>
              <a:rPr lang="x-none" altLang="en-US">
                <a:latin typeface="+mn-ea"/>
              </a:rPr>
              <a:t>Data mining  tool / Machine learning algorithms.</a:t>
            </a:r>
            <a:endParaRPr lang="x-none" altLang="en-US">
              <a:latin typeface="+mn-ea"/>
            </a:endParaRPr>
          </a:p>
          <a:p>
            <a:r>
              <a:rPr lang="x-none" altLang="en-US">
                <a:latin typeface="+mn-ea"/>
              </a:rPr>
              <a:t>Open source project </a:t>
            </a:r>
            <a:endParaRPr lang="x-none" altLang="en-US">
              <a:latin typeface="+mn-ea"/>
            </a:endParaRPr>
          </a:p>
          <a:p>
            <a:endParaRPr lang="x-none" altLang="en-US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+mn-ea"/>
              </a:rPr>
              <a:t>Interface</a:t>
            </a:r>
            <a:endParaRPr lang="x-none" altLang="en-US">
              <a:latin typeface="+mn-ea"/>
            </a:endParaRPr>
          </a:p>
        </p:txBody>
      </p:sp>
      <p:pic>
        <p:nvPicPr>
          <p:cNvPr id="4" name="Content Placeholder 3" descr="Screenshot from 2016-12-03 11-09-2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89985" y="3572510"/>
            <a:ext cx="3771900" cy="23336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1027430" y="23285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800">
                <a:latin typeface="+mn-ea"/>
              </a:rPr>
              <a:t>1 .Exploratory data analysis</a:t>
            </a:r>
            <a:endParaRPr lang="x-none" altLang="en-US" sz="2800">
              <a:latin typeface="+mn-ea"/>
            </a:endParaRPr>
          </a:p>
          <a:p>
            <a:r>
              <a:rPr lang="x-none" altLang="en-US" sz="2800">
                <a:latin typeface="+mn-ea"/>
              </a:rPr>
              <a:t>2. Expermenter environment</a:t>
            </a:r>
            <a:endParaRPr lang="x-none" altLang="en-US" sz="2800">
              <a:latin typeface="+mn-ea"/>
            </a:endParaRPr>
          </a:p>
          <a:p>
            <a:r>
              <a:rPr lang="x-none" altLang="en-US" sz="2800">
                <a:latin typeface="+mn-ea"/>
              </a:rPr>
              <a:t>3. Knowledge Flow</a:t>
            </a:r>
            <a:endParaRPr lang="x-none" altLang="en-US" sz="2800">
              <a:latin typeface="+mn-ea"/>
            </a:endParaRPr>
          </a:p>
          <a:p>
            <a:r>
              <a:rPr lang="x-none" altLang="en-US" sz="2800">
                <a:latin typeface="+mn-ea"/>
              </a:rPr>
              <a:t>4. Simple CLI</a:t>
            </a:r>
            <a:endParaRPr lang="x-none" altLang="en-US" sz="2800">
              <a:latin typeface="+mn-ea"/>
            </a:endParaRPr>
          </a:p>
          <a:p>
            <a:endParaRPr lang="x-none" altLang="en-US" sz="280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+mn-ea"/>
              </a:rPr>
              <a:t>Dataset format in weka</a:t>
            </a:r>
            <a:endParaRPr lang="x-none" altLang="en-US">
              <a:latin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latin typeface="+mn-ea"/>
              </a:rPr>
              <a:t>Data set are in ARFF format</a:t>
            </a:r>
            <a:endParaRPr lang="x-none" altLang="en-US">
              <a:latin typeface="+mn-ea"/>
            </a:endParaRPr>
          </a:p>
          <a:p>
            <a:r>
              <a:rPr lang="x-none" altLang="en-US">
                <a:latin typeface="+mn-ea"/>
              </a:rPr>
              <a:t>Format:</a:t>
            </a:r>
            <a:endParaRPr lang="x-none" altLang="en-US">
              <a:latin typeface="+mn-ea"/>
            </a:endParaRPr>
          </a:p>
          <a:p>
            <a:pPr lvl="1"/>
            <a:r>
              <a:rPr lang="x-none" altLang="en-US">
                <a:latin typeface="+mn-ea"/>
              </a:rPr>
              <a:t>@relaion name</a:t>
            </a:r>
            <a:endParaRPr lang="x-none" altLang="en-US">
              <a:latin typeface="+mn-ea"/>
            </a:endParaRPr>
          </a:p>
          <a:p>
            <a:pPr lvl="1"/>
            <a:r>
              <a:rPr lang="x-none" altLang="en-US">
                <a:latin typeface="+mn-ea"/>
              </a:rPr>
              <a:t>@attribute attribute_name{ values }</a:t>
            </a:r>
            <a:endParaRPr lang="x-none" altLang="en-US">
              <a:latin typeface="+mn-ea"/>
            </a:endParaRPr>
          </a:p>
          <a:p>
            <a:pPr lvl="0"/>
            <a:r>
              <a:rPr lang="x-none" altLang="en-US">
                <a:latin typeface="+mn-ea"/>
              </a:rPr>
              <a:t>Values can be of nominal,Numeric,String,Data</a:t>
            </a:r>
            <a:endParaRPr lang="x-none" altLang="en-US">
              <a:latin typeface="+mn-ea"/>
            </a:endParaRPr>
          </a:p>
          <a:p>
            <a:pPr lvl="0"/>
            <a:r>
              <a:rPr lang="x-none" altLang="en-US">
                <a:latin typeface="+mn-ea"/>
              </a:rPr>
              <a:t>After the atrribute declarations the actual data is intriduced by a tag.</a:t>
            </a:r>
            <a:endParaRPr lang="x-none" altLang="en-US">
              <a:latin typeface="+mn-ea"/>
            </a:endParaRPr>
          </a:p>
          <a:p>
            <a:pPr lvl="0"/>
            <a:r>
              <a:rPr lang="x-none" altLang="en-US">
                <a:latin typeface="+mn-ea"/>
              </a:rPr>
              <a:t>@data</a:t>
            </a:r>
            <a:endParaRPr lang="x-none" altLang="en-US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latin typeface="+mn-ea"/>
              </a:rPr>
              <a:t>There are some sample data in weka/Data/ direcotory</a:t>
            </a:r>
            <a:endParaRPr lang="x-none" altLang="en-US">
              <a:latin typeface="+mn-ea"/>
            </a:endParaRPr>
          </a:p>
          <a:p>
            <a:r>
              <a:rPr lang="x-none" altLang="en-US">
                <a:latin typeface="+mn-ea"/>
              </a:rPr>
              <a:t>like this one airline.affr</a:t>
            </a:r>
            <a:endParaRPr lang="x-none" altLang="en-US">
              <a:latin typeface="+mn-ea"/>
            </a:endParaRPr>
          </a:p>
          <a:p>
            <a:endParaRPr lang="x-none" altLang="en-US">
              <a:latin typeface="+mn-ea"/>
            </a:endParaRPr>
          </a:p>
        </p:txBody>
      </p:sp>
      <p:pic>
        <p:nvPicPr>
          <p:cNvPr id="4" name="Picture 3" descr="Screenshot from 2016-12-03 11-17-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935" y="3116580"/>
            <a:ext cx="2894965" cy="2847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+mn-ea"/>
              </a:rPr>
              <a:t>Weka Explorer</a:t>
            </a:r>
            <a:endParaRPr lang="x-none" altLang="en-US">
              <a:latin typeface="+mn-ea"/>
            </a:endParaRPr>
          </a:p>
        </p:txBody>
      </p:sp>
      <p:pic>
        <p:nvPicPr>
          <p:cNvPr id="4" name="Content Placeholder 3" descr="Screenshot from 2016-12-03 11-19-5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0205" y="1224280"/>
            <a:ext cx="9251315" cy="5261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Kingsoft Office WPP</Application>
  <PresentationFormat>Widescreen</PresentationFormat>
  <Paragraphs>31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Interface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Weka</dc:title>
  <dc:creator>mazharul</dc:creator>
  <cp:lastModifiedBy>mazharul</cp:lastModifiedBy>
  <cp:revision>10</cp:revision>
  <dcterms:created xsi:type="dcterms:W3CDTF">2016-12-03T05:36:58Z</dcterms:created>
  <dcterms:modified xsi:type="dcterms:W3CDTF">2016-12-03T05:36:58Z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