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849" r:id="rId6"/>
    <p:sldId id="3844" r:id="rId7"/>
    <p:sldId id="3846" r:id="rId8"/>
    <p:sldId id="261" r:id="rId9"/>
    <p:sldId id="3851" r:id="rId10"/>
    <p:sldId id="265" r:id="rId11"/>
    <p:sldId id="268" r:id="rId12"/>
    <p:sldId id="38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>
        <p:scale>
          <a:sx n="100" d="100"/>
          <a:sy n="100" d="100"/>
        </p:scale>
        <p:origin x="-58" y="-259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QISKIT HACKATHON</a:t>
            </a:r>
            <a:br>
              <a:rPr lang="en-US" dirty="0"/>
            </a:br>
            <a:r>
              <a:rPr lang="en-US" dirty="0"/>
              <a:t>TEAM: </a:t>
            </a:r>
            <a:r>
              <a:rPr lang="en-US" dirty="0" err="1"/>
              <a:t>NaKhIs</a:t>
            </a:r>
            <a:br>
              <a:rPr lang="en-US" dirty="0"/>
            </a:br>
            <a:r>
              <a:rPr lang="en-US" dirty="0"/>
              <a:t>Islam Nizami</a:t>
            </a:r>
            <a:br>
              <a:rPr lang="en-US" dirty="0"/>
            </a:br>
            <a:r>
              <a:rPr lang="en-US" dirty="0"/>
              <a:t>Khayala Hatamova</a:t>
            </a:r>
            <a:br>
              <a:rPr lang="en-US" dirty="0"/>
            </a:br>
            <a:r>
              <a:rPr lang="en-US" dirty="0"/>
              <a:t>Nazanin Ghaemi 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Why Quantum Key Distribution?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B351C-B6EA-61C8-9EDA-6A16E742A4B7}"/>
              </a:ext>
            </a:extLst>
          </p:cNvPr>
          <p:cNvSpPr txBox="1"/>
          <p:nvPr/>
        </p:nvSpPr>
        <p:spPr>
          <a:xfrm>
            <a:off x="5842000" y="1007271"/>
            <a:ext cx="426720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/>
                </a:solidFill>
                <a:latin typeface="Amasis MT Pro Black" panose="020F0502020204030204" pitchFamily="18" charset="0"/>
              </a:rPr>
              <a:t>CLASSICAL SECURITY</a:t>
            </a:r>
          </a:p>
          <a:p>
            <a:endParaRPr lang="en-US" b="1" dirty="0">
              <a:highlight>
                <a:srgbClr val="FFFF00"/>
              </a:highlight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Depends on the math hardness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Breakable by future QC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36483-B896-4108-C504-5B817FCB3C7B}"/>
              </a:ext>
            </a:extLst>
          </p:cNvPr>
          <p:cNvSpPr txBox="1"/>
          <p:nvPr/>
        </p:nvSpPr>
        <p:spPr>
          <a:xfrm>
            <a:off x="5852160" y="3429000"/>
            <a:ext cx="4267200" cy="25853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QUANTUM SECURITY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Depends on physics laws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Information-theoretically secure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BB84?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09" y="-212435"/>
            <a:ext cx="10623666" cy="6724996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latin typeface="+mn-lt"/>
              </a:rPr>
              <a:t>First QKD protocol (1984)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sz="4400" dirty="0">
                <a:latin typeface="+mn-lt"/>
              </a:rPr>
              <a:t>Goal: Establish secret key + detect eavesdropping</a:t>
            </a: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Uses Z and X bases to encode bits</a:t>
            </a:r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Wrong‑basis measurement introduces errors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Quantum Concepts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9403080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sz="3200" b="1" dirty="0"/>
              <a:t>|0⟩, |1⟩ qubit states</a:t>
            </a:r>
          </a:p>
          <a:p>
            <a:r>
              <a:rPr lang="en-US" sz="3200" b="1" dirty="0"/>
              <a:t>|+⟩, |−⟩ = superposition states</a:t>
            </a:r>
          </a:p>
          <a:p>
            <a:r>
              <a:rPr lang="en-US" sz="3200" b="1" dirty="0"/>
              <a:t>Z basis = computational</a:t>
            </a:r>
          </a:p>
          <a:p>
            <a:r>
              <a:rPr lang="en-US" sz="3200" b="1" dirty="0"/>
              <a:t>X basis = Hadamard</a:t>
            </a:r>
          </a:p>
          <a:p>
            <a:r>
              <a:rPr lang="en-US" sz="3200" b="1" dirty="0"/>
              <a:t>Measurement collapses state → detects Eve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          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6584" y="1520825"/>
            <a:ext cx="6659880" cy="4258183"/>
          </a:xfrm>
          <a:noFill/>
        </p:spPr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Alice generates bits + bases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Bob measures with random bases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Sifting keeps matching basis bits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QBER estimation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Privacy amplification using Toeplitz universal hash instead of SHA‑256</a:t>
            </a:r>
            <a:endParaRPr lang="en-US" sz="2800" b="1" dirty="0"/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b="1" dirty="0" err="1"/>
              <a:t>Qiskit</a:t>
            </a:r>
            <a:r>
              <a:rPr lang="en-US" sz="2800" b="1" dirty="0"/>
              <a:t> Aer simulation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970" y="974725"/>
            <a:ext cx="10515600" cy="1325563"/>
          </a:xfrm>
          <a:noFill/>
        </p:spPr>
        <p:txBody>
          <a:bodyPr anchor="ctr"/>
          <a:lstStyle/>
          <a:p>
            <a:r>
              <a:rPr lang="en-US" sz="5400" dirty="0"/>
              <a:t>Eavesdropping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4970" y="2791461"/>
            <a:ext cx="8862060" cy="2877820"/>
          </a:xfrm>
          <a:noFill/>
        </p:spPr>
        <p:txBody>
          <a:bodyPr>
            <a:normAutofit/>
          </a:bodyPr>
          <a:lstStyle/>
          <a:p>
            <a:r>
              <a:rPr lang="en-US" sz="4000" dirty="0"/>
              <a:t>Eve intercepts ~30% qubits</a:t>
            </a:r>
          </a:p>
          <a:p>
            <a:r>
              <a:rPr lang="en-US" sz="4000" dirty="0"/>
              <a:t>Wrong basis introduces errors</a:t>
            </a:r>
          </a:p>
          <a:p>
            <a:r>
              <a:rPr lang="en-US" sz="4000" dirty="0"/>
              <a:t>QBER rises and signals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graphs with red and green squares&#10;&#10;AI-generated content may be incorrect.">
            <a:extLst>
              <a:ext uri="{FF2B5EF4-FFF2-40B4-BE49-F238E27FC236}">
                <a16:creationId xmlns:a16="http://schemas.microsoft.com/office/drawing/2014/main" id="{B8E03139-8B88-586D-5F24-AD337991A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7" y="693656"/>
            <a:ext cx="11164666" cy="54706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br>
              <a:rPr lang="en-US" dirty="0"/>
            </a:br>
            <a:r>
              <a:rPr lang="en-US" dirty="0"/>
              <a:t>THANKS FOR</a:t>
            </a:r>
            <a:br>
              <a:rPr lang="en-US" dirty="0"/>
            </a:br>
            <a:r>
              <a:rPr lang="en-US" dirty="0"/>
              <a:t>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{25D1E52E-0897-4E40-9E0E-E83A0344AFC2}tf78504181_win32</Template>
  <TotalTime>194</TotalTime>
  <Words>178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Amasis MT Pro Black</vt:lpstr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QISKIT HACKATHON TEAM: NaKhIs Islam Nizami Khayala Hatamova Nazanin Ghaemi </vt:lpstr>
      <vt:lpstr>Why Quantum Key Distribution?</vt:lpstr>
      <vt:lpstr>What is  BB84?</vt:lpstr>
      <vt:lpstr>First QKD protocol (1984)  Goal: Establish secret key + detect eavesdropping  Uses Z and X bases to encode bits  Wrong‑basis measurement introduces errors</vt:lpstr>
      <vt:lpstr>Quantum Concepts Used</vt:lpstr>
      <vt:lpstr>           System Architecture</vt:lpstr>
      <vt:lpstr>Eavesdropping Detection</vt:lpstr>
      <vt:lpstr>PowerPoint Presentation</vt:lpstr>
      <vt:lpstr> THANKS FOR 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Khayala Hatamova</dc:creator>
  <cp:lastModifiedBy>Khayala Hatamova</cp:lastModifiedBy>
  <cp:revision>1</cp:revision>
  <dcterms:created xsi:type="dcterms:W3CDTF">2025-10-31T13:25:43Z</dcterms:created>
  <dcterms:modified xsi:type="dcterms:W3CDTF">2025-10-31T16:40:21Z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