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9" d="100"/>
          <a:sy n="79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7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5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C98AF7-81DF-4115-BC7A-4B18A8FA9BD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F3801A-5FB4-449E-9EAB-BC654175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816" y="1122363"/>
            <a:ext cx="8784206" cy="1986597"/>
          </a:xfrm>
        </p:spPr>
        <p:txBody>
          <a:bodyPr/>
          <a:lstStyle/>
          <a:p>
            <a:r>
              <a:rPr lang="en-US" b="1" dirty="0" smtClean="0"/>
              <a:t>G O T H A 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Group members : </a:t>
            </a:r>
          </a:p>
          <a:p>
            <a:r>
              <a:rPr lang="en-US" sz="2000" dirty="0" smtClean="0"/>
              <a:t>ARIF FAYSAL </a:t>
            </a:r>
          </a:p>
          <a:p>
            <a:r>
              <a:rPr lang="en-US" sz="2000" dirty="0" smtClean="0"/>
              <a:t>ID : 011-121-090</a:t>
            </a:r>
          </a:p>
          <a:p>
            <a:r>
              <a:rPr lang="en-US" sz="2000" dirty="0" err="1" smtClean="0"/>
              <a:t>Tansim</a:t>
            </a:r>
            <a:r>
              <a:rPr lang="en-US" sz="2000" dirty="0" smtClean="0"/>
              <a:t> </a:t>
            </a:r>
            <a:r>
              <a:rPr lang="en-US" sz="2000" dirty="0" err="1"/>
              <a:t>Mariyam</a:t>
            </a:r>
            <a:r>
              <a:rPr lang="en-US" sz="2000" dirty="0"/>
              <a:t> </a:t>
            </a:r>
            <a:r>
              <a:rPr lang="en-US" sz="2000" dirty="0" err="1" smtClean="0"/>
              <a:t>Mukur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ID : 011-131-081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created Gotha city, which is under protection of the Dark Knight with the help of </a:t>
            </a:r>
            <a:r>
              <a:rPr lang="en-US" dirty="0" err="1" smtClean="0"/>
              <a:t>OpenGl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2D project contains parts of the city such as Buildings, The </a:t>
            </a:r>
            <a:r>
              <a:rPr lang="en-US" dirty="0" err="1" smtClean="0"/>
              <a:t>BatSignal</a:t>
            </a:r>
            <a:r>
              <a:rPr lang="en-US" dirty="0" smtClean="0"/>
              <a:t> in the sky, </a:t>
            </a:r>
            <a:r>
              <a:rPr lang="en-US" dirty="0" err="1" smtClean="0"/>
              <a:t>BatMobile</a:t>
            </a:r>
            <a:r>
              <a:rPr lang="en-US" dirty="0" smtClean="0"/>
              <a:t> or the </a:t>
            </a:r>
            <a:r>
              <a:rPr lang="en-US" dirty="0" err="1" smtClean="0"/>
              <a:t>BatCar</a:t>
            </a:r>
            <a:r>
              <a:rPr lang="en-US" dirty="0" smtClean="0"/>
              <a:t> on the road.</a:t>
            </a:r>
          </a:p>
          <a:p>
            <a:endParaRPr lang="en-US" dirty="0" smtClean="0"/>
          </a:p>
          <a:p>
            <a:r>
              <a:rPr lang="en-US" dirty="0" smtClean="0"/>
              <a:t>OpenGL basics functions–Animate, </a:t>
            </a:r>
            <a:r>
              <a:rPr lang="en-US" dirty="0" err="1" smtClean="0"/>
              <a:t>PushPop</a:t>
            </a:r>
            <a:r>
              <a:rPr lang="en-US" dirty="0" smtClean="0"/>
              <a:t> matrix, Translate, Rotate has been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Individual Tasks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53389"/>
            <a:ext cx="10018713" cy="3757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 err="1" smtClean="0"/>
              <a:t>Tasnim</a:t>
            </a:r>
            <a:r>
              <a:rPr lang="en-US" sz="5100" dirty="0" smtClean="0"/>
              <a:t> : </a:t>
            </a:r>
          </a:p>
          <a:p>
            <a:r>
              <a:rPr lang="en-US" dirty="0" smtClean="0"/>
              <a:t> </a:t>
            </a:r>
            <a:r>
              <a:rPr lang="en-US" sz="3200" dirty="0" smtClean="0"/>
              <a:t>Coordinate set for the </a:t>
            </a:r>
            <a:r>
              <a:rPr lang="en-US" sz="3200" dirty="0"/>
              <a:t>G</a:t>
            </a:r>
            <a:r>
              <a:rPr lang="en-US" sz="3200" dirty="0" smtClean="0"/>
              <a:t>otham city’s buildings and </a:t>
            </a:r>
            <a:r>
              <a:rPr lang="en-US" sz="3200" dirty="0" err="1"/>
              <a:t>B</a:t>
            </a:r>
            <a:r>
              <a:rPr lang="en-US" sz="3200" dirty="0" err="1" smtClean="0"/>
              <a:t>atCar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Construction of the buildings by coding.</a:t>
            </a:r>
          </a:p>
          <a:p>
            <a:r>
              <a:rPr lang="en-US" sz="3200" dirty="0" smtClean="0"/>
              <a:t>Applying translation on the </a:t>
            </a:r>
            <a:r>
              <a:rPr lang="en-US" sz="3200" dirty="0" err="1" smtClean="0"/>
              <a:t>BatSignal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5900" dirty="0" err="1" smtClean="0"/>
              <a:t>Arif</a:t>
            </a:r>
            <a:r>
              <a:rPr lang="en-US" sz="5900" dirty="0" smtClean="0"/>
              <a:t> :</a:t>
            </a:r>
          </a:p>
          <a:p>
            <a:r>
              <a:rPr lang="en-US" sz="3200" dirty="0" smtClean="0"/>
              <a:t>Coordinate set for </a:t>
            </a:r>
            <a:r>
              <a:rPr lang="en-US" sz="3200" dirty="0" err="1"/>
              <a:t>B</a:t>
            </a:r>
            <a:r>
              <a:rPr lang="en-US" sz="3200" dirty="0" err="1" smtClean="0"/>
              <a:t>atSignal</a:t>
            </a:r>
            <a:r>
              <a:rPr lang="en-US" sz="3200" dirty="0" smtClean="0"/>
              <a:t>, Basic Layouts, Design.</a:t>
            </a:r>
          </a:p>
          <a:p>
            <a:r>
              <a:rPr lang="en-US" sz="3200" dirty="0" smtClean="0"/>
              <a:t>Construction of </a:t>
            </a:r>
            <a:r>
              <a:rPr lang="en-US" sz="3200" dirty="0" err="1" smtClean="0"/>
              <a:t>BatCar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Applying translate Rotate on Weapon, </a:t>
            </a:r>
            <a:r>
              <a:rPr lang="en-US" sz="3200" dirty="0" err="1" smtClean="0"/>
              <a:t>BatCar</a:t>
            </a:r>
            <a:r>
              <a:rPr lang="en-US" sz="3200" dirty="0" smtClean="0"/>
              <a:t>, Turbine, Boat.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1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963" y="108285"/>
            <a:ext cx="10018713" cy="1251284"/>
          </a:xfrm>
        </p:spPr>
        <p:txBody>
          <a:bodyPr/>
          <a:lstStyle/>
          <a:p>
            <a:r>
              <a:rPr lang="en-US" dirty="0" smtClean="0"/>
              <a:t>SNAPS 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60" y="1010653"/>
            <a:ext cx="7800974" cy="56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39932" y="276726"/>
            <a:ext cx="10018713" cy="938463"/>
          </a:xfrm>
        </p:spPr>
        <p:txBody>
          <a:bodyPr/>
          <a:lstStyle/>
          <a:p>
            <a:r>
              <a:rPr lang="en-US" dirty="0" smtClean="0"/>
              <a:t>SNAPS 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46" y="1152023"/>
            <a:ext cx="8145379" cy="54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71" y="1308434"/>
            <a:ext cx="7429500" cy="361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111" y="2633097"/>
            <a:ext cx="4398501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Thank You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24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146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G O T H A M</vt:lpstr>
      <vt:lpstr>Project introduction:</vt:lpstr>
      <vt:lpstr>Individual Tasks :</vt:lpstr>
      <vt:lpstr>SNAPS : </vt:lpstr>
      <vt:lpstr>SNAPS : 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O T H A M_OpenGL</dc:title>
  <dc:creator>ilma3012@hotmail.com</dc:creator>
  <cp:lastModifiedBy>student</cp:lastModifiedBy>
  <cp:revision>9</cp:revision>
  <dcterms:created xsi:type="dcterms:W3CDTF">2018-09-10T04:26:42Z</dcterms:created>
  <dcterms:modified xsi:type="dcterms:W3CDTF">2018-09-11T05:49:16Z</dcterms:modified>
</cp:coreProperties>
</file>