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7" r:id="rId4"/>
    <p:sldId id="279" r:id="rId5"/>
    <p:sldId id="280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Village scenario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2138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By </a:t>
            </a:r>
            <a:r>
              <a:rPr lang="en-US" dirty="0" smtClean="0"/>
              <a:t>:   </a:t>
            </a:r>
            <a:r>
              <a:rPr lang="en-US" dirty="0" err="1" smtClean="0"/>
              <a:t>Shifat</a:t>
            </a:r>
            <a:r>
              <a:rPr lang="en-US" dirty="0" smtClean="0"/>
              <a:t> </a:t>
            </a:r>
            <a:r>
              <a:rPr lang="en-US" dirty="0" err="1" smtClean="0"/>
              <a:t>Naznin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ID: 011 142 </a:t>
            </a:r>
            <a:r>
              <a:rPr lang="en-US" dirty="0" smtClean="0"/>
              <a:t>059 </a:t>
            </a:r>
          </a:p>
          <a:p>
            <a:r>
              <a:rPr lang="en-US" dirty="0" smtClean="0"/>
              <a:t>                          </a:t>
            </a:r>
            <a:r>
              <a:rPr lang="en-US" dirty="0" err="1" smtClean="0"/>
              <a:t>Dolon</a:t>
            </a:r>
            <a:r>
              <a:rPr lang="en-US" dirty="0" smtClean="0"/>
              <a:t> </a:t>
            </a:r>
            <a:r>
              <a:rPr lang="en-US" dirty="0" err="1" smtClean="0"/>
              <a:t>Banik</a:t>
            </a:r>
            <a:endParaRPr lang="en-US" dirty="0" smtClean="0"/>
          </a:p>
          <a:p>
            <a:r>
              <a:rPr lang="en-US" dirty="0" smtClean="0"/>
              <a:t>                                ID: 011 142 029</a:t>
            </a:r>
          </a:p>
          <a:p>
            <a:r>
              <a:rPr lang="en-US" dirty="0" smtClean="0"/>
              <a:t>                           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5328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It’s OpenGL </a:t>
            </a:r>
            <a:r>
              <a:rPr lang="en-US" b="1" dirty="0" smtClean="0"/>
              <a:t>2D project </a:t>
            </a:r>
          </a:p>
          <a:p>
            <a:r>
              <a:rPr lang="en-US" b="1" dirty="0" smtClean="0"/>
              <a:t>Triangle and Circle used for tree</a:t>
            </a:r>
          </a:p>
          <a:p>
            <a:r>
              <a:rPr lang="en-US" b="1" dirty="0" smtClean="0"/>
              <a:t>Circle used for cloud</a:t>
            </a:r>
          </a:p>
          <a:p>
            <a:r>
              <a:rPr lang="en-US" b="1" dirty="0" smtClean="0"/>
              <a:t>Rectangle &amp; Triangle used for house</a:t>
            </a:r>
          </a:p>
          <a:p>
            <a:r>
              <a:rPr lang="en-US" b="1" dirty="0" smtClean="0"/>
              <a:t>Circle &amp; Rectangle used for car</a:t>
            </a:r>
          </a:p>
          <a:p>
            <a:r>
              <a:rPr lang="en-US" b="1" dirty="0" smtClean="0"/>
              <a:t>Day &amp; Night mode</a:t>
            </a:r>
          </a:p>
          <a:p>
            <a:r>
              <a:rPr lang="en-US" b="1" dirty="0" smtClean="0"/>
              <a:t>Movement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6023" y="1175656"/>
          <a:ext cx="10353676" cy="4611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955"/>
                <a:gridCol w="5167721"/>
              </a:tblGrid>
              <a:tr h="922238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Shifat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Naznin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Dolon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Banik</a:t>
                      </a:r>
                      <a:endParaRPr lang="en-US" dirty="0"/>
                    </a:p>
                  </a:txBody>
                  <a:tcPr/>
                </a:tc>
              </a:tr>
              <a:tr h="922238">
                <a:tc>
                  <a:txBody>
                    <a:bodyPr/>
                    <a:lstStyle/>
                    <a:p>
                      <a:r>
                        <a:rPr lang="en-US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House</a:t>
                      </a:r>
                      <a:endParaRPr lang="en-US" dirty="0"/>
                    </a:p>
                  </a:txBody>
                  <a:tcPr/>
                </a:tc>
              </a:tr>
              <a:tr h="922238">
                <a:tc>
                  <a:txBody>
                    <a:bodyPr/>
                    <a:lstStyle/>
                    <a:p>
                      <a:r>
                        <a:rPr lang="en-US" dirty="0" smtClean="0"/>
                        <a:t> Cloud , Moon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Car</a:t>
                      </a:r>
                      <a:endParaRPr lang="en-US" dirty="0"/>
                    </a:p>
                  </a:txBody>
                  <a:tcPr/>
                </a:tc>
              </a:tr>
              <a:tr h="922238"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SpinDisplay</a:t>
                      </a:r>
                      <a:r>
                        <a:rPr lang="en-US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</a:tr>
              <a:tr h="9222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26571"/>
            <a:ext cx="12198691" cy="630935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699"/>
            <a:ext cx="12203521" cy="62133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95269" y="125584"/>
            <a:ext cx="9001462" cy="7311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That’s all for now!!!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7664" y="1285103"/>
            <a:ext cx="12134335" cy="5572897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Thank You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42470446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564</TotalTime>
  <Words>64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Damask</vt:lpstr>
      <vt:lpstr> Village scenario</vt:lpstr>
      <vt:lpstr>Introduction</vt:lpstr>
      <vt:lpstr>Slide 3</vt:lpstr>
      <vt:lpstr>Slide 4</vt:lpstr>
      <vt:lpstr>Slide 5</vt:lpstr>
      <vt:lpstr>That’s all for now!!!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 Data Structures</dc:title>
  <dc:creator>Tushar</dc:creator>
  <cp:lastModifiedBy>DELL</cp:lastModifiedBy>
  <cp:revision>50</cp:revision>
  <dcterms:created xsi:type="dcterms:W3CDTF">2015-09-03T05:18:08Z</dcterms:created>
  <dcterms:modified xsi:type="dcterms:W3CDTF">2018-09-11T05:48:07Z</dcterms:modified>
</cp:coreProperties>
</file>