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PLANE SHOOTER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Md. Al-</a:t>
            </a:r>
            <a:r>
              <a:rPr lang="en-US" dirty="0" err="1" smtClean="0"/>
              <a:t>Hasan</a:t>
            </a:r>
            <a:endParaRPr lang="en-US" dirty="0" smtClean="0"/>
          </a:p>
          <a:p>
            <a:r>
              <a:rPr lang="en-US" dirty="0" smtClean="0"/>
              <a:t>ID: 011 142 062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simple project based on shooting.</a:t>
            </a:r>
          </a:p>
          <a:p>
            <a:r>
              <a:rPr lang="en-US" dirty="0" smtClean="0"/>
              <a:t>There will be two groups</a:t>
            </a:r>
          </a:p>
          <a:p>
            <a:pPr lvl="1"/>
            <a:r>
              <a:rPr lang="en-US" dirty="0" smtClean="0"/>
              <a:t>White one which will be player group</a:t>
            </a:r>
          </a:p>
          <a:p>
            <a:pPr lvl="1"/>
            <a:r>
              <a:rPr lang="en-US" dirty="0" smtClean="0"/>
              <a:t>Red one which will be enemy group</a:t>
            </a:r>
          </a:p>
          <a:p>
            <a:r>
              <a:rPr lang="en-US" dirty="0" smtClean="0"/>
              <a:t>If one plane of enemy group crossed you </a:t>
            </a:r>
            <a:r>
              <a:rPr lang="en-US" dirty="0" smtClean="0"/>
              <a:t>or </a:t>
            </a:r>
            <a:r>
              <a:rPr lang="en-US" smtClean="0"/>
              <a:t>touched you then </a:t>
            </a:r>
            <a:r>
              <a:rPr lang="en-US" dirty="0" smtClean="0"/>
              <a:t>you will be dead.</a:t>
            </a:r>
          </a:p>
          <a:p>
            <a:r>
              <a:rPr lang="en-US" dirty="0" smtClean="0"/>
              <a:t>If you destroy your own group plane, your score will be deducted 1.And if you leave them you will get 1 point</a:t>
            </a:r>
          </a:p>
          <a:p>
            <a:r>
              <a:rPr lang="en-US" dirty="0" smtClean="0"/>
              <a:t>If you destroy enemy plane your score will increase 3.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I need to make player and enemy object.</a:t>
            </a:r>
          </a:p>
          <a:p>
            <a:r>
              <a:rPr lang="en-US" dirty="0" smtClean="0"/>
              <a:t>Then I try to create bullet for shooting.</a:t>
            </a:r>
          </a:p>
          <a:p>
            <a:r>
              <a:rPr lang="en-US" dirty="0" smtClean="0"/>
              <a:t>Give necessary condition to move Player, Enemy and bullet.</a:t>
            </a:r>
          </a:p>
          <a:p>
            <a:r>
              <a:rPr lang="en-US" dirty="0" smtClean="0"/>
              <a:t>Logical condition to destroy enemy.</a:t>
            </a:r>
          </a:p>
          <a:p>
            <a:r>
              <a:rPr lang="en-US" dirty="0" smtClean="0"/>
              <a:t>Updating scores of player.</a:t>
            </a:r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Enemy and Player group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71601"/>
            <a:ext cx="9143999" cy="5715000"/>
          </a:xfrm>
        </p:spPr>
      </p:pic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Player Shooting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1"/>
            <a:ext cx="9143999" cy="5715000"/>
          </a:xfrm>
        </p:spPr>
      </p:pic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Shooting an enemy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1"/>
            <a:ext cx="9143999" cy="5486400"/>
          </a:xfr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Player Score</a:t>
            </a:r>
            <a:endParaRPr lang="en-US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8686800" cy="5334000"/>
          </a:xfrm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semister\13th SEMISTER\English\presentation\AccomplishedBelatedGarpike-smal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145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PLANE SHOOTER</vt:lpstr>
      <vt:lpstr>INTRODUCTION</vt:lpstr>
      <vt:lpstr>TASK</vt:lpstr>
      <vt:lpstr>Enemy and Player group</vt:lpstr>
      <vt:lpstr>Player Shooting</vt:lpstr>
      <vt:lpstr>Shooting an enemy</vt:lpstr>
      <vt:lpstr>Player Score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 SHOOTER</dc:title>
  <dc:creator>Administrator</dc:creator>
  <cp:lastModifiedBy>GP</cp:lastModifiedBy>
  <cp:revision>3</cp:revision>
  <dcterms:created xsi:type="dcterms:W3CDTF">2006-08-16T00:00:00Z</dcterms:created>
  <dcterms:modified xsi:type="dcterms:W3CDTF">2018-09-11T06:15:07Z</dcterms:modified>
</cp:coreProperties>
</file>