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5" r:id="rId5"/>
    <p:sldId id="261" r:id="rId6"/>
    <p:sldId id="266"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D8BD707-D9CF-40AE-B4C6-C98DA3205C09}" type="datetimeFigureOut">
              <a:rPr lang="en-US" smtClean="0"/>
              <a:pPr/>
              <a:t>11-Sep-18</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D8BD707-D9CF-40AE-B4C6-C98DA3205C09}" type="datetimeFigureOut">
              <a:rPr lang="en-US" smtClean="0"/>
              <a:pPr/>
              <a:t>11-Sep-18</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pPr/>
              <a:t>11-Sep-18</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990600"/>
            <a:ext cx="5723468" cy="1600200"/>
          </a:xfrm>
        </p:spPr>
        <p:txBody>
          <a:bodyPr>
            <a:normAutofit/>
          </a:bodyPr>
          <a:lstStyle/>
          <a:p>
            <a:r>
              <a:rPr lang="en-US" sz="6000" dirty="0" smtClean="0">
                <a:latin typeface="Arial" pitchFamily="34" charset="0"/>
                <a:cs typeface="Arial" pitchFamily="34" charset="0"/>
              </a:rPr>
              <a:t>Cross The River</a:t>
            </a:r>
            <a:endParaRPr lang="en-US" sz="6000" dirty="0">
              <a:latin typeface="Arial" pitchFamily="34" charset="0"/>
              <a:cs typeface="Arial" pitchFamily="34" charset="0"/>
            </a:endParaRPr>
          </a:p>
        </p:txBody>
      </p:sp>
      <p:sp>
        <p:nvSpPr>
          <p:cNvPr id="3" name="Subtitle 2"/>
          <p:cNvSpPr>
            <a:spLocks noGrp="1"/>
          </p:cNvSpPr>
          <p:nvPr>
            <p:ph type="subTitle" idx="1"/>
          </p:nvPr>
        </p:nvSpPr>
        <p:spPr>
          <a:xfrm>
            <a:off x="1447800" y="3276600"/>
            <a:ext cx="6626579" cy="2514600"/>
          </a:xfrm>
        </p:spPr>
        <p:txBody>
          <a:bodyPr>
            <a:normAutofit/>
          </a:bodyPr>
          <a:lstStyle/>
          <a:p>
            <a:r>
              <a:rPr lang="en-US" b="1" u="sng" dirty="0" smtClean="0">
                <a:solidFill>
                  <a:schemeClr val="tx1">
                    <a:lumMod val="95000"/>
                    <a:lumOff val="5000"/>
                  </a:schemeClr>
                </a:solidFill>
              </a:rPr>
              <a:t>Presenter</a:t>
            </a:r>
            <a:r>
              <a:rPr lang="en-US" dirty="0" smtClean="0">
                <a:solidFill>
                  <a:schemeClr val="tx1">
                    <a:lumMod val="95000"/>
                    <a:lumOff val="5000"/>
                  </a:schemeClr>
                </a:solidFill>
              </a:rPr>
              <a:t> :</a:t>
            </a:r>
          </a:p>
          <a:p>
            <a:endParaRPr lang="en-US" dirty="0" smtClean="0">
              <a:solidFill>
                <a:schemeClr val="tx1">
                  <a:lumMod val="95000"/>
                  <a:lumOff val="5000"/>
                </a:schemeClr>
              </a:solidFill>
            </a:endParaRPr>
          </a:p>
          <a:p>
            <a:r>
              <a:rPr lang="en-US" dirty="0" smtClean="0">
                <a:solidFill>
                  <a:schemeClr val="tx1">
                    <a:lumMod val="95000"/>
                    <a:lumOff val="5000"/>
                  </a:schemeClr>
                </a:solidFill>
              </a:rPr>
              <a:t>1. Ali Akbar </a:t>
            </a:r>
            <a:r>
              <a:rPr lang="en-US" dirty="0" err="1" smtClean="0">
                <a:solidFill>
                  <a:schemeClr val="tx1">
                    <a:lumMod val="95000"/>
                    <a:lumOff val="5000"/>
                  </a:schemeClr>
                </a:solidFill>
              </a:rPr>
              <a:t>Talukdar</a:t>
            </a:r>
            <a:r>
              <a:rPr lang="en-US" dirty="0" smtClean="0">
                <a:solidFill>
                  <a:schemeClr val="tx1">
                    <a:lumMod val="95000"/>
                    <a:lumOff val="5000"/>
                  </a:schemeClr>
                </a:solidFill>
              </a:rPr>
              <a:t>                 ID : 011143001</a:t>
            </a:r>
          </a:p>
          <a:p>
            <a:r>
              <a:rPr lang="en-US" dirty="0" smtClean="0">
                <a:solidFill>
                  <a:schemeClr val="tx1">
                    <a:lumMod val="95000"/>
                    <a:lumOff val="5000"/>
                  </a:schemeClr>
                </a:solidFill>
              </a:rPr>
              <a:t>2. </a:t>
            </a:r>
            <a:r>
              <a:rPr lang="en-US" dirty="0" err="1" smtClean="0">
                <a:solidFill>
                  <a:schemeClr val="tx1">
                    <a:lumMod val="95000"/>
                    <a:lumOff val="5000"/>
                  </a:schemeClr>
                </a:solidFill>
              </a:rPr>
              <a:t>Rubait</a:t>
            </a:r>
            <a:r>
              <a:rPr lang="en-US" dirty="0" smtClean="0">
                <a:solidFill>
                  <a:schemeClr val="tx1">
                    <a:lumMod val="95000"/>
                    <a:lumOff val="5000"/>
                  </a:schemeClr>
                </a:solidFill>
              </a:rPr>
              <a:t> Bin </a:t>
            </a:r>
            <a:r>
              <a:rPr lang="en-US" dirty="0" err="1" smtClean="0">
                <a:solidFill>
                  <a:schemeClr val="tx1">
                    <a:lumMod val="95000"/>
                    <a:lumOff val="5000"/>
                  </a:schemeClr>
                </a:solidFill>
              </a:rPr>
              <a:t>Hasan</a:t>
            </a:r>
            <a:r>
              <a:rPr lang="en-US" dirty="0" smtClean="0">
                <a:solidFill>
                  <a:schemeClr val="tx1">
                    <a:lumMod val="95000"/>
                    <a:lumOff val="5000"/>
                  </a:schemeClr>
                </a:solidFill>
              </a:rPr>
              <a:t>                   ID : 011143025</a:t>
            </a:r>
            <a:endParaRPr lang="en-US" dirty="0">
              <a:solidFill>
                <a:schemeClr val="tx1">
                  <a:lumMod val="95000"/>
                  <a:lumOff val="5000"/>
                </a:schemeClr>
              </a:solidFill>
            </a:endParaRPr>
          </a:p>
        </p:txBody>
      </p:sp>
    </p:spTree>
    <p:extLst>
      <p:ext uri="{BB962C8B-B14F-4D97-AF65-F5344CB8AC3E}">
        <p14:creationId xmlns:p14="http://schemas.microsoft.com/office/powerpoint/2010/main" val="366232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00"/>
            <a:ext cx="7010400" cy="4800600"/>
          </a:xfrm>
        </p:spPr>
        <p:txBody>
          <a:bodyPr>
            <a:noAutofit/>
          </a:bodyPr>
          <a:lstStyle/>
          <a:p>
            <a:pPr algn="l"/>
            <a:r>
              <a:rPr lang="en-US" sz="3200" u="sng" dirty="0" smtClean="0">
                <a:latin typeface="Arial" pitchFamily="34" charset="0"/>
                <a:cs typeface="Arial" pitchFamily="34" charset="0"/>
              </a:rPr>
              <a:t>Introduction</a:t>
            </a:r>
            <a:r>
              <a:rPr lang="en-US" sz="3200" dirty="0" smtClean="0">
                <a:latin typeface="Arial" pitchFamily="34" charset="0"/>
                <a:cs typeface="Arial" pitchFamily="34" charset="0"/>
              </a:rPr>
              <a:t> :</a:t>
            </a:r>
            <a:br>
              <a:rPr lang="en-US" sz="3200" dirty="0" smtClean="0">
                <a:latin typeface="Arial" pitchFamily="34" charset="0"/>
                <a:cs typeface="Arial" pitchFamily="34" charset="0"/>
              </a:rPr>
            </a:b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en-US" sz="3200" dirty="0" smtClean="0">
                <a:latin typeface="Arial" pitchFamily="34" charset="0"/>
                <a:cs typeface="Arial" pitchFamily="34" charset="0"/>
              </a:rPr>
              <a:t>Our project “Cross the River” contains a game where some objects needs to be passed from one side to </a:t>
            </a:r>
            <a:r>
              <a:rPr lang="en-US" sz="3200" dirty="0" err="1" smtClean="0">
                <a:latin typeface="Arial" pitchFamily="34" charset="0"/>
                <a:cs typeface="Arial" pitchFamily="34" charset="0"/>
              </a:rPr>
              <a:t>another.A</a:t>
            </a:r>
            <a:r>
              <a:rPr lang="en-US" sz="3200" dirty="0" smtClean="0">
                <a:latin typeface="Arial" pitchFamily="34" charset="0"/>
                <a:cs typeface="Arial" pitchFamily="34" charset="0"/>
              </a:rPr>
              <a:t> boat can carry maximum two </a:t>
            </a:r>
            <a:r>
              <a:rPr lang="en-US" sz="3200" dirty="0" err="1" smtClean="0">
                <a:latin typeface="Arial" pitchFamily="34" charset="0"/>
                <a:cs typeface="Arial" pitchFamily="34" charset="0"/>
              </a:rPr>
              <a:t>objects.If</a:t>
            </a:r>
            <a:r>
              <a:rPr lang="en-US" sz="3200" dirty="0" smtClean="0">
                <a:latin typeface="Arial" pitchFamily="34" charset="0"/>
                <a:cs typeface="Arial" pitchFamily="34" charset="0"/>
              </a:rPr>
              <a:t> No of Red objects </a:t>
            </a:r>
            <a:r>
              <a:rPr lang="en-US" sz="3200" dirty="0" err="1" smtClean="0">
                <a:latin typeface="Arial" pitchFamily="34" charset="0"/>
                <a:cs typeface="Arial" pitchFamily="34" charset="0"/>
              </a:rPr>
              <a:t>increase,the</a:t>
            </a:r>
            <a:r>
              <a:rPr lang="en-US" sz="3200" dirty="0" smtClean="0">
                <a:latin typeface="Arial" pitchFamily="34" charset="0"/>
                <a:cs typeface="Arial" pitchFamily="34" charset="0"/>
              </a:rPr>
              <a:t> game will </a:t>
            </a:r>
            <a:r>
              <a:rPr lang="en-US" sz="3200" dirty="0" err="1" smtClean="0">
                <a:latin typeface="Arial" pitchFamily="34" charset="0"/>
                <a:cs typeface="Arial" pitchFamily="34" charset="0"/>
              </a:rPr>
              <a:t>end.The</a:t>
            </a:r>
            <a:r>
              <a:rPr lang="en-US" sz="3200" dirty="0" smtClean="0">
                <a:latin typeface="Arial" pitchFamily="34" charset="0"/>
                <a:cs typeface="Arial" pitchFamily="34" charset="0"/>
              </a:rPr>
              <a:t> game will continue based on No of Green Objects &gt; No of Red objects.</a:t>
            </a:r>
            <a:endParaRPr lang="en-US" sz="3200" dirty="0">
              <a:latin typeface="Arial" pitchFamily="34" charset="0"/>
              <a:cs typeface="Arial" pitchFamily="34" charset="0"/>
            </a:endParaRPr>
          </a:p>
        </p:txBody>
      </p:sp>
      <p:sp>
        <p:nvSpPr>
          <p:cNvPr id="3" name="Text Placeholder 2"/>
          <p:cNvSpPr>
            <a:spLocks noGrp="1"/>
          </p:cNvSpPr>
          <p:nvPr>
            <p:ph type="body" idx="1"/>
          </p:nvPr>
        </p:nvSpPr>
        <p:spPr>
          <a:xfrm>
            <a:off x="2971801" y="3124200"/>
            <a:ext cx="2133600" cy="1143000"/>
          </a:xfrm>
        </p:spPr>
        <p:txBody>
          <a:bodyPr>
            <a:normAutofit/>
          </a:bodyPr>
          <a:lstStyle/>
          <a:p>
            <a:pPr marL="457200" indent="-457200" algn="l">
              <a:buFont typeface="Arial" pitchFamily="34" charset="0"/>
              <a:buChar char="•"/>
            </a:pPr>
            <a:endParaRPr lang="en-US" dirty="0" smtClean="0">
              <a:solidFill>
                <a:schemeClr val="tx1">
                  <a:lumMod val="95000"/>
                  <a:lumOff val="5000"/>
                </a:schemeClr>
              </a:solidFill>
            </a:endParaRPr>
          </a:p>
          <a:p>
            <a:pPr marL="342900" indent="-342900" algn="l">
              <a:buFont typeface="Arial" pitchFamily="34" charset="0"/>
              <a:buChar char="•"/>
            </a:pPr>
            <a:endParaRPr lang="en-US" dirty="0">
              <a:solidFill>
                <a:schemeClr val="tx1">
                  <a:lumMod val="95000"/>
                  <a:lumOff val="5000"/>
                </a:schemeClr>
              </a:solidFill>
            </a:endParaRPr>
          </a:p>
          <a:p>
            <a:pPr marL="457200" indent="-457200" algn="l">
              <a:buFont typeface="Arial" pitchFamily="34" charset="0"/>
              <a:buChar char="•"/>
            </a:pPr>
            <a:endParaRPr lang="en-US" dirty="0" smtClean="0"/>
          </a:p>
        </p:txBody>
      </p:sp>
    </p:spTree>
    <p:extLst>
      <p:ext uri="{BB962C8B-B14F-4D97-AF65-F5344CB8AC3E}">
        <p14:creationId xmlns:p14="http://schemas.microsoft.com/office/powerpoint/2010/main" val="1432988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295400"/>
            <a:ext cx="6254044" cy="914400"/>
          </a:xfrm>
        </p:spPr>
        <p:txBody>
          <a:bodyPr/>
          <a:lstStyle/>
          <a:p>
            <a:r>
              <a:rPr lang="en-US" u="sng" dirty="0" err="1" smtClean="0">
                <a:latin typeface="Arial" pitchFamily="34" charset="0"/>
                <a:cs typeface="Arial" pitchFamily="34" charset="0"/>
              </a:rPr>
              <a:t>Indivisual</a:t>
            </a:r>
            <a:r>
              <a:rPr lang="en-US" u="sng" dirty="0" smtClean="0">
                <a:latin typeface="Arial" pitchFamily="34" charset="0"/>
                <a:cs typeface="Arial" pitchFamily="34" charset="0"/>
              </a:rPr>
              <a:t>  Task</a:t>
            </a:r>
            <a:endParaRPr lang="en-US" u="sng" dirty="0">
              <a:latin typeface="Arial" pitchFamily="34" charset="0"/>
              <a:cs typeface="Arial" pitchFamily="34" charset="0"/>
            </a:endParaRPr>
          </a:p>
        </p:txBody>
      </p:sp>
      <p:sp>
        <p:nvSpPr>
          <p:cNvPr id="3" name="Text Placeholder 2"/>
          <p:cNvSpPr>
            <a:spLocks noGrp="1"/>
          </p:cNvSpPr>
          <p:nvPr>
            <p:ph type="body" idx="1"/>
          </p:nvPr>
        </p:nvSpPr>
        <p:spPr>
          <a:xfrm>
            <a:off x="1447800" y="3200400"/>
            <a:ext cx="6231467" cy="1905000"/>
          </a:xfrm>
        </p:spPr>
        <p:txBody>
          <a:bodyPr>
            <a:normAutofit/>
          </a:bodyPr>
          <a:lstStyle/>
          <a:p>
            <a:pPr algn="l"/>
            <a:r>
              <a:rPr lang="en-US" sz="2400" dirty="0" err="1" smtClean="0">
                <a:solidFill>
                  <a:schemeClr val="tx1">
                    <a:lumMod val="95000"/>
                    <a:lumOff val="5000"/>
                  </a:schemeClr>
                </a:solidFill>
                <a:latin typeface="Arial" pitchFamily="34" charset="0"/>
                <a:cs typeface="Arial" pitchFamily="34" charset="0"/>
              </a:rPr>
              <a:t>Rubait</a:t>
            </a:r>
            <a:r>
              <a:rPr lang="en-US" sz="2400" dirty="0" smtClean="0">
                <a:solidFill>
                  <a:schemeClr val="tx1">
                    <a:lumMod val="95000"/>
                    <a:lumOff val="5000"/>
                  </a:schemeClr>
                </a:solidFill>
                <a:latin typeface="Arial" pitchFamily="34" charset="0"/>
                <a:cs typeface="Arial" pitchFamily="34" charset="0"/>
              </a:rPr>
              <a:t>  Bin  </a:t>
            </a:r>
            <a:r>
              <a:rPr lang="en-US" sz="2400" dirty="0" err="1" smtClean="0">
                <a:solidFill>
                  <a:schemeClr val="tx1">
                    <a:lumMod val="95000"/>
                    <a:lumOff val="5000"/>
                  </a:schemeClr>
                </a:solidFill>
                <a:latin typeface="Arial" pitchFamily="34" charset="0"/>
                <a:cs typeface="Arial" pitchFamily="34" charset="0"/>
              </a:rPr>
              <a:t>Hasan</a:t>
            </a:r>
            <a:r>
              <a:rPr lang="en-US" sz="2400" dirty="0" smtClean="0">
                <a:solidFill>
                  <a:schemeClr val="tx1">
                    <a:lumMod val="95000"/>
                    <a:lumOff val="5000"/>
                  </a:schemeClr>
                </a:solidFill>
                <a:latin typeface="Arial" pitchFamily="34" charset="0"/>
                <a:cs typeface="Arial" pitchFamily="34" charset="0"/>
              </a:rPr>
              <a:t> </a:t>
            </a:r>
            <a:r>
              <a:rPr lang="en-US" sz="2400" dirty="0" smtClean="0">
                <a:solidFill>
                  <a:schemeClr val="tx1">
                    <a:lumMod val="95000"/>
                    <a:lumOff val="5000"/>
                  </a:schemeClr>
                </a:solidFill>
              </a:rPr>
              <a:t>: Necessary Rectangle             creation</a:t>
            </a:r>
          </a:p>
          <a:p>
            <a:pPr algn="l"/>
            <a:r>
              <a:rPr lang="en-US" sz="2400" dirty="0" smtClean="0">
                <a:solidFill>
                  <a:schemeClr val="tx1">
                    <a:lumMod val="95000"/>
                    <a:lumOff val="5000"/>
                  </a:schemeClr>
                </a:solidFill>
                <a:latin typeface="Arial" pitchFamily="34" charset="0"/>
                <a:cs typeface="Arial" pitchFamily="34" charset="0"/>
              </a:rPr>
              <a:t>Ali  Akbar  </a:t>
            </a:r>
            <a:r>
              <a:rPr lang="en-US" sz="2400" dirty="0" err="1" smtClean="0">
                <a:solidFill>
                  <a:schemeClr val="tx1">
                    <a:lumMod val="95000"/>
                    <a:lumOff val="5000"/>
                  </a:schemeClr>
                </a:solidFill>
                <a:latin typeface="Arial" pitchFamily="34" charset="0"/>
                <a:cs typeface="Arial" pitchFamily="34" charset="0"/>
              </a:rPr>
              <a:t>Talukdar</a:t>
            </a:r>
            <a:r>
              <a:rPr lang="en-US" sz="2400" dirty="0" smtClean="0">
                <a:solidFill>
                  <a:schemeClr val="tx1">
                    <a:lumMod val="95000"/>
                    <a:lumOff val="5000"/>
                  </a:schemeClr>
                </a:solidFill>
                <a:latin typeface="Arial" pitchFamily="34" charset="0"/>
                <a:cs typeface="Arial" pitchFamily="34" charset="0"/>
              </a:rPr>
              <a:t>  </a:t>
            </a:r>
            <a:r>
              <a:rPr lang="en-US" sz="2400" dirty="0" smtClean="0">
                <a:solidFill>
                  <a:schemeClr val="tx1">
                    <a:lumMod val="95000"/>
                    <a:lumOff val="5000"/>
                  </a:schemeClr>
                </a:solidFill>
              </a:rPr>
              <a:t>: Object movement &amp; maintaining conditional </a:t>
            </a:r>
            <a:r>
              <a:rPr lang="en-US" sz="2400" dirty="0" err="1" smtClean="0">
                <a:solidFill>
                  <a:schemeClr val="tx1">
                    <a:lumMod val="95000"/>
                    <a:lumOff val="5000"/>
                  </a:schemeClr>
                </a:solidFill>
              </a:rPr>
              <a:t>requiremens</a:t>
            </a:r>
            <a:r>
              <a:rPr lang="en-US" sz="2400" dirty="0" smtClean="0">
                <a:solidFill>
                  <a:schemeClr val="tx1">
                    <a:lumMod val="95000"/>
                    <a:lumOff val="5000"/>
                  </a:schemeClr>
                </a:solidFill>
              </a:rPr>
              <a:t>  </a:t>
            </a:r>
          </a:p>
        </p:txBody>
      </p:sp>
    </p:spTree>
    <p:extLst>
      <p:ext uri="{BB962C8B-B14F-4D97-AF65-F5344CB8AC3E}">
        <p14:creationId xmlns:p14="http://schemas.microsoft.com/office/powerpoint/2010/main" val="3871136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978" y="838200"/>
            <a:ext cx="6254044" cy="904875"/>
          </a:xfrm>
        </p:spPr>
        <p:txBody>
          <a:bodyPr/>
          <a:lstStyle/>
          <a:p>
            <a:r>
              <a:rPr lang="en-US" u="sng" dirty="0" smtClean="0">
                <a:latin typeface="Arial" pitchFamily="34" charset="0"/>
                <a:cs typeface="Arial" pitchFamily="34" charset="0"/>
              </a:rPr>
              <a:t>Screenshot  of Project</a:t>
            </a:r>
            <a:endParaRPr lang="en-US" u="sng"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09800"/>
            <a:ext cx="7620000" cy="3437334"/>
          </a:xfrm>
          <a:prstGeom prst="rect">
            <a:avLst/>
          </a:prstGeom>
        </p:spPr>
      </p:pic>
    </p:spTree>
    <p:extLst>
      <p:ext uri="{BB962C8B-B14F-4D97-AF65-F5344CB8AC3E}">
        <p14:creationId xmlns:p14="http://schemas.microsoft.com/office/powerpoint/2010/main" val="812960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914401"/>
            <a:ext cx="6254044" cy="762000"/>
          </a:xfrm>
        </p:spPr>
        <p:txBody>
          <a:bodyPr/>
          <a:lstStyle/>
          <a:p>
            <a:r>
              <a:rPr lang="en-US" u="sng" dirty="0" err="1" smtClean="0">
                <a:latin typeface="Arial" pitchFamily="34" charset="0"/>
                <a:cs typeface="Arial" pitchFamily="34" charset="0"/>
              </a:rPr>
              <a:t>Screensot</a:t>
            </a:r>
            <a:r>
              <a:rPr lang="en-US" u="sng" dirty="0" smtClean="0">
                <a:latin typeface="Arial" pitchFamily="34" charset="0"/>
                <a:cs typeface="Arial" pitchFamily="34" charset="0"/>
              </a:rPr>
              <a:t> </a:t>
            </a:r>
            <a:r>
              <a:rPr lang="en-US" u="sng" dirty="0">
                <a:latin typeface="Arial" pitchFamily="34" charset="0"/>
                <a:cs typeface="Arial" pitchFamily="34" charset="0"/>
              </a:rPr>
              <a:t>of  Project</a:t>
            </a:r>
            <a:endParaRPr lang="en-US" u="sng" dirty="0"/>
          </a:p>
        </p:txBody>
      </p:sp>
      <p:sp>
        <p:nvSpPr>
          <p:cNvPr id="3" name="Text Placeholder 2"/>
          <p:cNvSpPr>
            <a:spLocks noGrp="1"/>
          </p:cNvSpPr>
          <p:nvPr>
            <p:ph type="body" idx="1"/>
          </p:nvPr>
        </p:nvSpPr>
        <p:spPr>
          <a:xfrm>
            <a:off x="1447800" y="3048000"/>
            <a:ext cx="6231467" cy="2743200"/>
          </a:xfrm>
        </p:spPr>
        <p:txBody>
          <a:bodyPr/>
          <a:lstStyle/>
          <a:p>
            <a:pPr algn="l"/>
            <a:endParaRPr lang="en-US" b="1" dirty="0">
              <a:solidFill>
                <a:schemeClr val="tx1">
                  <a:lumMod val="95000"/>
                  <a:lumOff val="5000"/>
                </a:schemeClr>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2200"/>
            <a:ext cx="7391400" cy="3693196"/>
          </a:xfrm>
          <a:prstGeom prst="rect">
            <a:avLst/>
          </a:prstGeom>
        </p:spPr>
      </p:pic>
    </p:spTree>
    <p:extLst>
      <p:ext uri="{BB962C8B-B14F-4D97-AF65-F5344CB8AC3E}">
        <p14:creationId xmlns:p14="http://schemas.microsoft.com/office/powerpoint/2010/main" val="1271807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990601"/>
            <a:ext cx="6254044" cy="914400"/>
          </a:xfrm>
        </p:spPr>
        <p:txBody>
          <a:bodyPr/>
          <a:lstStyle/>
          <a:p>
            <a:r>
              <a:rPr lang="en-US" dirty="0" smtClean="0">
                <a:latin typeface="Arial" pitchFamily="34" charset="0"/>
                <a:cs typeface="Arial" pitchFamily="34" charset="0"/>
              </a:rPr>
              <a:t>Screenshot  of  Project</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2209800"/>
            <a:ext cx="7239000" cy="3886200"/>
          </a:xfrm>
          <a:prstGeom prst="rect">
            <a:avLst/>
          </a:prstGeom>
        </p:spPr>
      </p:pic>
    </p:spTree>
    <p:extLst>
      <p:ext uri="{BB962C8B-B14F-4D97-AF65-F5344CB8AC3E}">
        <p14:creationId xmlns:p14="http://schemas.microsoft.com/office/powerpoint/2010/main" val="3904081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057400"/>
            <a:ext cx="5638801" cy="2895600"/>
          </a:xfrm>
        </p:spPr>
        <p:txBody>
          <a:bodyPr>
            <a:normAutofit/>
          </a:bodyPr>
          <a:lstStyle/>
          <a:p>
            <a:r>
              <a:rPr lang="en-US" sz="6600" dirty="0" smtClean="0">
                <a:latin typeface="Arial" pitchFamily="34" charset="0"/>
                <a:cs typeface="Arial" pitchFamily="34" charset="0"/>
              </a:rPr>
              <a:t>Thank You </a:t>
            </a:r>
            <a:endParaRPr lang="en-US" sz="6600" dirty="0">
              <a:latin typeface="Arial" pitchFamily="34" charset="0"/>
              <a:cs typeface="Arial" pitchFamily="34" charset="0"/>
            </a:endParaRPr>
          </a:p>
        </p:txBody>
      </p:sp>
    </p:spTree>
    <p:extLst>
      <p:ext uri="{BB962C8B-B14F-4D97-AF65-F5344CB8AC3E}">
        <p14:creationId xmlns:p14="http://schemas.microsoft.com/office/powerpoint/2010/main" val="3070019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140</TotalTime>
  <Words>53</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Pushpin</vt:lpstr>
      <vt:lpstr>Cross The River</vt:lpstr>
      <vt:lpstr>Introduction :  Our project “Cross the River” contains a game where some objects needs to be passed from one side to another.A boat can carry maximum two objects.If No of Red objects increase,the game will end.The game will continue based on No of Green Objects &gt; No of Red objects.</vt:lpstr>
      <vt:lpstr>Indivisual  Task</vt:lpstr>
      <vt:lpstr>Screenshot  of Project</vt:lpstr>
      <vt:lpstr>Screensot of  Project</vt:lpstr>
      <vt:lpstr>Screenshot  of  Project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CDIP Job Portal</dc:title>
  <dc:creator>Amit</dc:creator>
  <cp:lastModifiedBy>Amit</cp:lastModifiedBy>
  <cp:revision>19</cp:revision>
  <dcterms:created xsi:type="dcterms:W3CDTF">2006-08-16T00:00:00Z</dcterms:created>
  <dcterms:modified xsi:type="dcterms:W3CDTF">2018-09-11T04:33:37Z</dcterms:modified>
</cp:coreProperties>
</file>