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3" r:id="rId5"/>
    <p:sldId id="274" r:id="rId6"/>
    <p:sldId id="275" r:id="rId7"/>
    <p:sldId id="276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 mamun" initials="am" lastIdx="1" clrIdx="0">
    <p:extLst>
      <p:ext uri="{19B8F6BF-5375-455C-9EA6-DF929625EA0E}">
        <p15:presenceInfo xmlns:p15="http://schemas.microsoft.com/office/powerpoint/2012/main" xmlns="" userId="acbccc3fad02a0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1" d="100"/>
          <a:sy n="81" d="100"/>
        </p:scale>
        <p:origin x="-258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Snake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Group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328863"/>
            <a:ext cx="10018713" cy="313576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Md. </a:t>
            </a:r>
            <a:r>
              <a:rPr lang="en-US" sz="2800" dirty="0"/>
              <a:t>Sharif Hasnat 		 </a:t>
            </a:r>
            <a:r>
              <a:rPr lang="en-US" sz="2800" dirty="0" smtClean="0"/>
              <a:t>        ID</a:t>
            </a:r>
            <a:r>
              <a:rPr lang="en-US" sz="2800" dirty="0"/>
              <a:t>: 011 143 003</a:t>
            </a:r>
          </a:p>
          <a:p>
            <a:r>
              <a:rPr lang="en-US" sz="2800" dirty="0" err="1" smtClean="0"/>
              <a:t>Shamim</a:t>
            </a:r>
            <a:r>
              <a:rPr lang="en-US" sz="2800" dirty="0" smtClean="0"/>
              <a:t>-Al-</a:t>
            </a:r>
            <a:r>
              <a:rPr lang="en-US" sz="2800" dirty="0" err="1" smtClean="0"/>
              <a:t>Mamun</a:t>
            </a:r>
            <a:r>
              <a:rPr lang="en-US" sz="2800" dirty="0" smtClean="0"/>
              <a:t>                ID</a:t>
            </a:r>
            <a:r>
              <a:rPr lang="en-US" sz="2800" dirty="0"/>
              <a:t>: 011 </a:t>
            </a:r>
            <a:r>
              <a:rPr lang="en-US" sz="2800" dirty="0" smtClean="0"/>
              <a:t>143 009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55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Introduction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352801"/>
          </a:xfrm>
        </p:spPr>
        <p:txBody>
          <a:bodyPr>
            <a:normAutofit/>
          </a:bodyPr>
          <a:lstStyle/>
          <a:p>
            <a:r>
              <a:rPr lang="en-US" sz="2800" dirty="0"/>
              <a:t>The game called "Snake" or "Snake Game" typically involve the </a:t>
            </a:r>
            <a:r>
              <a:rPr lang="en-US" sz="2800" dirty="0" smtClean="0"/>
              <a:t>player</a:t>
            </a:r>
            <a:r>
              <a:rPr lang="en-US" sz="2800" dirty="0"/>
              <a:t> </a:t>
            </a:r>
            <a:r>
              <a:rPr lang="en-US" sz="2800" dirty="0" smtClean="0"/>
              <a:t>controlling </a:t>
            </a:r>
            <a:r>
              <a:rPr lang="en-US" sz="2800" smtClean="0"/>
              <a:t>a </a:t>
            </a:r>
            <a:r>
              <a:rPr lang="en-US" sz="2800" smtClean="0"/>
              <a:t>line or </a:t>
            </a:r>
            <a:r>
              <a:rPr lang="en-US" sz="2800" dirty="0" smtClean="0"/>
              <a:t>snake</a:t>
            </a:r>
            <a:r>
              <a:rPr lang="en-US" dirty="0" smtClean="0"/>
              <a:t>.</a:t>
            </a:r>
          </a:p>
          <a:p>
            <a:r>
              <a:rPr lang="en-US" sz="2800" dirty="0"/>
              <a:t>The most common version of the game involves the </a:t>
            </a:r>
            <a:r>
              <a:rPr lang="en-US" sz="2800" dirty="0" smtClean="0"/>
              <a:t>snake or </a:t>
            </a:r>
            <a:r>
              <a:rPr lang="en-US" sz="2800" dirty="0"/>
              <a:t>line eating items which make it longer, with the objective being to </a:t>
            </a:r>
            <a:r>
              <a:rPr lang="en-US" sz="2800" dirty="0" smtClean="0"/>
              <a:t>avoid running </a:t>
            </a:r>
            <a:r>
              <a:rPr lang="en-US" sz="2800" dirty="0"/>
              <a:t>into a </a:t>
            </a:r>
            <a:r>
              <a:rPr lang="en-US" sz="2800" dirty="0" smtClean="0"/>
              <a:t>border.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770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92629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Tasks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5629" y="1853738"/>
            <a:ext cx="8889978" cy="412007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Double Buffer Window</a:t>
            </a:r>
          </a:p>
          <a:p>
            <a:r>
              <a:rPr lang="en-US" sz="2800" dirty="0" smtClean="0"/>
              <a:t>Projection Matrix</a:t>
            </a:r>
          </a:p>
          <a:p>
            <a:r>
              <a:rPr lang="en-US" sz="2800" dirty="0" smtClean="0"/>
              <a:t>Grid System</a:t>
            </a:r>
          </a:p>
        </p:txBody>
      </p:sp>
    </p:spTree>
    <p:extLst>
      <p:ext uri="{BB962C8B-B14F-4D97-AF65-F5344CB8AC3E}">
        <p14:creationId xmlns:p14="http://schemas.microsoft.com/office/powerpoint/2010/main" val="15400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6744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Tasks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6124" y="1728787"/>
            <a:ext cx="9266899" cy="406241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Generate Food</a:t>
            </a:r>
          </a:p>
          <a:p>
            <a:r>
              <a:rPr lang="en-US" sz="2800" dirty="0" smtClean="0"/>
              <a:t>Snake Length</a:t>
            </a:r>
          </a:p>
          <a:p>
            <a:r>
              <a:rPr lang="en-US" sz="2800" dirty="0" smtClean="0"/>
              <a:t>Scoring System</a:t>
            </a:r>
          </a:p>
        </p:txBody>
      </p:sp>
    </p:spTree>
    <p:extLst>
      <p:ext uri="{BB962C8B-B14F-4D97-AF65-F5344CB8AC3E}">
        <p14:creationId xmlns:p14="http://schemas.microsoft.com/office/powerpoint/2010/main" val="362826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785813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1" y="1154555"/>
            <a:ext cx="4791744" cy="505848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155" y="1154556"/>
            <a:ext cx="4791744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0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114425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38" y="1243013"/>
            <a:ext cx="6600825" cy="5186362"/>
          </a:xfrm>
        </p:spPr>
      </p:pic>
    </p:spTree>
    <p:extLst>
      <p:ext uri="{BB962C8B-B14F-4D97-AF65-F5344CB8AC3E}">
        <p14:creationId xmlns:p14="http://schemas.microsoft.com/office/powerpoint/2010/main" val="325407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THANK YOU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2146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658</TotalTime>
  <Words>79</Words>
  <Application>Microsoft Office PowerPoint</Application>
  <PresentationFormat>Custom</PresentationFormat>
  <Paragraphs>18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Parallax</vt:lpstr>
      <vt:lpstr>Snake Game</vt:lpstr>
      <vt:lpstr>Group Members</vt:lpstr>
      <vt:lpstr>Introduction</vt:lpstr>
      <vt:lpstr>Tasks</vt:lpstr>
      <vt:lpstr>Tasks</vt:lpstr>
      <vt:lpstr>Screenshots</vt:lpstr>
      <vt:lpstr>Screenshots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Smart Health</dc:title>
  <dc:creator>al mamun</dc:creator>
  <cp:lastModifiedBy>student</cp:lastModifiedBy>
  <cp:revision>46</cp:revision>
  <dcterms:created xsi:type="dcterms:W3CDTF">2018-08-26T14:55:45Z</dcterms:created>
  <dcterms:modified xsi:type="dcterms:W3CDTF">2018-09-11T05:19:44Z</dcterms:modified>
</cp:coreProperties>
</file>