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3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8AB60D-FB2D-44BB-B520-93C16D5E68F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B1DE2D-58BF-4E9F-9B6B-E5991D0B2A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95400"/>
            <a:ext cx="6172200" cy="18943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Match Pair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memory testing game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Group Members:</a:t>
            </a:r>
          </a:p>
          <a:p>
            <a:endParaRPr lang="en-US" sz="3200" dirty="0"/>
          </a:p>
          <a:p>
            <a:pPr>
              <a:buNone/>
            </a:pPr>
            <a:r>
              <a:rPr lang="en-US" sz="3200" dirty="0" smtClean="0"/>
              <a:t>		</a:t>
            </a:r>
          </a:p>
          <a:p>
            <a:pPr lvl="1"/>
            <a:r>
              <a:rPr lang="en-US" sz="2800" dirty="0" err="1" smtClean="0"/>
              <a:t>Ambia</a:t>
            </a:r>
            <a:r>
              <a:rPr lang="en-US" sz="2800" dirty="0" smtClean="0"/>
              <a:t> </a:t>
            </a:r>
            <a:r>
              <a:rPr lang="en-US" sz="2800" dirty="0" err="1" smtClean="0"/>
              <a:t>Hossain</a:t>
            </a:r>
            <a:r>
              <a:rPr lang="en-US" sz="2800" dirty="0" smtClean="0"/>
              <a:t>		011 143 114</a:t>
            </a:r>
          </a:p>
          <a:p>
            <a:pPr lvl="1"/>
            <a:r>
              <a:rPr lang="en-US" sz="2800" dirty="0" smtClean="0"/>
              <a:t>Md. </a:t>
            </a:r>
            <a:r>
              <a:rPr lang="en-US" sz="2800" dirty="0" err="1" smtClean="0"/>
              <a:t>Tawab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Khan	011 143 127</a:t>
            </a:r>
          </a:p>
          <a:p>
            <a:pPr lvl="1"/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pair is a memory testing game which consists  of 4x4 grid.</a:t>
            </a:r>
          </a:p>
          <a:p>
            <a:r>
              <a:rPr lang="en-US" dirty="0" smtClean="0"/>
              <a:t>Each grid contains a single square.</a:t>
            </a:r>
          </a:p>
          <a:p>
            <a:r>
              <a:rPr lang="en-US" dirty="0" smtClean="0"/>
              <a:t>Every square has a common color on one side and four different colors on the other side.</a:t>
            </a:r>
            <a:endParaRPr lang="en-US" dirty="0"/>
          </a:p>
          <a:p>
            <a:r>
              <a:rPr lang="en-US" dirty="0" smtClean="0"/>
              <a:t>Pressing the space bar will rotate the selected square and will let the player see the color on the opposite side.</a:t>
            </a:r>
          </a:p>
          <a:p>
            <a:r>
              <a:rPr lang="en-US" dirty="0" smtClean="0"/>
              <a:t>Player has to match the square of same color.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Individual contribution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2136648"/>
            <a:ext cx="7467600" cy="487375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Ambia</a:t>
            </a:r>
            <a:r>
              <a:rPr lang="en-US" sz="2800" dirty="0" smtClean="0"/>
              <a:t> </a:t>
            </a:r>
            <a:r>
              <a:rPr lang="en-US" sz="2800" dirty="0" err="1" smtClean="0"/>
              <a:t>Hossain</a:t>
            </a:r>
            <a:r>
              <a:rPr lang="en-US" sz="2800" dirty="0" smtClean="0"/>
              <a:t>-</a:t>
            </a:r>
          </a:p>
          <a:p>
            <a:pPr lvl="1"/>
            <a:r>
              <a:rPr lang="en-US" sz="2400" dirty="0" smtClean="0"/>
              <a:t>Grid layout design</a:t>
            </a:r>
          </a:p>
          <a:p>
            <a:pPr lvl="1"/>
            <a:r>
              <a:rPr lang="en-US" sz="2400" dirty="0" smtClean="0"/>
              <a:t>User interaction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Md. </a:t>
            </a:r>
            <a:r>
              <a:rPr lang="en-US" sz="2800" dirty="0" err="1" smtClean="0"/>
              <a:t>Tawab</a:t>
            </a:r>
            <a:r>
              <a:rPr lang="en-US" sz="2800" dirty="0" smtClean="0"/>
              <a:t> </a:t>
            </a:r>
            <a:r>
              <a:rPr lang="en-US" sz="2800" dirty="0" err="1" smtClean="0"/>
              <a:t>Alam</a:t>
            </a:r>
            <a:r>
              <a:rPr lang="en-US" sz="2800" dirty="0" smtClean="0"/>
              <a:t> Khan-</a:t>
            </a:r>
          </a:p>
          <a:p>
            <a:pPr lvl="1"/>
            <a:r>
              <a:rPr lang="en-US" sz="2400" dirty="0" smtClean="0"/>
              <a:t>Animation</a:t>
            </a:r>
          </a:p>
          <a:p>
            <a:pPr lvl="1"/>
            <a:r>
              <a:rPr lang="en-US" sz="2400" dirty="0" smtClean="0"/>
              <a:t>Game logic design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Screenshot </a:t>
            </a:r>
            <a:endParaRPr lang="en-US" sz="3600" b="1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600200"/>
            <a:ext cx="6857999" cy="4873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60571" y="1600200"/>
            <a:ext cx="7060858" cy="48736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101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Match Pair</vt:lpstr>
      <vt:lpstr>Slide 2</vt:lpstr>
      <vt:lpstr>Introduction</vt:lpstr>
      <vt:lpstr>Individual contribution</vt:lpstr>
      <vt:lpstr>Screenshot 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Pair</dc:title>
  <dc:creator>Ambia</dc:creator>
  <cp:lastModifiedBy>Ambia</cp:lastModifiedBy>
  <cp:revision>7</cp:revision>
  <dcterms:created xsi:type="dcterms:W3CDTF">2018-09-11T04:20:04Z</dcterms:created>
  <dcterms:modified xsi:type="dcterms:W3CDTF">2018-09-11T05:23:40Z</dcterms:modified>
</cp:coreProperties>
</file>