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93FDEF3-BB67-4B31-8ED0-1E94D5D819F8}" type="datetimeFigureOut">
              <a:rPr lang="en-US" smtClean="0"/>
              <a:t>11-Sep-18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B301AEB-EFEA-4F02-BA85-B0CBCE34ED1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473102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FDEF3-BB67-4B31-8ED0-1E94D5D819F8}" type="datetimeFigureOut">
              <a:rPr lang="en-US" smtClean="0"/>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291829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FDEF3-BB67-4B31-8ED0-1E94D5D819F8}" type="datetimeFigureOut">
              <a:rPr lang="en-US" smtClean="0"/>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347166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FDEF3-BB67-4B31-8ED0-1E94D5D819F8}" type="datetimeFigureOut">
              <a:rPr lang="en-US" smtClean="0"/>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103620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3FDEF3-BB67-4B31-8ED0-1E94D5D819F8}" type="datetimeFigureOut">
              <a:rPr lang="en-US" smtClean="0"/>
              <a:t>11-Sep-18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B301AEB-EFEA-4F02-BA85-B0CBCE34ED1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151200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FDEF3-BB67-4B31-8ED0-1E94D5D819F8}" type="datetimeFigureOut">
              <a:rPr lang="en-US" smtClean="0"/>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412439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FDEF3-BB67-4B31-8ED0-1E94D5D819F8}" type="datetimeFigureOut">
              <a:rPr lang="en-US" smtClean="0"/>
              <a:t>11-Sep-18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237904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FDEF3-BB67-4B31-8ED0-1E94D5D819F8}" type="datetimeFigureOut">
              <a:rPr lang="en-US" smtClean="0"/>
              <a:t>11-Sep-18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73664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FDEF3-BB67-4B31-8ED0-1E94D5D819F8}" type="datetimeFigureOut">
              <a:rPr lang="en-US" smtClean="0"/>
              <a:t>11-Sep-18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01AEB-EFEA-4F02-BA85-B0CBCE34ED11}" type="slidenum">
              <a:rPr lang="en-US" smtClean="0"/>
              <a:t>‹#›</a:t>
            </a:fld>
            <a:endParaRPr lang="en-US"/>
          </a:p>
        </p:txBody>
      </p:sp>
    </p:spTree>
    <p:extLst>
      <p:ext uri="{BB962C8B-B14F-4D97-AF65-F5344CB8AC3E}">
        <p14:creationId xmlns:p14="http://schemas.microsoft.com/office/powerpoint/2010/main" val="20016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3FDEF3-BB67-4B31-8ED0-1E94D5D819F8}" type="datetimeFigureOut">
              <a:rPr lang="en-US" smtClean="0"/>
              <a:t>11-Sep-18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B301AEB-EFEA-4F02-BA85-B0CBCE34ED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864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3FDEF3-BB67-4B31-8ED0-1E94D5D819F8}" type="datetimeFigureOut">
              <a:rPr lang="en-US" smtClean="0"/>
              <a:t>11-Sep-18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B301AEB-EFEA-4F02-BA85-B0CBCE34ED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121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93FDEF3-BB67-4B31-8ED0-1E94D5D819F8}" type="datetimeFigureOut">
              <a:rPr lang="en-US" smtClean="0"/>
              <a:t>11-Sep-18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B301AEB-EFEA-4F02-BA85-B0CBCE34ED1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02737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Fighter Plane </a:t>
            </a:r>
            <a:endParaRPr lang="en-US" dirty="0"/>
          </a:p>
        </p:txBody>
      </p:sp>
      <p:sp>
        <p:nvSpPr>
          <p:cNvPr id="3" name="Subtitle 2"/>
          <p:cNvSpPr>
            <a:spLocks noGrp="1"/>
          </p:cNvSpPr>
          <p:nvPr>
            <p:ph type="subTitle" idx="1"/>
          </p:nvPr>
        </p:nvSpPr>
        <p:spPr/>
        <p:txBody>
          <a:bodyPr/>
          <a:lstStyle/>
          <a:p>
            <a:r>
              <a:rPr lang="en-US" dirty="0" err="1" smtClean="0"/>
              <a:t>Rifat</a:t>
            </a:r>
            <a:r>
              <a:rPr lang="en-US" dirty="0" smtClean="0"/>
              <a:t> Ara Ahmed – 011 143 119</a:t>
            </a:r>
          </a:p>
          <a:p>
            <a:r>
              <a:rPr lang="en-US" dirty="0" smtClean="0"/>
              <a:t>Akib Bhuia – 011 143 120</a:t>
            </a:r>
            <a:endParaRPr lang="en-US" dirty="0"/>
          </a:p>
        </p:txBody>
      </p:sp>
    </p:spTree>
    <p:extLst>
      <p:ext uri="{BB962C8B-B14F-4D97-AF65-F5344CB8AC3E}">
        <p14:creationId xmlns:p14="http://schemas.microsoft.com/office/powerpoint/2010/main" val="156797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2975"/>
          </a:xfrm>
        </p:spPr>
        <p:txBody>
          <a:bodyPr>
            <a:normAutofit/>
          </a:bodyPr>
          <a:lstStyle/>
          <a:p>
            <a:r>
              <a:rPr lang="en-US" sz="5400" dirty="0" smtClean="0"/>
              <a:t>Introduction</a:t>
            </a:r>
            <a:endParaRPr lang="en-US" sz="5400" dirty="0"/>
          </a:p>
        </p:txBody>
      </p:sp>
      <p:sp>
        <p:nvSpPr>
          <p:cNvPr id="3" name="Content Placeholder 2"/>
          <p:cNvSpPr>
            <a:spLocks noGrp="1"/>
          </p:cNvSpPr>
          <p:nvPr>
            <p:ph idx="1"/>
          </p:nvPr>
        </p:nvSpPr>
        <p:spPr>
          <a:xfrm>
            <a:off x="1371600" y="2243138"/>
            <a:ext cx="9601200" cy="4367212"/>
          </a:xfrm>
        </p:spPr>
        <p:txBody>
          <a:bodyPr/>
          <a:lstStyle/>
          <a:p>
            <a:r>
              <a:rPr lang="en-US" sz="2800" dirty="0" smtClean="0"/>
              <a:t>This is a Obstacle avoidance 2D game where you have to move the object to avoid the collision and keep going to get best score possible. The object is a Fighter Plane and we have to avoid bombs using arrow keys. It increases the game speed when score increase. When any collision occurs, it stops the game and shows high score</a:t>
            </a:r>
            <a:r>
              <a:rPr lang="en-US" dirty="0" smtClean="0"/>
              <a:t>. </a:t>
            </a:r>
            <a:endParaRPr lang="en-US" dirty="0"/>
          </a:p>
        </p:txBody>
      </p:sp>
    </p:spTree>
    <p:extLst>
      <p:ext uri="{BB962C8B-B14F-4D97-AF65-F5344CB8AC3E}">
        <p14:creationId xmlns:p14="http://schemas.microsoft.com/office/powerpoint/2010/main" val="126749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Tasks</a:t>
            </a:r>
            <a:endParaRPr lang="en-US" sz="5400" dirty="0"/>
          </a:p>
        </p:txBody>
      </p:sp>
      <p:sp>
        <p:nvSpPr>
          <p:cNvPr id="3" name="Content Placeholder 2"/>
          <p:cNvSpPr>
            <a:spLocks noGrp="1"/>
          </p:cNvSpPr>
          <p:nvPr>
            <p:ph idx="1"/>
          </p:nvPr>
        </p:nvSpPr>
        <p:spPr>
          <a:xfrm>
            <a:off x="1371600" y="1985962"/>
            <a:ext cx="9601200" cy="3581400"/>
          </a:xfrm>
        </p:spPr>
        <p:txBody>
          <a:bodyPr>
            <a:normAutofit/>
          </a:bodyPr>
          <a:lstStyle/>
          <a:p>
            <a:r>
              <a:rPr lang="en-US" sz="2800" dirty="0" err="1" smtClean="0"/>
              <a:t>Rifat</a:t>
            </a:r>
            <a:r>
              <a:rPr lang="en-US" sz="2800" dirty="0" smtClean="0"/>
              <a:t> Ara Ahmed</a:t>
            </a:r>
          </a:p>
          <a:p>
            <a:pPr lvl="1"/>
            <a:r>
              <a:rPr lang="en-US" sz="2800" dirty="0" smtClean="0"/>
              <a:t>Applying texturing</a:t>
            </a:r>
          </a:p>
          <a:p>
            <a:pPr lvl="1"/>
            <a:r>
              <a:rPr lang="en-US" sz="2800" dirty="0"/>
              <a:t>C</a:t>
            </a:r>
            <a:r>
              <a:rPr lang="en-US" sz="2800" dirty="0" smtClean="0"/>
              <a:t>ontrol events. </a:t>
            </a:r>
          </a:p>
          <a:p>
            <a:r>
              <a:rPr lang="en-US" sz="2800" dirty="0" smtClean="0"/>
              <a:t>Akib Bhuia </a:t>
            </a:r>
          </a:p>
          <a:p>
            <a:pPr lvl="1"/>
            <a:r>
              <a:rPr lang="en-US" sz="2800" dirty="0" smtClean="0"/>
              <a:t>Collision handle</a:t>
            </a:r>
          </a:p>
          <a:p>
            <a:pPr lvl="1"/>
            <a:r>
              <a:rPr lang="en-US" sz="2800" dirty="0" smtClean="0"/>
              <a:t>Rendering. </a:t>
            </a:r>
            <a:endParaRPr lang="en-US" sz="2800" dirty="0"/>
          </a:p>
        </p:txBody>
      </p:sp>
    </p:spTree>
    <p:extLst>
      <p:ext uri="{BB962C8B-B14F-4D97-AF65-F5344CB8AC3E}">
        <p14:creationId xmlns:p14="http://schemas.microsoft.com/office/powerpoint/2010/main" val="25168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8650"/>
          </a:xfrm>
        </p:spPr>
        <p:txBody>
          <a:bodyPr>
            <a:noAutofit/>
          </a:bodyPr>
          <a:lstStyle/>
          <a:p>
            <a:r>
              <a:rPr lang="en-US" sz="4800" dirty="0" smtClean="0"/>
              <a:t>Game Screenshots</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736" y="1485900"/>
            <a:ext cx="3422964" cy="4552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554" y="1485900"/>
            <a:ext cx="3492186" cy="4552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813" y="1485901"/>
            <a:ext cx="3652838" cy="4552950"/>
          </a:xfrm>
          <a:prstGeom prst="rect">
            <a:avLst/>
          </a:prstGeom>
        </p:spPr>
      </p:pic>
    </p:spTree>
    <p:extLst>
      <p:ext uri="{BB962C8B-B14F-4D97-AF65-F5344CB8AC3E}">
        <p14:creationId xmlns:p14="http://schemas.microsoft.com/office/powerpoint/2010/main" val="125578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162" y="2686051"/>
            <a:ext cx="4214813" cy="1485900"/>
          </a:xfrm>
        </p:spPr>
        <p:txBody>
          <a:bodyPr>
            <a:noAutofit/>
          </a:bodyPr>
          <a:lstStyle/>
          <a:p>
            <a:r>
              <a:rPr lang="en-US" sz="6600" dirty="0" smtClean="0"/>
              <a:t>Thank You</a:t>
            </a:r>
            <a:endParaRPr lang="en-US" sz="6600" dirty="0"/>
          </a:p>
        </p:txBody>
      </p:sp>
    </p:spTree>
    <p:extLst>
      <p:ext uri="{BB962C8B-B14F-4D97-AF65-F5344CB8AC3E}">
        <p14:creationId xmlns:p14="http://schemas.microsoft.com/office/powerpoint/2010/main" val="24180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52</TotalTime>
  <Words>101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Fighter Plane </vt:lpstr>
      <vt:lpstr>Introduction</vt:lpstr>
      <vt:lpstr>Tasks</vt:lpstr>
      <vt:lpstr>Game Screenshots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Akib Bhuia</dc:creator>
  <cp:lastModifiedBy>Akib Bhuia</cp:lastModifiedBy>
  <cp:revision>9</cp:revision>
  <dcterms:created xsi:type="dcterms:W3CDTF">2018-09-11T04:13:00Z</dcterms:created>
  <dcterms:modified xsi:type="dcterms:W3CDTF">2018-09-11T05:05:36Z</dcterms:modified>
</cp:coreProperties>
</file>