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4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65145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569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702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55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40056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219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330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349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750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8508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8854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4837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/>
              <a:t>8 </a:t>
            </a:r>
            <a:r>
              <a:rPr lang="en-US" dirty="0" err="1"/>
              <a:t>Puzzel</a:t>
            </a:r>
            <a:r>
              <a:rPr lang="en-US" dirty="0"/>
              <a:t> Game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48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Group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1.Fariha Hossain – 011143017</a:t>
            </a:r>
          </a:p>
          <a:p>
            <a:r>
              <a:rPr lang="en-US" dirty="0" err="1"/>
              <a:t>Sakib</a:t>
            </a:r>
            <a:r>
              <a:rPr lang="en-US" dirty="0"/>
              <a:t> </a:t>
            </a:r>
            <a:r>
              <a:rPr lang="en-US" dirty="0" err="1"/>
              <a:t>Shahriar</a:t>
            </a:r>
            <a:r>
              <a:rPr lang="en-US" dirty="0"/>
              <a:t> Khan - 011143138</a:t>
            </a:r>
          </a:p>
        </p:txBody>
      </p:sp>
    </p:spTree>
    <p:extLst>
      <p:ext uri="{BB962C8B-B14F-4D97-AF65-F5344CB8AC3E}">
        <p14:creationId xmlns:p14="http://schemas.microsoft.com/office/powerpoint/2010/main" val="3372439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What Is 8 </a:t>
            </a:r>
            <a:r>
              <a:rPr lang="en-US" dirty="0" err="1"/>
              <a:t>Puzzel</a:t>
            </a:r>
            <a:r>
              <a:rPr lang="en-US" dirty="0"/>
              <a:t> Game?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390" y="2695747"/>
            <a:ext cx="6447619" cy="2761905"/>
          </a:xfrm>
        </p:spPr>
      </p:pic>
    </p:spTree>
    <p:extLst>
      <p:ext uri="{BB962C8B-B14F-4D97-AF65-F5344CB8AC3E}">
        <p14:creationId xmlns:p14="http://schemas.microsoft.com/office/powerpoint/2010/main" val="2610807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Functionality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Keeps track  of every tiles</a:t>
            </a:r>
          </a:p>
          <a:p>
            <a:r>
              <a:rPr lang="en-US" dirty="0"/>
              <a:t>Check in each step</a:t>
            </a:r>
          </a:p>
          <a:p>
            <a:r>
              <a:rPr lang="en-US" dirty="0"/>
              <a:t>Count Steps</a:t>
            </a:r>
          </a:p>
        </p:txBody>
      </p:sp>
    </p:spTree>
    <p:extLst>
      <p:ext uri="{BB962C8B-B14F-4D97-AF65-F5344CB8AC3E}">
        <p14:creationId xmlns:p14="http://schemas.microsoft.com/office/powerpoint/2010/main" val="2425781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1098" y="0"/>
            <a:ext cx="8911687" cy="625850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Screenshots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C24CBD-8A19-4A35-B616-083D10395F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408" y="625850"/>
            <a:ext cx="5295591" cy="320791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B24235-B51C-4D0E-B681-1D5986829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191" y="625850"/>
            <a:ext cx="5553512" cy="31324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742EB8-91E8-401F-BC66-F1905C0995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2446" y="3758268"/>
            <a:ext cx="5035535" cy="332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3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721" y="2066098"/>
            <a:ext cx="8915400" cy="3749131"/>
          </a:xfrm>
        </p:spPr>
      </p:pic>
    </p:spTree>
    <p:extLst>
      <p:ext uri="{BB962C8B-B14F-4D97-AF65-F5344CB8AC3E}">
        <p14:creationId xmlns:p14="http://schemas.microsoft.com/office/powerpoint/2010/main" val="359540349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32</TotalTime>
  <Words>39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8 Puzzel Game</vt:lpstr>
      <vt:lpstr>                     Group Members</vt:lpstr>
      <vt:lpstr>         What Is 8 Puzzel Game?</vt:lpstr>
      <vt:lpstr>                        Functionality </vt:lpstr>
      <vt:lpstr>                  Screenshots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 Puzzel Game</dc:title>
  <dc:creator>Windows User</dc:creator>
  <cp:lastModifiedBy>Sakib Shahriar</cp:lastModifiedBy>
  <cp:revision>4</cp:revision>
  <dcterms:created xsi:type="dcterms:W3CDTF">2018-09-10T19:32:08Z</dcterms:created>
  <dcterms:modified xsi:type="dcterms:W3CDTF">2018-09-10T21:53:24Z</dcterms:modified>
</cp:coreProperties>
</file>