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64" r:id="rId6"/>
    <p:sldId id="266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A8CF-D733-4B15-BE09-4B4C5B1A56A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5D1-F4E1-4A09-9D44-BB093FB4E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9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A8CF-D733-4B15-BE09-4B4C5B1A56A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5D1-F4E1-4A09-9D44-BB093FB4E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1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A8CF-D733-4B15-BE09-4B4C5B1A56A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5D1-F4E1-4A09-9D44-BB093FB4E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9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A8CF-D733-4B15-BE09-4B4C5B1A56A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5D1-F4E1-4A09-9D44-BB093FB4E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7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A8CF-D733-4B15-BE09-4B4C5B1A56A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5D1-F4E1-4A09-9D44-BB093FB4E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9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A8CF-D733-4B15-BE09-4B4C5B1A56A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5D1-F4E1-4A09-9D44-BB093FB4E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A8CF-D733-4B15-BE09-4B4C5B1A56A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5D1-F4E1-4A09-9D44-BB093FB4E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0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A8CF-D733-4B15-BE09-4B4C5B1A56A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5D1-F4E1-4A09-9D44-BB093FB4E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A8CF-D733-4B15-BE09-4B4C5B1A56A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5D1-F4E1-4A09-9D44-BB093FB4E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3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A8CF-D733-4B15-BE09-4B4C5B1A56A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5D1-F4E1-4A09-9D44-BB093FB4E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8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A8CF-D733-4B15-BE09-4B4C5B1A56A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5D1-F4E1-4A09-9D44-BB093FB4E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0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A8CF-D733-4B15-BE09-4B4C5B1A56A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635D1-F4E1-4A09-9D44-BB093FB4E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7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err="1">
                <a:latin typeface="Arial Black" pitchFamily="34" charset="0"/>
              </a:rPr>
              <a:t>LEGO</a:t>
            </a:r>
            <a:r>
              <a:rPr lang="en-US" sz="9600" dirty="0" err="1">
                <a:latin typeface="Ink Free" pitchFamily="66" charset="0"/>
              </a:rPr>
              <a:t>gl</a:t>
            </a:r>
            <a:endParaRPr lang="en-US" sz="9600" dirty="0">
              <a:latin typeface="Ink Free" pitchFamily="66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9000" cy="1752600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chemeClr val="tx1"/>
                </a:solidFill>
              </a:rPr>
              <a:t>Hasibur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Rahman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Shovon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latin typeface="Ink Free" pitchFamily="66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Ink Free" pitchFamily="66" charset="0"/>
              </a:rPr>
              <a:t>011151031)</a:t>
            </a:r>
          </a:p>
          <a:p>
            <a:pPr algn="l"/>
            <a:r>
              <a:rPr lang="en-US" b="1" dirty="0" err="1">
                <a:solidFill>
                  <a:schemeClr val="tx1"/>
                </a:solidFill>
              </a:rPr>
              <a:t>Laila</a:t>
            </a:r>
            <a:r>
              <a:rPr lang="en-US" b="1" dirty="0">
                <a:solidFill>
                  <a:schemeClr val="tx1"/>
                </a:solidFill>
              </a:rPr>
              <a:t> Sultana </a:t>
            </a:r>
            <a:r>
              <a:rPr lang="en-US" b="1" dirty="0">
                <a:solidFill>
                  <a:schemeClr val="tx1"/>
                </a:solidFill>
                <a:latin typeface="Ink Free" pitchFamily="66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Ink Free" pitchFamily="66" charset="0"/>
              </a:rPr>
              <a:t>011151191)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76517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rial Black" pitchFamily="34" charset="0"/>
              </a:rPr>
              <a:t>Intro</a:t>
            </a:r>
            <a:r>
              <a:rPr lang="en-US" sz="5400" dirty="0">
                <a:latin typeface="Ink Free" pitchFamily="66" charset="0"/>
              </a:rPr>
              <a:t>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8458200" cy="4191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a Lego Based Game.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you can choose many colors of your blocks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pick many sizes of block</a:t>
            </a: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make a lot of things and have fun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5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76517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rial Black" pitchFamily="34" charset="0"/>
              </a:rPr>
              <a:t>Individual </a:t>
            </a:r>
            <a:r>
              <a:rPr lang="en-US" sz="5400" dirty="0">
                <a:latin typeface="Ink Free" pitchFamily="66" charset="0"/>
              </a:rPr>
              <a:t>Task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F5345C-F2E5-4F8B-AC74-79FC0F766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07421"/>
              </p:ext>
            </p:extLst>
          </p:nvPr>
        </p:nvGraphicFramePr>
        <p:xfrm>
          <a:off x="914400" y="1562100"/>
          <a:ext cx="75438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1750406723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39464529"/>
                    </a:ext>
                  </a:extLst>
                </a:gridCol>
              </a:tblGrid>
              <a:tr h="6115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276760"/>
                  </a:ext>
                </a:extLst>
              </a:tr>
              <a:tr h="10555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Laila Sultana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1) LEGO MAN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2)Block he is holding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045049"/>
                  </a:ext>
                </a:extLst>
              </a:tr>
              <a:tr h="15079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Hasibur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Rahman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Shovon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arenR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Changing color</a:t>
                      </a:r>
                    </a:p>
                    <a:p>
                      <a:pPr marL="342900" indent="-342900" algn="ctr">
                        <a:buAutoNum type="arabicParenR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Scaling</a:t>
                      </a:r>
                    </a:p>
                    <a:p>
                      <a:pPr marL="342900" indent="-342900" algn="ctr">
                        <a:buAutoNum type="arabicParenR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Storing all the 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0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60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76517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rial Black" pitchFamily="34" charset="0"/>
              </a:rPr>
              <a:t>FUNCTIONS</a:t>
            </a:r>
            <a:endParaRPr lang="en-US" sz="5400" dirty="0">
              <a:latin typeface="Ink Free" pitchFamily="66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EBAD98-E035-468D-9807-2EAB3725F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34481"/>
              </p:ext>
            </p:extLst>
          </p:nvPr>
        </p:nvGraphicFramePr>
        <p:xfrm>
          <a:off x="1524000" y="1146175"/>
          <a:ext cx="60960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37547255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262436645"/>
                    </a:ext>
                  </a:extLst>
                </a:gridCol>
              </a:tblGrid>
              <a:tr h="1756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28042"/>
                  </a:ext>
                </a:extLst>
              </a:tr>
              <a:tr h="17560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W / S / A /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Goes front ,back ,left ,right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16029"/>
                  </a:ext>
                </a:extLst>
              </a:tr>
              <a:tr h="17560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Q /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Goes Up,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891936"/>
                  </a:ext>
                </a:extLst>
              </a:tr>
              <a:tr h="17560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 / 2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Changes 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986083"/>
                  </a:ext>
                </a:extLst>
              </a:tr>
              <a:tr h="17560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Z /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Scales the box in X-axis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799878"/>
                  </a:ext>
                </a:extLst>
              </a:tr>
              <a:tr h="17560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 /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Scales the Box in Y-axis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49304"/>
                  </a:ext>
                </a:extLst>
              </a:tr>
              <a:tr h="17560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 /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Scales the box in Z-axis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68950"/>
                  </a:ext>
                </a:extLst>
              </a:tr>
              <a:tr h="17560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Cursor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Changes Camera 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96060"/>
                  </a:ext>
                </a:extLst>
              </a:tr>
              <a:tr h="17560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Page down /up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Zoom in/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19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17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76517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rial Black" pitchFamily="34" charset="0"/>
              </a:rPr>
              <a:t>Screen </a:t>
            </a:r>
            <a:r>
              <a:rPr lang="en-US" sz="5400" dirty="0">
                <a:latin typeface="Ink Free" pitchFamily="66" charset="0"/>
              </a:rPr>
              <a:t>Shot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E4131-5A5C-44B8-BA3F-B3EDB89B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1332377"/>
            <a:ext cx="3971925" cy="2409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D7DFD9-2AEE-49FC-BA5A-E2BA6ADA7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721100"/>
            <a:ext cx="7962900" cy="2955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361F8B-C108-4B0E-B483-7E23F7D15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332377"/>
            <a:ext cx="4029075" cy="243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76517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rial Black" pitchFamily="34" charset="0"/>
              </a:rPr>
              <a:t>Future </a:t>
            </a:r>
            <a:r>
              <a:rPr lang="en-US" sz="5400" dirty="0">
                <a:latin typeface="Ink Free" pitchFamily="66" charset="0"/>
              </a:rPr>
              <a:t>Plan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1000" y="2438400"/>
            <a:ext cx="8305800" cy="3200400"/>
          </a:xfrm>
        </p:spPr>
        <p:txBody>
          <a:bodyPr/>
          <a:lstStyle/>
          <a:p>
            <a:pPr marL="514350" indent="-514350" algn="l"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A face for the LEGO Man.</a:t>
            </a:r>
          </a:p>
          <a:p>
            <a:pPr marL="514350" indent="-514350" algn="l"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A texture based scenario which updates seeing where the sun is.</a:t>
            </a:r>
          </a:p>
          <a:p>
            <a:pPr marL="514350" indent="-514350" algn="l"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Stacking blocks.</a:t>
            </a:r>
          </a:p>
          <a:p>
            <a:pPr marL="514350" indent="-514350" algn="l"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Using more colors</a:t>
            </a:r>
          </a:p>
        </p:txBody>
      </p:sp>
    </p:spTree>
    <p:extLst>
      <p:ext uri="{BB962C8B-B14F-4D97-AF65-F5344CB8AC3E}">
        <p14:creationId xmlns:p14="http://schemas.microsoft.com/office/powerpoint/2010/main" val="25452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err="1">
                <a:latin typeface="Arial Black" pitchFamily="34" charset="0"/>
              </a:rPr>
              <a:t>THANK</a:t>
            </a:r>
            <a:r>
              <a:rPr lang="en-US" sz="9600" dirty="0" err="1">
                <a:latin typeface="Ink Free" pitchFamily="66" charset="0"/>
              </a:rPr>
              <a:t>you</a:t>
            </a:r>
            <a:endParaRPr lang="en-US" sz="9600" dirty="0">
              <a:latin typeface="Ink Fre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9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168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Ink Free</vt:lpstr>
      <vt:lpstr>Times New Roman</vt:lpstr>
      <vt:lpstr>Wingdings</vt:lpstr>
      <vt:lpstr>Office Theme</vt:lpstr>
      <vt:lpstr>LEGOgl</vt:lpstr>
      <vt:lpstr>Introduction</vt:lpstr>
      <vt:lpstr>Individual Task</vt:lpstr>
      <vt:lpstr>FUNCTIONS</vt:lpstr>
      <vt:lpstr>Screen Shot</vt:lpstr>
      <vt:lpstr>Future Plan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LEGOgl</dc:title>
  <dc:creator>student</dc:creator>
  <cp:lastModifiedBy>Dell</cp:lastModifiedBy>
  <cp:revision>9</cp:revision>
  <dcterms:created xsi:type="dcterms:W3CDTF">2018-09-11T04:45:35Z</dcterms:created>
  <dcterms:modified xsi:type="dcterms:W3CDTF">2018-09-11T05:36:45Z</dcterms:modified>
</cp:coreProperties>
</file>