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7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64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7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180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1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9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2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0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8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144" y="777240"/>
            <a:ext cx="8915399" cy="128669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3D MOVING RICKSHA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7143" y="3183709"/>
            <a:ext cx="8915399" cy="3530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Name: </a:t>
            </a:r>
            <a:r>
              <a:rPr lang="en-US" sz="2800" dirty="0"/>
              <a:t>A</a:t>
            </a:r>
            <a:r>
              <a:rPr lang="en-US" sz="2800" dirty="0" smtClean="0"/>
              <a:t>nika Hossain  </a:t>
            </a:r>
          </a:p>
          <a:p>
            <a:r>
              <a:rPr lang="en-US" sz="2800" dirty="0" smtClean="0"/>
              <a:t>ID: 011 151 122 </a:t>
            </a:r>
          </a:p>
          <a:p>
            <a:r>
              <a:rPr lang="en-US" sz="2800" dirty="0" smtClean="0"/>
              <a:t>Name: Sazia Rumana</a:t>
            </a:r>
          </a:p>
          <a:p>
            <a:r>
              <a:rPr lang="en-US" sz="2800" dirty="0" smtClean="0"/>
              <a:t>ID: 011151192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8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    Introduction 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7017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Kalpurush" panose="02000600000000000000" pitchFamily="2" charset="0"/>
                <a:cs typeface="Kalpurush" panose="02000600000000000000" pitchFamily="2" charset="0"/>
              </a:rPr>
              <a:t>It’s a 3D Project where we can move a rickshaw.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Kalpurush" panose="02000600000000000000" pitchFamily="2" charset="0"/>
                <a:cs typeface="Kalpurush" panose="02000600000000000000" pitchFamily="2" charset="0"/>
              </a:rPr>
              <a:t>Keyboard keys control all the movement.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Kalpurush" panose="02000600000000000000" pitchFamily="2" charset="0"/>
                <a:cs typeface="Kalpurush" panose="02000600000000000000" pitchFamily="2" charset="0"/>
              </a:rPr>
              <a:t>We can shift  rickshaw position with right </a:t>
            </a:r>
            <a:r>
              <a:rPr lang="en-US" sz="2400" dirty="0">
                <a:latin typeface="Kalpurush" panose="02000600000000000000" pitchFamily="2" charset="0"/>
                <a:cs typeface="Kalpurush" panose="02000600000000000000" pitchFamily="2" charset="0"/>
              </a:rPr>
              <a:t>and </a:t>
            </a:r>
            <a:r>
              <a:rPr lang="en-US" sz="2400" dirty="0" smtClean="0">
                <a:latin typeface="Kalpurush" panose="02000600000000000000" pitchFamily="2" charset="0"/>
                <a:cs typeface="Kalpurush" panose="02000600000000000000" pitchFamily="2" charset="0"/>
              </a:rPr>
              <a:t>left </a:t>
            </a:r>
            <a:r>
              <a:rPr lang="en-US" sz="2400" dirty="0">
                <a:latin typeface="Kalpurush" panose="02000600000000000000" pitchFamily="2" charset="0"/>
                <a:cs typeface="Kalpurush" panose="02000600000000000000" pitchFamily="2" charset="0"/>
              </a:rPr>
              <a:t>side </a:t>
            </a:r>
            <a:r>
              <a:rPr lang="en-US" sz="2400" dirty="0" smtClean="0">
                <a:latin typeface="Kalpurush" panose="02000600000000000000" pitchFamily="2" charset="0"/>
                <a:cs typeface="Kalpurush" panose="02000600000000000000" pitchFamily="2" charset="0"/>
              </a:rPr>
              <a:t>movement using key. </a:t>
            </a:r>
          </a:p>
          <a:p>
            <a:pPr marL="0" indent="0">
              <a:buNone/>
            </a:pPr>
            <a:endParaRPr lang="en-US" sz="2400" dirty="0" smtClean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Kalpurush" panose="02000600000000000000" pitchFamily="2" charset="0"/>
                <a:cs typeface="Kalpurush" panose="02000600000000000000" pitchFamily="2" charset="0"/>
              </a:rPr>
              <a:t>Moto : </a:t>
            </a:r>
          </a:p>
          <a:p>
            <a:r>
              <a:rPr lang="en-US" sz="2800" dirty="0"/>
              <a:t>Implementation of  translation</a:t>
            </a:r>
            <a:r>
              <a:rPr lang="en-US" sz="2800"/>
              <a:t>, </a:t>
            </a:r>
            <a:r>
              <a:rPr lang="en-US" sz="2800" smtClean="0"/>
              <a:t>rotation, </a:t>
            </a:r>
            <a:r>
              <a:rPr lang="en-US" sz="2800" dirty="0"/>
              <a:t>3D Work. </a:t>
            </a:r>
          </a:p>
          <a:p>
            <a:r>
              <a:rPr lang="en-US" sz="2800" dirty="0"/>
              <a:t>Wanted </a:t>
            </a:r>
            <a:r>
              <a:rPr lang="en-US" sz="2800" dirty="0" smtClean="0"/>
              <a:t>to build a  </a:t>
            </a:r>
            <a:r>
              <a:rPr lang="en-US" sz="2800" dirty="0"/>
              <a:t>project </a:t>
            </a:r>
            <a:r>
              <a:rPr lang="en-US" sz="2800" dirty="0" smtClean="0"/>
              <a:t>of animation.</a:t>
            </a:r>
            <a:endParaRPr lang="en-US" sz="2800" dirty="0"/>
          </a:p>
          <a:p>
            <a:pPr marL="0" indent="0">
              <a:buNone/>
            </a:pPr>
            <a:endParaRPr lang="en-US" sz="3600" b="1" dirty="0" smtClean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18457"/>
            <a:ext cx="8911687" cy="2050869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Kalpurush" panose="02000600000000000000" pitchFamily="2" charset="0"/>
                <a:cs typeface="Kalpurush" panose="02000600000000000000" pitchFamily="2" charset="0"/>
              </a:rPr>
              <a:t>Individual Task: </a:t>
            </a:r>
            <a:endParaRPr lang="en-US" sz="5400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685" y="2643051"/>
            <a:ext cx="8915400" cy="3078481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Kalpurush" panose="02000600000000000000" pitchFamily="2" charset="0"/>
                <a:cs typeface="Kalpurush" panose="02000600000000000000" pitchFamily="2" charset="0"/>
              </a:rPr>
              <a:t>Structure of the rickshaw </a:t>
            </a:r>
          </a:p>
          <a:p>
            <a:pPr marL="0" indent="0">
              <a:buNone/>
            </a:pPr>
            <a:r>
              <a:rPr lang="en-US" sz="2800" dirty="0" smtClean="0"/>
              <a:t>     1. void </a:t>
            </a:r>
            <a:r>
              <a:rPr lang="en-US" sz="2800" dirty="0"/>
              <a:t>display</a:t>
            </a:r>
            <a:r>
              <a:rPr lang="en-US" sz="2800" dirty="0" smtClean="0"/>
              <a:t>()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2. positioning all parts of a vehicle.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63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11047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Kalpurush" panose="02000600000000000000" pitchFamily="2" charset="0"/>
                <a:cs typeface="Kalpurush" panose="02000600000000000000" pitchFamily="2" charset="0"/>
              </a:rPr>
              <a:t>Individual Task: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Kalpurush" panose="02000600000000000000" pitchFamily="2" charset="0"/>
                <a:cs typeface="Kalpurush" panose="02000600000000000000" pitchFamily="2" charset="0"/>
              </a:rPr>
              <a:t>KEY ACTIONS : </a:t>
            </a:r>
          </a:p>
          <a:p>
            <a:pPr marL="0" indent="0">
              <a:buNone/>
            </a:pPr>
            <a:endParaRPr lang="en-US" sz="3200" dirty="0" smtClean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0" indent="0">
              <a:buNone/>
            </a:pPr>
            <a:r>
              <a:rPr lang="en-US" sz="2400" dirty="0" smtClean="0"/>
              <a:t>          1. </a:t>
            </a:r>
            <a:r>
              <a:rPr lang="en-US" sz="2800" dirty="0" smtClean="0"/>
              <a:t>Adding wheel and make it dynamic.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2. All small mechanism of two wheel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49440"/>
          </a:xfrm>
        </p:spPr>
      </p:pic>
    </p:spTree>
    <p:extLst>
      <p:ext uri="{BB962C8B-B14F-4D97-AF65-F5344CB8AC3E}">
        <p14:creationId xmlns:p14="http://schemas.microsoft.com/office/powerpoint/2010/main" val="17732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73" y="2120537"/>
            <a:ext cx="6690651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303" y="2481943"/>
            <a:ext cx="5486400" cy="29260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                                                                                              </a:t>
            </a:r>
            <a:r>
              <a:rPr lang="en-US" sz="15000" b="1" dirty="0" smtClean="0">
                <a:solidFill>
                  <a:schemeClr val="accent1">
                    <a:lumMod val="50000"/>
                  </a:schemeClr>
                </a:solidFill>
              </a:rPr>
              <a:t>THANK YOU </a:t>
            </a:r>
            <a:endParaRPr lang="en-US" sz="1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787</TotalTime>
  <Words>127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Kalpurush</vt:lpstr>
      <vt:lpstr>Wingdings 3</vt:lpstr>
      <vt:lpstr>Wisp</vt:lpstr>
      <vt:lpstr>   3D MOVING RICKSHA </vt:lpstr>
      <vt:lpstr>    Introduction </vt:lpstr>
      <vt:lpstr>Individual Task: </vt:lpstr>
      <vt:lpstr>Individual Task: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3D MOVING RICKSHA </dc:title>
  <dc:creator>My Computer</dc:creator>
  <cp:lastModifiedBy>My Computer</cp:lastModifiedBy>
  <cp:revision>30</cp:revision>
  <dcterms:created xsi:type="dcterms:W3CDTF">2018-09-10T16:30:24Z</dcterms:created>
  <dcterms:modified xsi:type="dcterms:W3CDTF">2018-09-11T05:54:09Z</dcterms:modified>
</cp:coreProperties>
</file>