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2450646-2E87-45AF-A1F3-74635B42122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D67EA3B-4F4F-4C8D-A1DD-1971864B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5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646-2E87-45AF-A1F3-74635B42122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A3B-4F4F-4C8D-A1DD-1971864B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4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646-2E87-45AF-A1F3-74635B42122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A3B-4F4F-4C8D-A1DD-1971864B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646-2E87-45AF-A1F3-74635B42122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A3B-4F4F-4C8D-A1DD-1971864B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39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646-2E87-45AF-A1F3-74635B42122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A3B-4F4F-4C8D-A1DD-1971864B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25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646-2E87-45AF-A1F3-74635B42122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A3B-4F4F-4C8D-A1DD-1971864B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6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646-2E87-45AF-A1F3-74635B42122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A3B-4F4F-4C8D-A1DD-1971864B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92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2450646-2E87-45AF-A1F3-74635B42122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A3B-4F4F-4C8D-A1DD-1971864B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87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2450646-2E87-45AF-A1F3-74635B42122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A3B-4F4F-4C8D-A1DD-1971864B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646-2E87-45AF-A1F3-74635B42122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A3B-4F4F-4C8D-A1DD-1971864B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9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646-2E87-45AF-A1F3-74635B42122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A3B-4F4F-4C8D-A1DD-1971864B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9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646-2E87-45AF-A1F3-74635B42122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A3B-4F4F-4C8D-A1DD-1971864B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2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646-2E87-45AF-A1F3-74635B42122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A3B-4F4F-4C8D-A1DD-1971864B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7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646-2E87-45AF-A1F3-74635B42122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A3B-4F4F-4C8D-A1DD-1971864B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646-2E87-45AF-A1F3-74635B42122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A3B-4F4F-4C8D-A1DD-1971864B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4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646-2E87-45AF-A1F3-74635B42122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A3B-4F4F-4C8D-A1DD-1971864B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646-2E87-45AF-A1F3-74635B42122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A3B-4F4F-4C8D-A1DD-1971864B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5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2450646-2E87-45AF-A1F3-74635B42122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D67EA3B-4F4F-4C8D-A1DD-1971864B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8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540" y="1042210"/>
            <a:ext cx="8825658" cy="2677648"/>
          </a:xfrm>
        </p:spPr>
        <p:txBody>
          <a:bodyPr/>
          <a:lstStyle/>
          <a:p>
            <a:r>
              <a:rPr lang="en-US" b="1" dirty="0" smtClean="0"/>
              <a:t>Scenario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540" y="3870932"/>
            <a:ext cx="8825658" cy="861420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Name: </a:t>
            </a:r>
            <a:r>
              <a:rPr lang="en-US" sz="1400" dirty="0" err="1">
                <a:solidFill>
                  <a:schemeClr val="bg1"/>
                </a:solidFill>
              </a:rPr>
              <a:t>Md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Shariful</a:t>
            </a:r>
            <a:r>
              <a:rPr lang="en-US" sz="1400" dirty="0">
                <a:solidFill>
                  <a:schemeClr val="bg1"/>
                </a:solidFill>
              </a:rPr>
              <a:t> Islam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ID:        </a:t>
            </a:r>
            <a:r>
              <a:rPr lang="en-US" sz="1400" dirty="0">
                <a:solidFill>
                  <a:schemeClr val="bg1"/>
                </a:solidFill>
              </a:rPr>
              <a:t>011151243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Name:</a:t>
            </a:r>
            <a:r>
              <a:rPr lang="en-US" sz="1400" dirty="0">
                <a:solidFill>
                  <a:schemeClr val="bg1"/>
                </a:solidFill>
              </a:rPr>
              <a:t> Anika </a:t>
            </a:r>
            <a:r>
              <a:rPr lang="en-US" sz="1400" dirty="0" err="1">
                <a:solidFill>
                  <a:schemeClr val="bg1"/>
                </a:solidFill>
              </a:rPr>
              <a:t>Jahin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ID:        </a:t>
            </a:r>
            <a:r>
              <a:rPr lang="en-US" sz="1400" dirty="0">
                <a:solidFill>
                  <a:schemeClr val="bg1"/>
                </a:solidFill>
              </a:rPr>
              <a:t>011151251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9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Description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54954" y="2711395"/>
            <a:ext cx="863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a scenario based project. It has some static elements &amp; also some dynamic actions like car movement, cloud movement.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3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Contribution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Anika </a:t>
            </a:r>
            <a:r>
              <a:rPr lang="en-US" dirty="0" err="1" smtClean="0"/>
              <a:t>Jahin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54953" y="2796216"/>
            <a:ext cx="4825158" cy="28400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Cloud</a:t>
            </a:r>
            <a:r>
              <a:rPr lang="en-US" dirty="0"/>
              <a:t>, tree, sun, </a:t>
            </a:r>
            <a:r>
              <a:rPr lang="en-US" dirty="0" smtClean="0"/>
              <a:t>stars making</a:t>
            </a:r>
          </a:p>
          <a:p>
            <a:r>
              <a:rPr lang="en-US" dirty="0" smtClean="0"/>
              <a:t>Day </a:t>
            </a:r>
            <a:r>
              <a:rPr lang="en-US" dirty="0"/>
              <a:t>&amp; night </a:t>
            </a:r>
            <a:r>
              <a:rPr lang="en-US" dirty="0" smtClean="0"/>
              <a:t>occurrence</a:t>
            </a:r>
          </a:p>
          <a:p>
            <a:r>
              <a:rPr lang="en-US" dirty="0"/>
              <a:t>Cloud movement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Shariful</a:t>
            </a:r>
            <a:r>
              <a:rPr lang="en-US" dirty="0" smtClean="0"/>
              <a:t> Islam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Cars</a:t>
            </a:r>
            <a:r>
              <a:rPr lang="en-US" dirty="0"/>
              <a:t>, house, </a:t>
            </a:r>
            <a:r>
              <a:rPr lang="en-US" dirty="0" smtClean="0"/>
              <a:t>moon making</a:t>
            </a:r>
          </a:p>
          <a:p>
            <a:r>
              <a:rPr lang="en-US" dirty="0"/>
              <a:t>Cars movement &amp; action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Screenshots</a:t>
            </a:r>
            <a:endParaRPr lang="en-US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78" y="2631881"/>
            <a:ext cx="5259728" cy="36257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27" y="2631881"/>
            <a:ext cx="5701085" cy="362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8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6908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75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Scenario</vt:lpstr>
      <vt:lpstr>Project Description</vt:lpstr>
      <vt:lpstr>Contribution</vt:lpstr>
      <vt:lpstr>Screenshots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</dc:title>
  <dc:creator>ASUS</dc:creator>
  <cp:lastModifiedBy>ASUS</cp:lastModifiedBy>
  <cp:revision>4</cp:revision>
  <dcterms:created xsi:type="dcterms:W3CDTF">2018-09-11T04:10:27Z</dcterms:created>
  <dcterms:modified xsi:type="dcterms:W3CDTF">2018-09-11T05:07:04Z</dcterms:modified>
</cp:coreProperties>
</file>