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D3C1F9-3F78-447C-8499-F672AA770D26}" type="doc">
      <dgm:prSet loTypeId="urn:microsoft.com/office/officeart/2005/8/layout/cycle2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19C9AC4-99E0-4BC7-85D5-BD1B69CB84F2}">
      <dgm:prSet phldrT="[Text]"/>
      <dgm:spPr/>
      <dgm:t>
        <a:bodyPr/>
        <a:lstStyle/>
        <a:p>
          <a:r>
            <a:rPr lang="en-US" dirty="0" smtClean="0"/>
            <a:t>Read the art.txt file</a:t>
          </a:r>
          <a:endParaRPr lang="en-US" dirty="0"/>
        </a:p>
      </dgm:t>
    </dgm:pt>
    <dgm:pt modelId="{A7EDA198-1544-4636-8E9D-69827DD7EEE2}" type="parTrans" cxnId="{A54A2AD9-398B-4CD9-A4F2-F247522E3366}">
      <dgm:prSet/>
      <dgm:spPr/>
      <dgm:t>
        <a:bodyPr/>
        <a:lstStyle/>
        <a:p>
          <a:endParaRPr lang="en-US"/>
        </a:p>
      </dgm:t>
    </dgm:pt>
    <dgm:pt modelId="{13DEDE66-78B2-49CD-9ED1-4EB29C271A82}" type="sibTrans" cxnId="{A54A2AD9-398B-4CD9-A4F2-F247522E3366}">
      <dgm:prSet/>
      <dgm:spPr/>
      <dgm:t>
        <a:bodyPr/>
        <a:lstStyle/>
        <a:p>
          <a:endParaRPr lang="en-US"/>
        </a:p>
      </dgm:t>
    </dgm:pt>
    <dgm:pt modelId="{7BBC4959-3BC5-43BD-A8EC-BFB40E7AA884}">
      <dgm:prSet phldrT="[Text]"/>
      <dgm:spPr/>
      <dgm:t>
        <a:bodyPr/>
        <a:lstStyle/>
        <a:p>
          <a:r>
            <a:rPr lang="en-US" dirty="0" smtClean="0"/>
            <a:t>Find unique ASCII characters</a:t>
          </a:r>
          <a:endParaRPr lang="en-US" dirty="0"/>
        </a:p>
      </dgm:t>
    </dgm:pt>
    <dgm:pt modelId="{41D71D85-E38B-401F-A279-CBCA912A3DB4}" type="parTrans" cxnId="{DD449D0C-FCC4-4B6F-A989-C837CE81922D}">
      <dgm:prSet/>
      <dgm:spPr/>
      <dgm:t>
        <a:bodyPr/>
        <a:lstStyle/>
        <a:p>
          <a:endParaRPr lang="en-US"/>
        </a:p>
      </dgm:t>
    </dgm:pt>
    <dgm:pt modelId="{E0FB152D-126E-4471-BB5A-628B6A4E0839}" type="sibTrans" cxnId="{DD449D0C-FCC4-4B6F-A989-C837CE81922D}">
      <dgm:prSet/>
      <dgm:spPr/>
      <dgm:t>
        <a:bodyPr/>
        <a:lstStyle/>
        <a:p>
          <a:endParaRPr lang="en-US"/>
        </a:p>
      </dgm:t>
    </dgm:pt>
    <dgm:pt modelId="{8F308C76-A63B-482F-9CD1-9599E6765B74}">
      <dgm:prSet phldrT="[Text]"/>
      <dgm:spPr/>
      <dgm:t>
        <a:bodyPr/>
        <a:lstStyle/>
        <a:p>
          <a:r>
            <a:rPr lang="en-US" dirty="0" smtClean="0"/>
            <a:t>Assign color code for every character</a:t>
          </a:r>
          <a:endParaRPr lang="en-US" dirty="0"/>
        </a:p>
      </dgm:t>
    </dgm:pt>
    <dgm:pt modelId="{A7E2C03C-D4FB-4763-8ED5-637D51E55864}" type="parTrans" cxnId="{FEFE7564-F0E4-43C4-8591-5C926EAD43BB}">
      <dgm:prSet/>
      <dgm:spPr/>
      <dgm:t>
        <a:bodyPr/>
        <a:lstStyle/>
        <a:p>
          <a:endParaRPr lang="en-US"/>
        </a:p>
      </dgm:t>
    </dgm:pt>
    <dgm:pt modelId="{A3F71851-73AE-49AC-866C-7E852D0D3B8E}" type="sibTrans" cxnId="{FEFE7564-F0E4-43C4-8591-5C926EAD43BB}">
      <dgm:prSet/>
      <dgm:spPr/>
      <dgm:t>
        <a:bodyPr/>
        <a:lstStyle/>
        <a:p>
          <a:endParaRPr lang="en-US"/>
        </a:p>
      </dgm:t>
    </dgm:pt>
    <dgm:pt modelId="{8575CB28-EFA5-48F6-B64D-8EB3991BD1A6}">
      <dgm:prSet phldrT="[Text]"/>
      <dgm:spPr/>
      <dgm:t>
        <a:bodyPr/>
        <a:lstStyle/>
        <a:p>
          <a:r>
            <a:rPr lang="en-US" dirty="0" smtClean="0"/>
            <a:t>Create  the image by using objects</a:t>
          </a:r>
          <a:endParaRPr lang="en-US" dirty="0"/>
        </a:p>
      </dgm:t>
    </dgm:pt>
    <dgm:pt modelId="{3A054E96-3017-4CFB-AA48-1B97ED0D15B7}" type="parTrans" cxnId="{4CE09DB6-DE1D-41A5-ABE2-1A8A47D33632}">
      <dgm:prSet/>
      <dgm:spPr/>
      <dgm:t>
        <a:bodyPr/>
        <a:lstStyle/>
        <a:p>
          <a:endParaRPr lang="en-US"/>
        </a:p>
      </dgm:t>
    </dgm:pt>
    <dgm:pt modelId="{92F42C58-D503-4F94-A957-DA237B4D6921}" type="sibTrans" cxnId="{4CE09DB6-DE1D-41A5-ABE2-1A8A47D33632}">
      <dgm:prSet/>
      <dgm:spPr/>
      <dgm:t>
        <a:bodyPr/>
        <a:lstStyle/>
        <a:p>
          <a:endParaRPr lang="en-US"/>
        </a:p>
      </dgm:t>
    </dgm:pt>
    <dgm:pt modelId="{52E7CE03-3D3B-43FD-B983-38EC5362D276}">
      <dgm:prSet phldrT="[Text]"/>
      <dgm:spPr/>
      <dgm:t>
        <a:bodyPr/>
        <a:lstStyle/>
        <a:p>
          <a:r>
            <a:rPr lang="en-US" dirty="0" smtClean="0"/>
            <a:t>Change the color randomly</a:t>
          </a:r>
          <a:endParaRPr lang="en-US" dirty="0"/>
        </a:p>
      </dgm:t>
    </dgm:pt>
    <dgm:pt modelId="{3096717B-C1A3-4EEB-99BB-31CFC5A2FCF8}" type="parTrans" cxnId="{FF31B6A5-7884-47F1-9109-23B8A07AE025}">
      <dgm:prSet/>
      <dgm:spPr/>
      <dgm:t>
        <a:bodyPr/>
        <a:lstStyle/>
        <a:p>
          <a:endParaRPr lang="en-US"/>
        </a:p>
      </dgm:t>
    </dgm:pt>
    <dgm:pt modelId="{0CCDB6CF-A76B-4FAD-91FD-2EA91810D458}" type="sibTrans" cxnId="{FF31B6A5-7884-47F1-9109-23B8A07AE025}">
      <dgm:prSet/>
      <dgm:spPr/>
      <dgm:t>
        <a:bodyPr/>
        <a:lstStyle/>
        <a:p>
          <a:endParaRPr lang="en-US"/>
        </a:p>
      </dgm:t>
    </dgm:pt>
    <dgm:pt modelId="{59E3C998-8C20-4A60-9A8C-57AFF8207244}" type="pres">
      <dgm:prSet presAssocID="{0CD3C1F9-3F78-447C-8499-F672AA770D26}" presName="cycle" presStyleCnt="0">
        <dgm:presLayoutVars>
          <dgm:dir/>
          <dgm:resizeHandles val="exact"/>
        </dgm:presLayoutVars>
      </dgm:prSet>
      <dgm:spPr/>
    </dgm:pt>
    <dgm:pt modelId="{0F03DAAC-3921-479F-889C-FA8D80475694}" type="pres">
      <dgm:prSet presAssocID="{619C9AC4-99E0-4BC7-85D5-BD1B69CB84F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EEE1DA-652C-41D4-A068-75D1567C7E3A}" type="pres">
      <dgm:prSet presAssocID="{13DEDE66-78B2-49CD-9ED1-4EB29C271A82}" presName="sibTrans" presStyleLbl="sibTrans2D1" presStyleIdx="0" presStyleCnt="5"/>
      <dgm:spPr/>
    </dgm:pt>
    <dgm:pt modelId="{1629A32E-686C-49E3-B50C-EFDBD790729E}" type="pres">
      <dgm:prSet presAssocID="{13DEDE66-78B2-49CD-9ED1-4EB29C271A82}" presName="connectorText" presStyleLbl="sibTrans2D1" presStyleIdx="0" presStyleCnt="5"/>
      <dgm:spPr/>
    </dgm:pt>
    <dgm:pt modelId="{411CDCD2-4FE3-4239-9D7C-0DDA8F26A3BB}" type="pres">
      <dgm:prSet presAssocID="{7BBC4959-3BC5-43BD-A8EC-BFB40E7AA884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FDA451-4BA3-4E89-BD6B-940F15A01495}" type="pres">
      <dgm:prSet presAssocID="{E0FB152D-126E-4471-BB5A-628B6A4E0839}" presName="sibTrans" presStyleLbl="sibTrans2D1" presStyleIdx="1" presStyleCnt="5"/>
      <dgm:spPr/>
    </dgm:pt>
    <dgm:pt modelId="{C1857BD4-AA4F-4695-BEE7-03E1D5C5B764}" type="pres">
      <dgm:prSet presAssocID="{E0FB152D-126E-4471-BB5A-628B6A4E0839}" presName="connectorText" presStyleLbl="sibTrans2D1" presStyleIdx="1" presStyleCnt="5"/>
      <dgm:spPr/>
    </dgm:pt>
    <dgm:pt modelId="{1D38CEF8-322C-431B-B28F-9B6163814BFA}" type="pres">
      <dgm:prSet presAssocID="{8F308C76-A63B-482F-9CD1-9599E6765B7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108E6E-D8FE-434C-8CB4-2338DECA9BB7}" type="pres">
      <dgm:prSet presAssocID="{A3F71851-73AE-49AC-866C-7E852D0D3B8E}" presName="sibTrans" presStyleLbl="sibTrans2D1" presStyleIdx="2" presStyleCnt="5"/>
      <dgm:spPr/>
    </dgm:pt>
    <dgm:pt modelId="{116A2250-8792-42D5-B821-1521A05714F2}" type="pres">
      <dgm:prSet presAssocID="{A3F71851-73AE-49AC-866C-7E852D0D3B8E}" presName="connectorText" presStyleLbl="sibTrans2D1" presStyleIdx="2" presStyleCnt="5"/>
      <dgm:spPr/>
    </dgm:pt>
    <dgm:pt modelId="{2BD565DF-CF57-40E2-B329-8403E51647C6}" type="pres">
      <dgm:prSet presAssocID="{8575CB28-EFA5-48F6-B64D-8EB3991BD1A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433CA9-F0E6-41EC-B103-60D03A846230}" type="pres">
      <dgm:prSet presAssocID="{92F42C58-D503-4F94-A957-DA237B4D6921}" presName="sibTrans" presStyleLbl="sibTrans2D1" presStyleIdx="3" presStyleCnt="5"/>
      <dgm:spPr/>
    </dgm:pt>
    <dgm:pt modelId="{E8A27D73-4C78-484B-8A50-9BE289197596}" type="pres">
      <dgm:prSet presAssocID="{92F42C58-D503-4F94-A957-DA237B4D6921}" presName="connectorText" presStyleLbl="sibTrans2D1" presStyleIdx="3" presStyleCnt="5"/>
      <dgm:spPr/>
    </dgm:pt>
    <dgm:pt modelId="{D857CA81-B7CC-449F-8BB8-7465BB5D3510}" type="pres">
      <dgm:prSet presAssocID="{52E7CE03-3D3B-43FD-B983-38EC5362D27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0F1D32-5B8F-4511-88AC-E294FD4C9AB7}" type="pres">
      <dgm:prSet presAssocID="{0CCDB6CF-A76B-4FAD-91FD-2EA91810D458}" presName="sibTrans" presStyleLbl="sibTrans2D1" presStyleIdx="4" presStyleCnt="5"/>
      <dgm:spPr/>
    </dgm:pt>
    <dgm:pt modelId="{BB3B392F-B1E5-4719-BA75-096969038E14}" type="pres">
      <dgm:prSet presAssocID="{0CCDB6CF-A76B-4FAD-91FD-2EA91810D458}" presName="connectorText" presStyleLbl="sibTrans2D1" presStyleIdx="4" presStyleCnt="5"/>
      <dgm:spPr/>
    </dgm:pt>
  </dgm:ptLst>
  <dgm:cxnLst>
    <dgm:cxn modelId="{11556444-6FD3-4594-9E9B-352FDD4BF14B}" type="presOf" srcId="{A3F71851-73AE-49AC-866C-7E852D0D3B8E}" destId="{116A2250-8792-42D5-B821-1521A05714F2}" srcOrd="1" destOrd="0" presId="urn:microsoft.com/office/officeart/2005/8/layout/cycle2"/>
    <dgm:cxn modelId="{447E9172-1E43-4588-8135-B41982841023}" type="presOf" srcId="{92F42C58-D503-4F94-A957-DA237B4D6921}" destId="{E8A27D73-4C78-484B-8A50-9BE289197596}" srcOrd="1" destOrd="0" presId="urn:microsoft.com/office/officeart/2005/8/layout/cycle2"/>
    <dgm:cxn modelId="{303DF5C2-D884-4BF0-911A-CE3DE6448618}" type="presOf" srcId="{A3F71851-73AE-49AC-866C-7E852D0D3B8E}" destId="{5E108E6E-D8FE-434C-8CB4-2338DECA9BB7}" srcOrd="0" destOrd="0" presId="urn:microsoft.com/office/officeart/2005/8/layout/cycle2"/>
    <dgm:cxn modelId="{FF2C5700-7EAB-412D-B05A-BBE51490CC45}" type="presOf" srcId="{E0FB152D-126E-4471-BB5A-628B6A4E0839}" destId="{C1857BD4-AA4F-4695-BEE7-03E1D5C5B764}" srcOrd="1" destOrd="0" presId="urn:microsoft.com/office/officeart/2005/8/layout/cycle2"/>
    <dgm:cxn modelId="{751AF3C1-19E2-4309-A3A5-B5C2EE7BCB1D}" type="presOf" srcId="{619C9AC4-99E0-4BC7-85D5-BD1B69CB84F2}" destId="{0F03DAAC-3921-479F-889C-FA8D80475694}" srcOrd="0" destOrd="0" presId="urn:microsoft.com/office/officeart/2005/8/layout/cycle2"/>
    <dgm:cxn modelId="{06EA2128-284E-4D70-B0A8-C149ACF8CB43}" type="presOf" srcId="{13DEDE66-78B2-49CD-9ED1-4EB29C271A82}" destId="{1629A32E-686C-49E3-B50C-EFDBD790729E}" srcOrd="1" destOrd="0" presId="urn:microsoft.com/office/officeart/2005/8/layout/cycle2"/>
    <dgm:cxn modelId="{14B84E3F-043F-4229-994C-AFAE7A598897}" type="presOf" srcId="{13DEDE66-78B2-49CD-9ED1-4EB29C271A82}" destId="{CDEEE1DA-652C-41D4-A068-75D1567C7E3A}" srcOrd="0" destOrd="0" presId="urn:microsoft.com/office/officeart/2005/8/layout/cycle2"/>
    <dgm:cxn modelId="{48EC47FC-6FF8-4576-A44C-AA0A6694493A}" type="presOf" srcId="{0CD3C1F9-3F78-447C-8499-F672AA770D26}" destId="{59E3C998-8C20-4A60-9A8C-57AFF8207244}" srcOrd="0" destOrd="0" presId="urn:microsoft.com/office/officeart/2005/8/layout/cycle2"/>
    <dgm:cxn modelId="{F6560A7D-B98B-426C-A437-FB669F2D51C4}" type="presOf" srcId="{7BBC4959-3BC5-43BD-A8EC-BFB40E7AA884}" destId="{411CDCD2-4FE3-4239-9D7C-0DDA8F26A3BB}" srcOrd="0" destOrd="0" presId="urn:microsoft.com/office/officeart/2005/8/layout/cycle2"/>
    <dgm:cxn modelId="{0CDE059F-A595-4B23-B7E6-3E215B959E39}" type="presOf" srcId="{92F42C58-D503-4F94-A957-DA237B4D6921}" destId="{EA433CA9-F0E6-41EC-B103-60D03A846230}" srcOrd="0" destOrd="0" presId="urn:microsoft.com/office/officeart/2005/8/layout/cycle2"/>
    <dgm:cxn modelId="{ED51B2F3-B032-4235-B6ED-ED8AB1A13267}" type="presOf" srcId="{8F308C76-A63B-482F-9CD1-9599E6765B74}" destId="{1D38CEF8-322C-431B-B28F-9B6163814BFA}" srcOrd="0" destOrd="0" presId="urn:microsoft.com/office/officeart/2005/8/layout/cycle2"/>
    <dgm:cxn modelId="{C6CAC6D4-5FB6-4EAA-B90B-81FF2EF92DDE}" type="presOf" srcId="{8575CB28-EFA5-48F6-B64D-8EB3991BD1A6}" destId="{2BD565DF-CF57-40E2-B329-8403E51647C6}" srcOrd="0" destOrd="0" presId="urn:microsoft.com/office/officeart/2005/8/layout/cycle2"/>
    <dgm:cxn modelId="{A54A2AD9-398B-4CD9-A4F2-F247522E3366}" srcId="{0CD3C1F9-3F78-447C-8499-F672AA770D26}" destId="{619C9AC4-99E0-4BC7-85D5-BD1B69CB84F2}" srcOrd="0" destOrd="0" parTransId="{A7EDA198-1544-4636-8E9D-69827DD7EEE2}" sibTransId="{13DEDE66-78B2-49CD-9ED1-4EB29C271A82}"/>
    <dgm:cxn modelId="{FF31B6A5-7884-47F1-9109-23B8A07AE025}" srcId="{0CD3C1F9-3F78-447C-8499-F672AA770D26}" destId="{52E7CE03-3D3B-43FD-B983-38EC5362D276}" srcOrd="4" destOrd="0" parTransId="{3096717B-C1A3-4EEB-99BB-31CFC5A2FCF8}" sibTransId="{0CCDB6CF-A76B-4FAD-91FD-2EA91810D458}"/>
    <dgm:cxn modelId="{7AD4B7D4-1CF3-4DDB-833E-1912E39D4B94}" type="presOf" srcId="{0CCDB6CF-A76B-4FAD-91FD-2EA91810D458}" destId="{BB3B392F-B1E5-4719-BA75-096969038E14}" srcOrd="1" destOrd="0" presId="urn:microsoft.com/office/officeart/2005/8/layout/cycle2"/>
    <dgm:cxn modelId="{C4AE4EBC-9565-438A-99E5-283A441BA033}" type="presOf" srcId="{0CCDB6CF-A76B-4FAD-91FD-2EA91810D458}" destId="{E40F1D32-5B8F-4511-88AC-E294FD4C9AB7}" srcOrd="0" destOrd="0" presId="urn:microsoft.com/office/officeart/2005/8/layout/cycle2"/>
    <dgm:cxn modelId="{FEFE7564-F0E4-43C4-8591-5C926EAD43BB}" srcId="{0CD3C1F9-3F78-447C-8499-F672AA770D26}" destId="{8F308C76-A63B-482F-9CD1-9599E6765B74}" srcOrd="2" destOrd="0" parTransId="{A7E2C03C-D4FB-4763-8ED5-637D51E55864}" sibTransId="{A3F71851-73AE-49AC-866C-7E852D0D3B8E}"/>
    <dgm:cxn modelId="{DD449D0C-FCC4-4B6F-A989-C837CE81922D}" srcId="{0CD3C1F9-3F78-447C-8499-F672AA770D26}" destId="{7BBC4959-3BC5-43BD-A8EC-BFB40E7AA884}" srcOrd="1" destOrd="0" parTransId="{41D71D85-E38B-401F-A279-CBCA912A3DB4}" sibTransId="{E0FB152D-126E-4471-BB5A-628B6A4E0839}"/>
    <dgm:cxn modelId="{4CE09DB6-DE1D-41A5-ABE2-1A8A47D33632}" srcId="{0CD3C1F9-3F78-447C-8499-F672AA770D26}" destId="{8575CB28-EFA5-48F6-B64D-8EB3991BD1A6}" srcOrd="3" destOrd="0" parTransId="{3A054E96-3017-4CFB-AA48-1B97ED0D15B7}" sibTransId="{92F42C58-D503-4F94-A957-DA237B4D6921}"/>
    <dgm:cxn modelId="{106F78BD-B341-4AEF-8437-48A7A6CA8BF4}" type="presOf" srcId="{E0FB152D-126E-4471-BB5A-628B6A4E0839}" destId="{90FDA451-4BA3-4E89-BD6B-940F15A01495}" srcOrd="0" destOrd="0" presId="urn:microsoft.com/office/officeart/2005/8/layout/cycle2"/>
    <dgm:cxn modelId="{4BACFBCC-3987-475D-8629-5DA78BFFF5AE}" type="presOf" srcId="{52E7CE03-3D3B-43FD-B983-38EC5362D276}" destId="{D857CA81-B7CC-449F-8BB8-7465BB5D3510}" srcOrd="0" destOrd="0" presId="urn:microsoft.com/office/officeart/2005/8/layout/cycle2"/>
    <dgm:cxn modelId="{49E81B9B-BAD3-4E06-B2FD-2F67E2447628}" type="presParOf" srcId="{59E3C998-8C20-4A60-9A8C-57AFF8207244}" destId="{0F03DAAC-3921-479F-889C-FA8D80475694}" srcOrd="0" destOrd="0" presId="urn:microsoft.com/office/officeart/2005/8/layout/cycle2"/>
    <dgm:cxn modelId="{DC0A249C-CE54-44E3-928C-6BC599C15577}" type="presParOf" srcId="{59E3C998-8C20-4A60-9A8C-57AFF8207244}" destId="{CDEEE1DA-652C-41D4-A068-75D1567C7E3A}" srcOrd="1" destOrd="0" presId="urn:microsoft.com/office/officeart/2005/8/layout/cycle2"/>
    <dgm:cxn modelId="{F5905C86-8DC7-4EF7-B778-A7B5ECF42398}" type="presParOf" srcId="{CDEEE1DA-652C-41D4-A068-75D1567C7E3A}" destId="{1629A32E-686C-49E3-B50C-EFDBD790729E}" srcOrd="0" destOrd="0" presId="urn:microsoft.com/office/officeart/2005/8/layout/cycle2"/>
    <dgm:cxn modelId="{DA6B2B36-B859-42BB-B456-CBE5E6B524A1}" type="presParOf" srcId="{59E3C998-8C20-4A60-9A8C-57AFF8207244}" destId="{411CDCD2-4FE3-4239-9D7C-0DDA8F26A3BB}" srcOrd="2" destOrd="0" presId="urn:microsoft.com/office/officeart/2005/8/layout/cycle2"/>
    <dgm:cxn modelId="{03CD5105-DDE6-4189-A64D-D2877BE7DC0D}" type="presParOf" srcId="{59E3C998-8C20-4A60-9A8C-57AFF8207244}" destId="{90FDA451-4BA3-4E89-BD6B-940F15A01495}" srcOrd="3" destOrd="0" presId="urn:microsoft.com/office/officeart/2005/8/layout/cycle2"/>
    <dgm:cxn modelId="{FB8CC40F-F1FB-4EE1-A6BE-083BD4B3DAB4}" type="presParOf" srcId="{90FDA451-4BA3-4E89-BD6B-940F15A01495}" destId="{C1857BD4-AA4F-4695-BEE7-03E1D5C5B764}" srcOrd="0" destOrd="0" presId="urn:microsoft.com/office/officeart/2005/8/layout/cycle2"/>
    <dgm:cxn modelId="{88A84405-932C-4F93-9F7D-91C6FA3BA959}" type="presParOf" srcId="{59E3C998-8C20-4A60-9A8C-57AFF8207244}" destId="{1D38CEF8-322C-431B-B28F-9B6163814BFA}" srcOrd="4" destOrd="0" presId="urn:microsoft.com/office/officeart/2005/8/layout/cycle2"/>
    <dgm:cxn modelId="{D7E7CE9F-C261-4ACE-BEAC-575F604A4E1E}" type="presParOf" srcId="{59E3C998-8C20-4A60-9A8C-57AFF8207244}" destId="{5E108E6E-D8FE-434C-8CB4-2338DECA9BB7}" srcOrd="5" destOrd="0" presId="urn:microsoft.com/office/officeart/2005/8/layout/cycle2"/>
    <dgm:cxn modelId="{3C4AE63F-FE11-420F-9BBF-8F920ADBD986}" type="presParOf" srcId="{5E108E6E-D8FE-434C-8CB4-2338DECA9BB7}" destId="{116A2250-8792-42D5-B821-1521A05714F2}" srcOrd="0" destOrd="0" presId="urn:microsoft.com/office/officeart/2005/8/layout/cycle2"/>
    <dgm:cxn modelId="{F104C04C-5654-4C5B-AA78-1F4DFB9B2D2F}" type="presParOf" srcId="{59E3C998-8C20-4A60-9A8C-57AFF8207244}" destId="{2BD565DF-CF57-40E2-B329-8403E51647C6}" srcOrd="6" destOrd="0" presId="urn:microsoft.com/office/officeart/2005/8/layout/cycle2"/>
    <dgm:cxn modelId="{67D902D8-CC98-49D2-BE6A-7D84FDC8A630}" type="presParOf" srcId="{59E3C998-8C20-4A60-9A8C-57AFF8207244}" destId="{EA433CA9-F0E6-41EC-B103-60D03A846230}" srcOrd="7" destOrd="0" presId="urn:microsoft.com/office/officeart/2005/8/layout/cycle2"/>
    <dgm:cxn modelId="{D9D8EF8B-F159-478D-A646-C0DA1246351A}" type="presParOf" srcId="{EA433CA9-F0E6-41EC-B103-60D03A846230}" destId="{E8A27D73-4C78-484B-8A50-9BE289197596}" srcOrd="0" destOrd="0" presId="urn:microsoft.com/office/officeart/2005/8/layout/cycle2"/>
    <dgm:cxn modelId="{C226E563-A532-4D3A-8131-43D45D8A9DB9}" type="presParOf" srcId="{59E3C998-8C20-4A60-9A8C-57AFF8207244}" destId="{D857CA81-B7CC-449F-8BB8-7465BB5D3510}" srcOrd="8" destOrd="0" presId="urn:microsoft.com/office/officeart/2005/8/layout/cycle2"/>
    <dgm:cxn modelId="{E49F3D2B-8842-4BEB-986E-723D14638707}" type="presParOf" srcId="{59E3C998-8C20-4A60-9A8C-57AFF8207244}" destId="{E40F1D32-5B8F-4511-88AC-E294FD4C9AB7}" srcOrd="9" destOrd="0" presId="urn:microsoft.com/office/officeart/2005/8/layout/cycle2"/>
    <dgm:cxn modelId="{6804BE96-C02E-4EB4-81BC-A2DAA35B853B}" type="presParOf" srcId="{E40F1D32-5B8F-4511-88AC-E294FD4C9AB7}" destId="{BB3B392F-B1E5-4719-BA75-096969038E14}" srcOrd="0" destOrd="0" presId="urn:microsoft.com/office/officeart/2005/8/layout/cycle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2E535-971E-4693-AD0C-0E3F26F4D472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A8A4-F5DA-430C-8586-7652B8636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2E535-971E-4693-AD0C-0E3F26F4D472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A8A4-F5DA-430C-8586-7652B8636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2E535-971E-4693-AD0C-0E3F26F4D472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A8A4-F5DA-430C-8586-7652B8636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2E535-971E-4693-AD0C-0E3F26F4D472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A8A4-F5DA-430C-8586-7652B8636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2E535-971E-4693-AD0C-0E3F26F4D472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A8A4-F5DA-430C-8586-7652B8636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2E535-971E-4693-AD0C-0E3F26F4D472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A8A4-F5DA-430C-8586-7652B8636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2E535-971E-4693-AD0C-0E3F26F4D472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A8A4-F5DA-430C-8586-7652B8636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2E535-971E-4693-AD0C-0E3F26F4D472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A8A4-F5DA-430C-8586-7652B8636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2E535-971E-4693-AD0C-0E3F26F4D472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A8A4-F5DA-430C-8586-7652B8636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2E535-971E-4693-AD0C-0E3F26F4D472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A8A4-F5DA-430C-8586-7652B8636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2E535-971E-4693-AD0C-0E3F26F4D472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A8A4-F5DA-430C-8586-7652B8636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2E535-971E-4693-AD0C-0E3F26F4D472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9A8A4-F5DA-430C-8586-7652B8636EF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picascii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CSI 422 (A): Computer Graphics Laboratory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971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Students Name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Bimurta</a:t>
            </a:r>
            <a:r>
              <a:rPr lang="en-US" dirty="0" smtClean="0"/>
              <a:t> </a:t>
            </a:r>
            <a:r>
              <a:rPr lang="en-US" dirty="0" err="1" smtClean="0"/>
              <a:t>Bismoy</a:t>
            </a:r>
            <a:r>
              <a:rPr lang="en-US" dirty="0" smtClean="0"/>
              <a:t> </a:t>
            </a:r>
            <a:r>
              <a:rPr lang="en-US" dirty="0" err="1" smtClean="0"/>
              <a:t>Sanchi</a:t>
            </a:r>
            <a:r>
              <a:rPr lang="en-US" dirty="0" smtClean="0"/>
              <a:t> </a:t>
            </a:r>
          </a:p>
          <a:p>
            <a:pPr marL="514350" indent="-514350"/>
            <a:r>
              <a:rPr lang="en-US" dirty="0" smtClean="0"/>
              <a:t>ID : 011151285</a:t>
            </a:r>
          </a:p>
          <a:p>
            <a:pPr marL="514350" indent="-514350"/>
            <a:r>
              <a:rPr lang="en-US" dirty="0" smtClean="0"/>
              <a:t>2.</a:t>
            </a:r>
            <a:r>
              <a:rPr lang="en-US" dirty="0"/>
              <a:t> </a:t>
            </a:r>
            <a:r>
              <a:rPr lang="en-US" dirty="0" err="1" smtClean="0"/>
              <a:t>Shahinur</a:t>
            </a:r>
            <a:r>
              <a:rPr lang="en-US" dirty="0" smtClean="0"/>
              <a:t> Islam</a:t>
            </a:r>
          </a:p>
          <a:p>
            <a:pPr marL="514350" indent="-514350"/>
            <a:r>
              <a:rPr lang="en-US" dirty="0" smtClean="0"/>
              <a:t>ID : 011151146</a:t>
            </a:r>
          </a:p>
          <a:p>
            <a:pPr marL="514350" indent="-514350"/>
            <a:r>
              <a:rPr lang="en-US" dirty="0" smtClean="0"/>
              <a:t>      </a:t>
            </a:r>
          </a:p>
          <a:p>
            <a:pPr marL="514350" indent="-514350"/>
            <a:endParaRPr lang="en-US" dirty="0" smtClean="0"/>
          </a:p>
          <a:p>
            <a:pPr marL="514350" indent="-51435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           </a:t>
            </a:r>
            <a:r>
              <a:rPr lang="en-US" sz="6000" dirty="0" smtClean="0"/>
              <a:t>Text art to pixel image conversion</a:t>
            </a:r>
          </a:p>
          <a:p>
            <a:pPr>
              <a:buNone/>
            </a:pP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Idea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782175" cy="728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28800"/>
            <a:ext cx="8229600" cy="3711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make gif</a:t>
            </a:r>
            <a:endParaRPr lang="en-US" dirty="0"/>
          </a:p>
        </p:txBody>
      </p:sp>
      <p:pic>
        <p:nvPicPr>
          <p:cNvPr id="4" name="Content Placeholder 3" descr="ezgif-1-8c76dc9ae0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0331" y="1600200"/>
            <a:ext cx="6603337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xternal </a:t>
            </a:r>
            <a:r>
              <a:rPr lang="en-US" dirty="0"/>
              <a:t>S</a:t>
            </a:r>
            <a:r>
              <a:rPr lang="en-US" dirty="0" smtClean="0"/>
              <a:t>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 </a:t>
            </a:r>
            <a:r>
              <a:rPr lang="en-US" dirty="0" smtClean="0">
                <a:hlinkClick r:id="rId2"/>
              </a:rPr>
              <a:t>http://picascii.com/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https://vectormagic.com/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9713" y="1223963"/>
            <a:ext cx="6124575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75</Words>
  <Application>Microsoft Office PowerPoint</Application>
  <PresentationFormat>On-screen Show (4:3)</PresentationFormat>
  <Paragraphs>20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CSI 422 (A): Computer Graphics Laboratory </vt:lpstr>
      <vt:lpstr>Project name</vt:lpstr>
      <vt:lpstr>Main Idea</vt:lpstr>
      <vt:lpstr>Output </vt:lpstr>
      <vt:lpstr>Let’s make gif</vt:lpstr>
      <vt:lpstr>External Software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</dc:creator>
  <cp:lastModifiedBy>use</cp:lastModifiedBy>
  <cp:revision>7</cp:revision>
  <dcterms:created xsi:type="dcterms:W3CDTF">2018-09-10T17:14:12Z</dcterms:created>
  <dcterms:modified xsi:type="dcterms:W3CDTF">2018-09-10T18:52:54Z</dcterms:modified>
</cp:coreProperties>
</file>