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3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6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7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4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8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3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7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7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E4E7B-00AE-407B-A33E-6A896CFCF1F4}" type="datetimeFigureOut">
              <a:rPr lang="en-US" smtClean="0"/>
              <a:t>11-Sep-18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220D35-687B-4421-AF94-44BEFED2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79" y="2321099"/>
            <a:ext cx="6554634" cy="1348588"/>
          </a:xfrm>
        </p:spPr>
        <p:txBody>
          <a:bodyPr/>
          <a:lstStyle/>
          <a:p>
            <a:r>
              <a:rPr lang="en-US" sz="7200" b="1" dirty="0"/>
              <a:t>Sefuda</a:t>
            </a:r>
            <a:br>
              <a:rPr lang="en-US" sz="7200" b="1" dirty="0"/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3644" y="3814719"/>
            <a:ext cx="6815669" cy="1320802"/>
          </a:xfrm>
        </p:spPr>
        <p:txBody>
          <a:bodyPr/>
          <a:lstStyle/>
          <a:p>
            <a:r>
              <a:rPr lang="en-US" sz="2400" b="1" dirty="0" err="1"/>
              <a:t>Gazi</a:t>
            </a:r>
            <a:r>
              <a:rPr lang="en-US" sz="2400" b="1" dirty="0"/>
              <a:t> </a:t>
            </a:r>
            <a:r>
              <a:rPr lang="en-US" sz="2400" b="1" dirty="0" err="1"/>
              <a:t>Mohib</a:t>
            </a:r>
            <a:r>
              <a:rPr lang="en-US" sz="2400" b="1" dirty="0"/>
              <a:t>  -    011151349</a:t>
            </a:r>
            <a:br>
              <a:rPr lang="en-US" sz="2400" b="1" dirty="0"/>
            </a:br>
            <a:r>
              <a:rPr lang="en-US" sz="2400" b="1" dirty="0"/>
              <a:t>Masrura </a:t>
            </a:r>
            <a:r>
              <a:rPr lang="en-US" sz="2400" b="1" dirty="0" err="1"/>
              <a:t>Akter</a:t>
            </a:r>
            <a:r>
              <a:rPr lang="en-US" sz="2400" b="1" dirty="0"/>
              <a:t>  - 011151200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08759" y="364625"/>
            <a:ext cx="9174480" cy="1010694"/>
          </a:xfrm>
        </p:spPr>
        <p:txBody>
          <a:bodyPr/>
          <a:lstStyle/>
          <a:p>
            <a:r>
              <a:rPr lang="en-US" dirty="0"/>
              <a:t>Description: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F9C8A-F7D8-441D-B1E5-BBBA6F6C9F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3792" y="1374684"/>
            <a:ext cx="9904413" cy="4876800"/>
          </a:xfrm>
        </p:spPr>
        <p:txBody>
          <a:bodyPr>
            <a:noAutofit/>
          </a:bodyPr>
          <a:lstStyle/>
          <a:p>
            <a:r>
              <a:rPr lang="en-US" sz="2800" dirty="0"/>
              <a:t>Firstly, </a:t>
            </a:r>
            <a:r>
              <a:rPr lang="en-US" sz="2800" dirty="0" err="1"/>
              <a:t>Sefuda</a:t>
            </a:r>
            <a:r>
              <a:rPr lang="en-US" sz="2800" dirty="0"/>
              <a:t> will be appeared and there will be a bottle of juice which he want to drink.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‘t’</a:t>
            </a:r>
            <a:r>
              <a:rPr lang="en-US" sz="2800" dirty="0"/>
              <a:t> to take the bottle</a:t>
            </a:r>
          </a:p>
          <a:p>
            <a:r>
              <a:rPr lang="en-US" sz="2800" dirty="0"/>
              <a:t>When </a:t>
            </a:r>
            <a:r>
              <a:rPr lang="en-US" sz="2800" b="1" dirty="0"/>
              <a:t>‘c’</a:t>
            </a:r>
            <a:r>
              <a:rPr lang="en-US" sz="2800" dirty="0"/>
              <a:t> is pressed then a car will be appeared.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‘u</a:t>
            </a:r>
            <a:r>
              <a:rPr lang="en-US" sz="2800" dirty="0"/>
              <a:t>’ to get in the car.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‘s’</a:t>
            </a:r>
            <a:r>
              <a:rPr lang="en-US" sz="2800" dirty="0"/>
              <a:t> to run the car </a:t>
            </a:r>
          </a:p>
          <a:p>
            <a:r>
              <a:rPr lang="en-US" sz="2800" dirty="0"/>
              <a:t>When </a:t>
            </a:r>
            <a:r>
              <a:rPr lang="en-US" sz="2800" b="1" dirty="0"/>
              <a:t>‘d’</a:t>
            </a:r>
            <a:r>
              <a:rPr lang="en-US" sz="2800" dirty="0"/>
              <a:t> is pressed ,he will start to drink and car’s speed is going to increase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‘r’</a:t>
            </a:r>
            <a:r>
              <a:rPr lang="en-US" sz="2800" dirty="0"/>
              <a:t> to stop drinking </a:t>
            </a:r>
            <a:r>
              <a:rPr lang="en-US" sz="2800"/>
              <a:t>and car’s </a:t>
            </a:r>
            <a:r>
              <a:rPr lang="en-US" sz="2800" dirty="0"/>
              <a:t>speed will be decreased gradually </a:t>
            </a:r>
          </a:p>
        </p:txBody>
      </p:sp>
    </p:spTree>
    <p:extLst>
      <p:ext uri="{BB962C8B-B14F-4D97-AF65-F5344CB8AC3E}">
        <p14:creationId xmlns:p14="http://schemas.microsoft.com/office/powerpoint/2010/main" val="17205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0203-F743-4C83-ADEE-B6D24493D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8294" y="2569368"/>
            <a:ext cx="4718304" cy="576262"/>
          </a:xfrm>
        </p:spPr>
        <p:txBody>
          <a:bodyPr/>
          <a:lstStyle/>
          <a:p>
            <a:r>
              <a:rPr lang="en-US" dirty="0"/>
              <a:t>Gazi </a:t>
            </a:r>
            <a:r>
              <a:rPr lang="en-US" dirty="0" err="1"/>
              <a:t>Mohib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D8089F-E34C-4B8F-A580-A551514D5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294" y="3222172"/>
            <a:ext cx="4720680" cy="2839434"/>
          </a:xfrm>
        </p:spPr>
        <p:txBody>
          <a:bodyPr>
            <a:normAutofit/>
          </a:bodyPr>
          <a:lstStyle/>
          <a:p>
            <a:r>
              <a:rPr lang="en-US" sz="2800" dirty="0"/>
              <a:t>Idea generation &amp; Activities selection</a:t>
            </a:r>
          </a:p>
          <a:p>
            <a:r>
              <a:rPr lang="en-US" sz="2800" b="1" dirty="0"/>
              <a:t>Scenario</a:t>
            </a:r>
            <a:r>
              <a:rPr lang="en-US" sz="2800" dirty="0"/>
              <a:t> design</a:t>
            </a:r>
          </a:p>
          <a:p>
            <a:r>
              <a:rPr lang="en-US" sz="2800" dirty="0"/>
              <a:t>All</a:t>
            </a:r>
            <a:r>
              <a:rPr lang="en-US" sz="2800" b="1" dirty="0"/>
              <a:t> Logical</a:t>
            </a:r>
            <a:r>
              <a:rPr lang="en-US" sz="2800" dirty="0"/>
              <a:t> 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10736-278B-4BAD-9C90-98E176FD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1950" y="2569368"/>
            <a:ext cx="4718304" cy="576262"/>
          </a:xfrm>
        </p:spPr>
        <p:txBody>
          <a:bodyPr/>
          <a:lstStyle/>
          <a:p>
            <a:r>
              <a:rPr lang="en-US" dirty="0" err="1"/>
              <a:t>Masrura</a:t>
            </a:r>
            <a:r>
              <a:rPr lang="en-US" dirty="0"/>
              <a:t> </a:t>
            </a:r>
            <a:r>
              <a:rPr lang="en-US" dirty="0" err="1"/>
              <a:t>Akter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26F352-AB84-4CDA-B63C-4008AB43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1950" y="3222173"/>
            <a:ext cx="4718304" cy="2843106"/>
          </a:xfrm>
        </p:spPr>
        <p:txBody>
          <a:bodyPr>
            <a:normAutofit/>
          </a:bodyPr>
          <a:lstStyle/>
          <a:p>
            <a:r>
              <a:rPr lang="en-US" sz="2800" dirty="0"/>
              <a:t>Idea generation &amp; Activities selection</a:t>
            </a:r>
          </a:p>
          <a:p>
            <a:r>
              <a:rPr lang="en-US" sz="2800" dirty="0"/>
              <a:t>Character</a:t>
            </a:r>
            <a:r>
              <a:rPr lang="en-US" sz="2800" b="1" dirty="0"/>
              <a:t> design</a:t>
            </a:r>
          </a:p>
          <a:p>
            <a:r>
              <a:rPr lang="en-US" sz="2800" b="1" dirty="0"/>
              <a:t>Character &amp; car</a:t>
            </a:r>
            <a:r>
              <a:rPr lang="en-US" sz="2800" dirty="0"/>
              <a:t>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86182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44DFC-4917-40E4-9D78-7CBA4708BD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2789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29D26-8EA7-4302-88CA-745BAD22C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3" y="0"/>
            <a:ext cx="5982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9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1477109"/>
            <a:ext cx="6457069" cy="4398230"/>
          </a:xfrm>
        </p:spPr>
      </p:pic>
    </p:spTree>
    <p:extLst>
      <p:ext uri="{BB962C8B-B14F-4D97-AF65-F5344CB8AC3E}">
        <p14:creationId xmlns:p14="http://schemas.microsoft.com/office/powerpoint/2010/main" val="1007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Words>126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Sefuda </vt:lpstr>
      <vt:lpstr>Description:</vt:lpstr>
      <vt:lpstr>Individual Task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Sefuda</dc:title>
  <dc:creator>jery masrura</dc:creator>
  <cp:lastModifiedBy>Gazi Muhib</cp:lastModifiedBy>
  <cp:revision>12</cp:revision>
  <dcterms:created xsi:type="dcterms:W3CDTF">2018-09-10T15:53:44Z</dcterms:created>
  <dcterms:modified xsi:type="dcterms:W3CDTF">2018-09-11T05:24:51Z</dcterms:modified>
</cp:coreProperties>
</file>