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00"/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ECD81-3950-48F4-9579-E96F8EDB5C8E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2BF66-124C-4DE5-A68F-50A00368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2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2BF66-124C-4DE5-A68F-50A0036897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347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Islam Seddiq</cp:lastModifiedBy>
  <cp:revision>18</cp:revision>
  <dcterms:created xsi:type="dcterms:W3CDTF">2024-06-24T12:27:37Z</dcterms:created>
  <dcterms:modified xsi:type="dcterms:W3CDTF">2025-10-25T16:09:11Z</dcterms:modified>
</cp:coreProperties>
</file>