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1395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6F4DB63-A191-45D9-8A53-9B18F8FE2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0BB8E50-9569-495A-A548-A5AD5055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F26545-4582-4DBE-973B-ED1BC9CBD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91"/>
            <a:ext cx="12188952" cy="22860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0">
            <a:extLst>
              <a:ext uri="{FF2B5EF4-FFF2-40B4-BE49-F238E27FC236}">
                <a16:creationId xmlns:a16="http://schemas.microsoft.com/office/drawing/2014/main" id="{E47A6981-7EBF-4F2B-BD20-3124170BF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77277" y="-1"/>
            <a:ext cx="1272021" cy="841175"/>
          </a:xfrm>
          <a:prstGeom prst="rect">
            <a:avLst/>
          </a:prstGeom>
        </p:spPr>
      </p:pic>
      <p:pic>
        <p:nvPicPr>
          <p:cNvPr id="49" name="Picture 42">
            <a:extLst>
              <a:ext uri="{FF2B5EF4-FFF2-40B4-BE49-F238E27FC236}">
                <a16:creationId xmlns:a16="http://schemas.microsoft.com/office/drawing/2014/main" id="{6497DCFF-C2AA-4065-BFCF-1E7535B0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4" t="86960" r="29150"/>
          <a:stretch/>
        </p:blipFill>
        <p:spPr>
          <a:xfrm>
            <a:off x="11061755" y="-1"/>
            <a:ext cx="1127197" cy="553967"/>
          </a:xfrm>
          <a:prstGeom prst="rect">
            <a:avLst/>
          </a:prstGeom>
        </p:spPr>
      </p:pic>
      <p:pic>
        <p:nvPicPr>
          <p:cNvPr id="50" name="Picture 44">
            <a:extLst>
              <a:ext uri="{FF2B5EF4-FFF2-40B4-BE49-F238E27FC236}">
                <a16:creationId xmlns:a16="http://schemas.microsoft.com/office/drawing/2014/main" id="{15E1159C-5B31-49A8-A933-C1179723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9" t="72411" r="-74" b="13790"/>
          <a:stretch/>
        </p:blipFill>
        <p:spPr>
          <a:xfrm>
            <a:off x="77277" y="1444827"/>
            <a:ext cx="1096303" cy="841175"/>
          </a:xfrm>
          <a:custGeom>
            <a:avLst/>
            <a:gdLst>
              <a:gd name="connsiteX0" fmla="*/ 0 w 915864"/>
              <a:gd name="connsiteY0" fmla="*/ 0 h 702727"/>
              <a:gd name="connsiteX1" fmla="*/ 915864 w 915864"/>
              <a:gd name="connsiteY1" fmla="*/ 0 h 702727"/>
              <a:gd name="connsiteX2" fmla="*/ 915864 w 915864"/>
              <a:gd name="connsiteY2" fmla="*/ 702727 h 702727"/>
              <a:gd name="connsiteX3" fmla="*/ 176126 w 915864"/>
              <a:gd name="connsiteY3" fmla="*/ 702727 h 702727"/>
              <a:gd name="connsiteX4" fmla="*/ 175195 w 915864"/>
              <a:gd name="connsiteY4" fmla="*/ 702179 h 702727"/>
              <a:gd name="connsiteX5" fmla="*/ 45222 w 915864"/>
              <a:gd name="connsiteY5" fmla="*/ 592499 h 702727"/>
              <a:gd name="connsiteX6" fmla="*/ 0 w 915864"/>
              <a:gd name="connsiteY6" fmla="*/ 531614 h 7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64" h="702727">
                <a:moveTo>
                  <a:pt x="0" y="0"/>
                </a:moveTo>
                <a:lnTo>
                  <a:pt x="915864" y="0"/>
                </a:lnTo>
                <a:lnTo>
                  <a:pt x="915864" y="702727"/>
                </a:lnTo>
                <a:lnTo>
                  <a:pt x="176126" y="702727"/>
                </a:lnTo>
                <a:lnTo>
                  <a:pt x="175195" y="702179"/>
                </a:lnTo>
                <a:cubicBezTo>
                  <a:pt x="126139" y="669596"/>
                  <a:pt x="82453" y="632772"/>
                  <a:pt x="45222" y="592499"/>
                </a:cubicBezTo>
                <a:lnTo>
                  <a:pt x="0" y="531614"/>
                </a:lnTo>
                <a:close/>
              </a:path>
            </a:pathLst>
          </a:cu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9BD01A-0D38-48EA-98E5-BB66386F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1036686" y="1071807"/>
            <a:ext cx="1155314" cy="12300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3775" y="439924"/>
            <a:ext cx="10364451" cy="14379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</a:rPr>
              <a:t>Problem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3774" y="2705878"/>
            <a:ext cx="10363826" cy="3085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- In this project I had to get data from two sites doing   filtration then compare and trying to analyze how they   get the original data from the whole data.</a:t>
            </a:r>
            <a:br>
              <a:rPr lang="en-US" cap="all" dirty="0"/>
            </a:br>
            <a:r>
              <a:rPr lang="en-US" cap="all" dirty="0"/>
              <a:t>- I must do some search to overcome the obstacles that faced me.</a:t>
            </a:r>
          </a:p>
        </p:txBody>
      </p:sp>
    </p:spTree>
    <p:extLst>
      <p:ext uri="{BB962C8B-B14F-4D97-AF65-F5344CB8AC3E}">
        <p14:creationId xmlns:p14="http://schemas.microsoft.com/office/powerpoint/2010/main" val="90121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30838"/>
            <a:ext cx="10364451" cy="975151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 :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Data scraping and preparation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648" y="1105989"/>
            <a:ext cx="4873474" cy="6799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sz="2000" b="1" dirty="0"/>
              <a:t>Step 1: Scrape your competitor's data </a:t>
            </a:r>
            <a:endParaRPr lang="en-US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" y="1857871"/>
            <a:ext cx="5105400" cy="180652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374" y="801936"/>
            <a:ext cx="5304407" cy="679994"/>
          </a:xfrm>
        </p:spPr>
        <p:txBody>
          <a:bodyPr/>
          <a:lstStyle/>
          <a:p>
            <a:r>
              <a:rPr lang="en-US" sz="2000" b="1" dirty="0"/>
              <a:t>Step 2: Tidy the top 50 solar flare data </a:t>
            </a:r>
            <a:endParaRPr lang="en-US" sz="20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2" y="1857871"/>
            <a:ext cx="5825771" cy="1806527"/>
          </a:xfr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26720" y="3664397"/>
            <a:ext cx="4873474" cy="679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b="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b="1" dirty="0"/>
              <a:t>Step 3: Scrape the NASA data </a:t>
            </a:r>
            <a:endParaRPr lang="en-US" sz="2000" dirty="0"/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676140"/>
            <a:ext cx="5105400" cy="1474777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6204835" y="3664397"/>
            <a:ext cx="4881804" cy="679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b="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Step 4: Tidy the NASA table </a:t>
            </a:r>
            <a:endParaRPr lang="en-US" sz="2000" dirty="0"/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39" y="4676140"/>
            <a:ext cx="5696954" cy="14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1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130838"/>
            <a:ext cx="10364451" cy="975151"/>
          </a:xfrm>
        </p:spPr>
        <p:txBody>
          <a:bodyPr>
            <a:normAutofit/>
          </a:bodyPr>
          <a:lstStyle/>
          <a:p>
            <a:r>
              <a:rPr lang="en-US" b="1" dirty="0"/>
              <a:t>Part 2: Analysis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648" y="1105989"/>
            <a:ext cx="4873474" cy="679994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Question 1: Replication 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374" y="1097741"/>
            <a:ext cx="5304407" cy="679994"/>
          </a:xfrm>
        </p:spPr>
        <p:txBody>
          <a:bodyPr/>
          <a:lstStyle/>
          <a:p>
            <a:r>
              <a:rPr lang="en-US" b="1" dirty="0"/>
              <a:t>Question 2: Integration </a:t>
            </a:r>
            <a:endParaRPr lang="en-US" sz="2000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975360" y="3664397"/>
            <a:ext cx="10111279" cy="679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600" b="0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>
                  <a:outerShdw blurRad="47625" dist="12700" dir="2700000" algn="tl" rotWithShape="0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Question 3: Analysis 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" y="1857871"/>
            <a:ext cx="5105400" cy="1812568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43" y="1857872"/>
            <a:ext cx="5767250" cy="1806526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6" y="4234322"/>
            <a:ext cx="3234230" cy="2485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99" y="4344391"/>
            <a:ext cx="5279327" cy="19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99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Data science project</vt:lpstr>
      <vt:lpstr>Problem definition</vt:lpstr>
      <vt:lpstr>Part 1 :   Data scraping and preparation </vt:lpstr>
      <vt:lpstr>Part 2: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Islam</dc:creator>
  <cp:lastModifiedBy>Islam</cp:lastModifiedBy>
  <cp:revision>1</cp:revision>
  <dcterms:created xsi:type="dcterms:W3CDTF">2020-03-24T18:16:50Z</dcterms:created>
  <dcterms:modified xsi:type="dcterms:W3CDTF">2020-03-24T18:17:15Z</dcterms:modified>
</cp:coreProperties>
</file>