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2" r:id="rId4"/>
    <p:sldId id="271" r:id="rId5"/>
    <p:sldId id="257" r:id="rId6"/>
    <p:sldId id="258" r:id="rId7"/>
    <p:sldId id="259" r:id="rId8"/>
    <p:sldId id="264" r:id="rId9"/>
    <p:sldId id="260" r:id="rId10"/>
    <p:sldId id="261" r:id="rId11"/>
    <p:sldId id="262" r:id="rId12"/>
    <p:sldId id="263" r:id="rId13"/>
    <p:sldId id="265" r:id="rId14"/>
    <p:sldId id="266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B53424-8A05-4814-8877-ACE76C110C10}">
          <p14:sldIdLst>
            <p14:sldId id="256"/>
            <p14:sldId id="268"/>
            <p14:sldId id="272"/>
            <p14:sldId id="271"/>
            <p14:sldId id="257"/>
            <p14:sldId id="258"/>
            <p14:sldId id="259"/>
            <p14:sldId id="264"/>
            <p14:sldId id="260"/>
            <p14:sldId id="261"/>
            <p14:sldId id="262"/>
            <p14:sldId id="263"/>
            <p14:sldId id="265"/>
            <p14:sldId id="266"/>
            <p14:sldId id="269"/>
            <p14:sldId id="27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248"/>
            <a:ext cx="9144000" cy="67135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477C-2C93-4450-9D69-FC89C3E64A8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C5F1-99E8-4C09-817F-03815971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7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93"/>
            <a:ext cx="9144000" cy="66918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477C-2C93-4450-9D69-FC89C3E64A8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C5F1-99E8-4C09-817F-03815971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1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93"/>
            <a:ext cx="9144000" cy="669181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477C-2C93-4450-9D69-FC89C3E64A8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C5F1-99E8-4C09-817F-03815971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6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93"/>
            <a:ext cx="9144000" cy="66918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477C-2C93-4450-9D69-FC89C3E64A8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C5F1-99E8-4C09-817F-03815971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93"/>
            <a:ext cx="9144000" cy="66918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477C-2C93-4450-9D69-FC89C3E64A8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C5F1-99E8-4C09-817F-03815971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8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93"/>
            <a:ext cx="9144000" cy="66918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477C-2C93-4450-9D69-FC89C3E64A8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C5F1-99E8-4C09-817F-03815971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2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93"/>
            <a:ext cx="9144000" cy="66918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477C-2C93-4450-9D69-FC89C3E64A8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C5F1-99E8-4C09-817F-03815971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0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93"/>
            <a:ext cx="9144000" cy="66918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477C-2C93-4450-9D69-FC89C3E64A8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C5F1-99E8-4C09-817F-03815971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3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93"/>
            <a:ext cx="9144000" cy="669181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477C-2C93-4450-9D69-FC89C3E64A8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C5F1-99E8-4C09-817F-03815971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8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93"/>
            <a:ext cx="9144000" cy="66918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477C-2C93-4450-9D69-FC89C3E64A8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C5F1-99E8-4C09-817F-03815971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3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93"/>
            <a:ext cx="9144000" cy="66918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477C-2C93-4450-9D69-FC89C3E64A8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5C5F1-99E8-4C09-817F-03815971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7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93"/>
            <a:ext cx="9144000" cy="66918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2477C-2C93-4450-9D69-FC89C3E64A8E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5C5F1-99E8-4C09-817F-03815971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000/blabla.html" TargetMode="External"/><Relationship Id="rId2" Type="http://schemas.openxmlformats.org/officeDocument/2006/relationships/hyperlink" Target="http://localhost:1000/aboutus2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 Server</a:t>
            </a:r>
          </a:p>
        </p:txBody>
      </p:sp>
    </p:spTree>
    <p:extLst>
      <p:ext uri="{BB962C8B-B14F-4D97-AF65-F5344CB8AC3E}">
        <p14:creationId xmlns:p14="http://schemas.microsoft.com/office/powerpoint/2010/main" val="1006665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URI exists in the </a:t>
            </a:r>
            <a:r>
              <a:rPr lang="en-US" dirty="0" err="1"/>
              <a:t>configuration.RedirectionRules</a:t>
            </a:r>
            <a:r>
              <a:rPr lang="en-US" dirty="0"/>
              <a:t>, then return </a:t>
            </a:r>
            <a:r>
              <a:rPr lang="en-US" dirty="0">
                <a:solidFill>
                  <a:srgbClr val="FF0000"/>
                </a:solidFill>
              </a:rPr>
              <a:t>301 Redirection Error </a:t>
            </a:r>
            <a:r>
              <a:rPr lang="en-US" dirty="0"/>
              <a:t>and add location header with the new redirected URI.</a:t>
            </a:r>
          </a:p>
          <a:p>
            <a:r>
              <a:rPr lang="en-US" dirty="0"/>
              <a:t>The content should be the content of the static page “redirect.html”</a:t>
            </a:r>
          </a:p>
        </p:txBody>
      </p:sp>
    </p:spTree>
    <p:extLst>
      <p:ext uri="{BB962C8B-B14F-4D97-AF65-F5344CB8AC3E}">
        <p14:creationId xmlns:p14="http://schemas.microsoft.com/office/powerpoint/2010/main" val="2933065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Found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physical file is not found return </a:t>
            </a:r>
            <a:r>
              <a:rPr lang="en-US" dirty="0">
                <a:solidFill>
                  <a:srgbClr val="FF0000"/>
                </a:solidFill>
              </a:rPr>
              <a:t>404 Not Found error.</a:t>
            </a:r>
            <a:endParaRPr lang="en-US" dirty="0"/>
          </a:p>
          <a:p>
            <a:r>
              <a:rPr lang="en-US" dirty="0"/>
              <a:t>The content should be the content of the static page “Notfound.html”</a:t>
            </a:r>
          </a:p>
        </p:txBody>
      </p:sp>
    </p:spTree>
    <p:extLst>
      <p:ext uri="{BB962C8B-B14F-4D97-AF65-F5344CB8AC3E}">
        <p14:creationId xmlns:p14="http://schemas.microsoft.com/office/powerpoint/2010/main" val="1727564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is any parsing error in the request, return </a:t>
            </a:r>
            <a:r>
              <a:rPr lang="en-US" dirty="0">
                <a:solidFill>
                  <a:srgbClr val="FF0000"/>
                </a:solidFill>
              </a:rPr>
              <a:t>400 Bad Request Error.</a:t>
            </a:r>
            <a:endParaRPr lang="en-US" dirty="0"/>
          </a:p>
          <a:p>
            <a:r>
              <a:rPr lang="en-US" dirty="0"/>
              <a:t> The content should be loaded with the content of the static page “BadRequest.html”</a:t>
            </a:r>
          </a:p>
        </p:txBody>
      </p:sp>
    </p:spTree>
    <p:extLst>
      <p:ext uri="{BB962C8B-B14F-4D97-AF65-F5344CB8AC3E}">
        <p14:creationId xmlns:p14="http://schemas.microsoft.com/office/powerpoint/2010/main" val="4149906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Server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is any unknown exception, return </a:t>
            </a:r>
            <a:r>
              <a:rPr lang="en-US" dirty="0">
                <a:solidFill>
                  <a:srgbClr val="FF0000"/>
                </a:solidFill>
              </a:rPr>
              <a:t>500 Internal Server Error.</a:t>
            </a:r>
          </a:p>
          <a:p>
            <a:r>
              <a:rPr lang="en-US" dirty="0"/>
              <a:t>The content should be the content of the static page “InternalError.html”</a:t>
            </a:r>
          </a:p>
        </p:txBody>
      </p:sp>
    </p:spTree>
    <p:extLst>
      <p:ext uri="{BB962C8B-B14F-4D97-AF65-F5344CB8AC3E}">
        <p14:creationId xmlns:p14="http://schemas.microsoft.com/office/powerpoint/2010/main" val="4673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walkthrough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32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39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Running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Run the server</a:t>
            </a:r>
          </a:p>
          <a:p>
            <a:r>
              <a:rPr lang="en-US" dirty="0"/>
              <a:t>Try the following URIs in the web browser: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u="sng" dirty="0">
                <a:hlinkClick r:id="rId2"/>
              </a:rPr>
              <a:t>http://localhost:1000/aboutus2.html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should display aboutus2.html page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u="sng" dirty="0">
                <a:hlinkClick r:id="rId2"/>
              </a:rPr>
              <a:t>http://localhost:1000/aboutus.html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should display aboutus2.html (redirection)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u="sng" dirty="0">
                <a:hlinkClick r:id="rId2"/>
              </a:rPr>
              <a:t>http://localhost:1000/main.html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should display main page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u="sng" dirty="0">
                <a:hlinkClick r:id="rId3"/>
              </a:rPr>
              <a:t>http://localhost:1000/blabla.html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should display 404 page.</a:t>
            </a:r>
          </a:p>
        </p:txBody>
      </p:sp>
    </p:spTree>
    <p:extLst>
      <p:ext uri="{BB962C8B-B14F-4D97-AF65-F5344CB8AC3E}">
        <p14:creationId xmlns:p14="http://schemas.microsoft.com/office/powerpoint/2010/main" val="159263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Number of team members: minimum </a:t>
            </a:r>
            <a:r>
              <a:rPr lang="en-US" dirty="0">
                <a:solidFill>
                  <a:srgbClr val="FF0000"/>
                </a:solidFill>
              </a:rPr>
              <a:t>four</a:t>
            </a:r>
            <a:r>
              <a:rPr lang="en-US" dirty="0"/>
              <a:t> and maximum </a:t>
            </a:r>
            <a:r>
              <a:rPr lang="en-US" dirty="0">
                <a:solidFill>
                  <a:srgbClr val="FF0000"/>
                </a:solidFill>
              </a:rPr>
              <a:t>six</a:t>
            </a:r>
            <a:r>
              <a:rPr lang="en-US" dirty="0"/>
              <a:t>.</a:t>
            </a:r>
          </a:p>
          <a:p>
            <a:r>
              <a:rPr lang="en-US" dirty="0"/>
              <a:t>Teams </a:t>
            </a:r>
            <a:r>
              <a:rPr lang="en-US" dirty="0" smtClean="0"/>
              <a:t>must be </a:t>
            </a:r>
            <a:r>
              <a:rPr lang="en-US" dirty="0"/>
              <a:t>from the </a:t>
            </a:r>
            <a:r>
              <a:rPr lang="en-US" dirty="0">
                <a:solidFill>
                  <a:srgbClr val="FF0000"/>
                </a:solidFill>
              </a:rPr>
              <a:t>same</a:t>
            </a:r>
            <a:r>
              <a:rPr lang="en-US" dirty="0"/>
              <a:t> department.</a:t>
            </a:r>
          </a:p>
          <a:p>
            <a:r>
              <a:rPr lang="en-US" dirty="0"/>
              <a:t>Registration form will be available from Saturday </a:t>
            </a:r>
            <a:r>
              <a:rPr lang="en-US" dirty="0" smtClean="0">
                <a:solidFill>
                  <a:srgbClr val="FF0000"/>
                </a:solidFill>
              </a:rPr>
              <a:t>30/11</a:t>
            </a:r>
            <a:r>
              <a:rPr lang="en-US" dirty="0" smtClean="0"/>
              <a:t> </a:t>
            </a:r>
            <a:r>
              <a:rPr lang="en-US" dirty="0"/>
              <a:t>to Friday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 smtClean="0">
                <a:solidFill>
                  <a:srgbClr val="FF0000"/>
                </a:solidFill>
              </a:rPr>
              <a:t>/12 </a:t>
            </a:r>
            <a:r>
              <a:rPr lang="en-US" dirty="0"/>
              <a:t>and will be announced on group</a:t>
            </a:r>
            <a:r>
              <a:rPr lang="en-US" dirty="0" smtClean="0"/>
              <a:t>.</a:t>
            </a:r>
          </a:p>
          <a:p>
            <a:r>
              <a:rPr lang="en-US" dirty="0"/>
              <a:t>You are allowed to register </a:t>
            </a:r>
            <a:r>
              <a:rPr lang="en-US" b="1" u="sng" dirty="0">
                <a:solidFill>
                  <a:srgbClr val="FF0000"/>
                </a:solidFill>
              </a:rPr>
              <a:t>only once</a:t>
            </a:r>
            <a:r>
              <a:rPr lang="en-US" dirty="0"/>
              <a:t>, so please make sure before you register that your team mates did not register before.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24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have any exams from last year at the same day of the practical exam, please write it in the </a:t>
            </a:r>
            <a:r>
              <a:rPr lang="en-US" b="1" dirty="0">
                <a:solidFill>
                  <a:srgbClr val="FF0000"/>
                </a:solidFill>
              </a:rPr>
              <a:t>comment section</a:t>
            </a:r>
            <a:r>
              <a:rPr lang="en-US" b="1" dirty="0"/>
              <a:t> </a:t>
            </a:r>
            <a:r>
              <a:rPr lang="en-US" dirty="0"/>
              <a:t> of the registration form to consider it in the lab exam timing. </a:t>
            </a:r>
            <a:endParaRPr lang="en-US" dirty="0" smtClean="0"/>
          </a:p>
          <a:p>
            <a:r>
              <a:rPr lang="en-US" dirty="0"/>
              <a:t>If anyone didn’t register, he/she will be considered to have </a:t>
            </a:r>
            <a:r>
              <a:rPr lang="en-US" b="1" dirty="0">
                <a:solidFill>
                  <a:srgbClr val="FF0000"/>
                </a:solidFill>
              </a:rPr>
              <a:t>zero</a:t>
            </a:r>
            <a:r>
              <a:rPr lang="en-US" dirty="0"/>
              <a:t>.</a:t>
            </a:r>
          </a:p>
          <a:p>
            <a:r>
              <a:rPr lang="en-US" dirty="0"/>
              <a:t>If anyone didn’t show up, he/she will be considered to have </a:t>
            </a:r>
            <a:r>
              <a:rPr lang="en-US" b="1" dirty="0">
                <a:solidFill>
                  <a:srgbClr val="FF0000"/>
                </a:solidFill>
              </a:rPr>
              <a:t>zero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project and oral.</a:t>
            </a:r>
          </a:p>
          <a:p>
            <a:endParaRPr lang="en-US" dirty="0" smtClean="0"/>
          </a:p>
          <a:p>
            <a:endParaRPr lang="en-US" b="1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5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Practical exam will be either project modification or small task, so please be ready for both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Practical </a:t>
            </a:r>
            <a:r>
              <a:rPr lang="en-US" dirty="0"/>
              <a:t>exam will include </a:t>
            </a:r>
            <a:r>
              <a:rPr lang="en-US" b="1" u="sng" dirty="0">
                <a:solidFill>
                  <a:srgbClr val="FF0000"/>
                </a:solidFill>
              </a:rPr>
              <a:t>oral</a:t>
            </a:r>
            <a:r>
              <a:rPr lang="en-US" dirty="0"/>
              <a:t> questions.</a:t>
            </a:r>
          </a:p>
          <a:p>
            <a:r>
              <a:rPr lang="en-US" dirty="0"/>
              <a:t>Each team member should bring his/her laptop if available.</a:t>
            </a:r>
          </a:p>
          <a:p>
            <a:r>
              <a:rPr lang="en-US" dirty="0" smtClean="0"/>
              <a:t>Practical </a:t>
            </a:r>
            <a:r>
              <a:rPr lang="en-US" dirty="0"/>
              <a:t>day timing will be based on teams not sections and it will be announced on group.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833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part of the HTTP protocol.</a:t>
            </a:r>
          </a:p>
          <a:p>
            <a:pPr lvl="1"/>
            <a:r>
              <a:rPr lang="en-US" dirty="0"/>
              <a:t>Threaded (multiple clients)</a:t>
            </a:r>
          </a:p>
          <a:p>
            <a:pPr lvl="1"/>
            <a:r>
              <a:rPr lang="en-US" dirty="0"/>
              <a:t>GET only.</a:t>
            </a:r>
          </a:p>
          <a:p>
            <a:pPr lvl="1"/>
            <a:r>
              <a:rPr lang="en-US" dirty="0"/>
              <a:t>Error handling</a:t>
            </a:r>
          </a:p>
          <a:p>
            <a:pPr lvl="2"/>
            <a:r>
              <a:rPr lang="en-US" dirty="0"/>
              <a:t>Page Not found</a:t>
            </a:r>
          </a:p>
          <a:p>
            <a:pPr lvl="2"/>
            <a:r>
              <a:rPr lang="en-US" dirty="0"/>
              <a:t>Bad Request</a:t>
            </a:r>
          </a:p>
          <a:p>
            <a:pPr lvl="2"/>
            <a:r>
              <a:rPr lang="en-US" dirty="0"/>
              <a:t>Redirection</a:t>
            </a:r>
          </a:p>
          <a:p>
            <a:pPr lvl="2"/>
            <a:r>
              <a:rPr lang="en-US" dirty="0"/>
              <a:t>Internal Server Error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6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Accept multiple clients by starting a thread for each accepted connection.</a:t>
            </a:r>
          </a:p>
          <a:p>
            <a:r>
              <a:rPr lang="en-US" dirty="0"/>
              <a:t>Keep on accepting requests from the remote client until the client closes the socket (sends a zero length message)</a:t>
            </a:r>
          </a:p>
          <a:p>
            <a:r>
              <a:rPr lang="en-US" dirty="0"/>
              <a:t>For each received </a:t>
            </a:r>
            <a:r>
              <a:rPr lang="en-US" b="1" dirty="0"/>
              <a:t>request</a:t>
            </a:r>
            <a:r>
              <a:rPr lang="en-US" dirty="0"/>
              <a:t>, the server must reply with a </a:t>
            </a:r>
            <a:r>
              <a:rPr lang="en-US" b="1" dirty="0"/>
              <a:t>response.</a:t>
            </a:r>
          </a:p>
        </p:txBody>
      </p:sp>
    </p:spTree>
    <p:extLst>
      <p:ext uri="{BB962C8B-B14F-4D97-AF65-F5344CB8AC3E}">
        <p14:creationId xmlns:p14="http://schemas.microsoft.com/office/powerpoint/2010/main" val="339836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received request must be a valid HTTP request, else return </a:t>
            </a:r>
            <a:r>
              <a:rPr lang="en-US" dirty="0">
                <a:solidFill>
                  <a:srgbClr val="FF0000"/>
                </a:solidFill>
              </a:rPr>
              <a:t>400 Bad Request</a:t>
            </a:r>
          </a:p>
          <a:p>
            <a:pPr lvl="1"/>
            <a:r>
              <a:rPr lang="en-US" dirty="0"/>
              <a:t>Check single space separating the request line parameters.	</a:t>
            </a:r>
          </a:p>
          <a:p>
            <a:pPr lvl="2"/>
            <a:r>
              <a:rPr lang="en-US" dirty="0"/>
              <a:t>Method URI </a:t>
            </a:r>
            <a:r>
              <a:rPr lang="en-US" dirty="0" err="1"/>
              <a:t>HTTPVersion</a:t>
            </a:r>
            <a:endParaRPr lang="en-US" dirty="0"/>
          </a:p>
          <a:p>
            <a:pPr lvl="1"/>
            <a:r>
              <a:rPr lang="en-US" dirty="0"/>
              <a:t>Check blank line separating the header lines and the content, even if the content is empty</a:t>
            </a:r>
          </a:p>
          <a:p>
            <a:pPr lvl="1"/>
            <a:r>
              <a:rPr lang="en-US" dirty="0"/>
              <a:t>Check valid URI</a:t>
            </a:r>
          </a:p>
          <a:p>
            <a:pPr lvl="1"/>
            <a:r>
              <a:rPr lang="en-US" dirty="0"/>
              <a:t>Check at least request line and host header and blank lines exist.</a:t>
            </a:r>
          </a:p>
        </p:txBody>
      </p:sp>
    </p:spTree>
    <p:extLst>
      <p:ext uri="{BB962C8B-B14F-4D97-AF65-F5344CB8AC3E}">
        <p14:creationId xmlns:p14="http://schemas.microsoft.com/office/powerpoint/2010/main" val="3897066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Headers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response should include the following headers:</a:t>
            </a:r>
          </a:p>
          <a:p>
            <a:pPr lvl="1"/>
            <a:r>
              <a:rPr lang="en-US" dirty="0"/>
              <a:t>Content-Type:</a:t>
            </a:r>
          </a:p>
          <a:p>
            <a:pPr lvl="2"/>
            <a:r>
              <a:rPr lang="en-US" dirty="0"/>
              <a:t>We will use only text/html</a:t>
            </a:r>
          </a:p>
          <a:p>
            <a:pPr lvl="1"/>
            <a:r>
              <a:rPr lang="en-US" dirty="0"/>
              <a:t>Content-Length:</a:t>
            </a:r>
          </a:p>
          <a:p>
            <a:pPr lvl="2"/>
            <a:r>
              <a:rPr lang="en-US" dirty="0"/>
              <a:t>The length of the content</a:t>
            </a:r>
          </a:p>
          <a:p>
            <a:pPr lvl="1"/>
            <a:r>
              <a:rPr lang="en-US" dirty="0"/>
              <a:t>Date:</a:t>
            </a:r>
          </a:p>
          <a:p>
            <a:pPr lvl="2"/>
            <a:r>
              <a:rPr lang="en-US" dirty="0"/>
              <a:t>Current </a:t>
            </a:r>
            <a:r>
              <a:rPr lang="en-US" dirty="0" err="1"/>
              <a:t>DateTime</a:t>
            </a:r>
            <a:r>
              <a:rPr lang="en-US" dirty="0"/>
              <a:t> of the server</a:t>
            </a:r>
          </a:p>
          <a:p>
            <a:pPr lvl="1"/>
            <a:r>
              <a:rPr lang="en-US" dirty="0"/>
              <a:t>Location:</a:t>
            </a:r>
          </a:p>
          <a:p>
            <a:pPr lvl="2"/>
            <a:r>
              <a:rPr lang="en-US" dirty="0"/>
              <a:t>Only if there is redirection.</a:t>
            </a:r>
          </a:p>
        </p:txBody>
      </p:sp>
    </p:spTree>
    <p:extLst>
      <p:ext uri="{BB962C8B-B14F-4D97-AF65-F5344CB8AC3E}">
        <p14:creationId xmlns:p14="http://schemas.microsoft.com/office/powerpoint/2010/main" val="260256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Configuration.RootPath</a:t>
            </a:r>
            <a:r>
              <a:rPr lang="en-US" dirty="0"/>
              <a:t>, map the URI to the physical path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configuration.RootPath</a:t>
            </a:r>
            <a:r>
              <a:rPr lang="en-US" dirty="0"/>
              <a:t>= “c:\</a:t>
            </a:r>
            <a:r>
              <a:rPr lang="en-US" dirty="0" err="1"/>
              <a:t>intepub</a:t>
            </a:r>
            <a:r>
              <a:rPr lang="en-US" dirty="0"/>
              <a:t>\</a:t>
            </a:r>
            <a:r>
              <a:rPr lang="en-US" dirty="0" err="1"/>
              <a:t>wwwroot</a:t>
            </a:r>
            <a:r>
              <a:rPr lang="en-US" dirty="0"/>
              <a:t>\fcis1”  and URI = “/aboutus.html” then physical path= “c:\</a:t>
            </a:r>
            <a:r>
              <a:rPr lang="en-US" dirty="0" err="1"/>
              <a:t>intepub</a:t>
            </a:r>
            <a:r>
              <a:rPr lang="en-US" dirty="0"/>
              <a:t>\</a:t>
            </a:r>
            <a:r>
              <a:rPr lang="en-US" dirty="0" err="1"/>
              <a:t>wwwroot</a:t>
            </a:r>
            <a:r>
              <a:rPr lang="en-US" dirty="0"/>
              <a:t>\fcis1\aboutus.html”</a:t>
            </a:r>
          </a:p>
        </p:txBody>
      </p:sp>
    </p:spTree>
    <p:extLst>
      <p:ext uri="{BB962C8B-B14F-4D97-AF65-F5344CB8AC3E}">
        <p14:creationId xmlns:p14="http://schemas.microsoft.com/office/powerpoint/2010/main" val="3868913224"/>
      </p:ext>
    </p:extLst>
  </p:cSld>
  <p:clrMapOvr>
    <a:masterClrMapping/>
  </p:clrMapOvr>
</p:sld>
</file>

<file path=ppt/theme/theme1.xml><?xml version="1.0" encoding="utf-8"?>
<a:theme xmlns:a="http://schemas.openxmlformats.org/drawingml/2006/main" name="Lab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Routing</Template>
  <TotalTime>515</TotalTime>
  <Words>513</Words>
  <Application>Microsoft Office PowerPoint</Application>
  <PresentationFormat>On-screen Show (4:3)</PresentationFormat>
  <Paragraphs>67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Lab2</vt:lpstr>
      <vt:lpstr>HTTP Server</vt:lpstr>
      <vt:lpstr>Delivery guidelines</vt:lpstr>
      <vt:lpstr>Delivery guidelines</vt:lpstr>
      <vt:lpstr>Delivery guidelines</vt:lpstr>
      <vt:lpstr>Requirements</vt:lpstr>
      <vt:lpstr>Starting the Server</vt:lpstr>
      <vt:lpstr>Receiving Request</vt:lpstr>
      <vt:lpstr>Response Headers</vt:lpstr>
      <vt:lpstr>Handling Request</vt:lpstr>
      <vt:lpstr>Redirection</vt:lpstr>
      <vt:lpstr>Not Found</vt:lpstr>
      <vt:lpstr>Bad Request</vt:lpstr>
      <vt:lpstr>Internal Server Error</vt:lpstr>
      <vt:lpstr>Template walkthrough </vt:lpstr>
      <vt:lpstr>Server Demo</vt:lpstr>
      <vt:lpstr>Project Running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Server</dc:title>
  <dc:creator>Menna</dc:creator>
  <cp:lastModifiedBy>medo</cp:lastModifiedBy>
  <cp:revision>38</cp:revision>
  <dcterms:created xsi:type="dcterms:W3CDTF">2012-12-09T23:36:25Z</dcterms:created>
  <dcterms:modified xsi:type="dcterms:W3CDTF">2019-11-25T19:33:16Z</dcterms:modified>
</cp:coreProperties>
</file>