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9" r:id="rId6"/>
    <p:sldId id="270" r:id="rId7"/>
    <p:sldId id="277" r:id="rId8"/>
    <p:sldId id="27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8055AF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71" d="100"/>
          <a:sy n="71" d="100"/>
        </p:scale>
        <p:origin x="1138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46799-A492-42C9-B2A1-30DF25E543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43E70-1167-41BE-AE0A-2ACF935DFA00}">
      <dgm:prSet/>
      <dgm:spPr/>
      <dgm:t>
        <a:bodyPr/>
        <a:lstStyle/>
        <a:p>
          <a:pPr algn="ctr" rtl="0"/>
          <a:r>
            <a:rPr lang="en-US" b="1" baseline="0" dirty="0" smtClean="0"/>
            <a:t>Project objective</a:t>
          </a:r>
          <a:endParaRPr lang="en-US" dirty="0"/>
        </a:p>
      </dgm:t>
    </dgm:pt>
    <dgm:pt modelId="{81F1E294-312A-4E78-9EDF-772EEC8E02EA}" type="parTrans" cxnId="{E7F0B147-E126-47DD-A2AB-94683AA458EA}">
      <dgm:prSet/>
      <dgm:spPr/>
      <dgm:t>
        <a:bodyPr/>
        <a:lstStyle/>
        <a:p>
          <a:endParaRPr lang="en-US"/>
        </a:p>
      </dgm:t>
    </dgm:pt>
    <dgm:pt modelId="{181388F5-75BE-47D4-8B06-C1B9251C71D1}" type="sibTrans" cxnId="{E7F0B147-E126-47DD-A2AB-94683AA458EA}">
      <dgm:prSet/>
      <dgm:spPr/>
      <dgm:t>
        <a:bodyPr/>
        <a:lstStyle/>
        <a:p>
          <a:endParaRPr lang="en-US"/>
        </a:p>
      </dgm:t>
    </dgm:pt>
    <dgm:pt modelId="{47E9CE58-CF6B-4142-B286-C78320E02D4A}" type="pres">
      <dgm:prSet presAssocID="{3EF46799-A492-42C9-B2A1-30DF25E5430D}" presName="Name0" presStyleCnt="0">
        <dgm:presLayoutVars>
          <dgm:dir/>
          <dgm:animLvl val="lvl"/>
          <dgm:resizeHandles val="exact"/>
        </dgm:presLayoutVars>
      </dgm:prSet>
      <dgm:spPr/>
    </dgm:pt>
    <dgm:pt modelId="{58758483-3C48-4D5F-8275-E77B55A5486E}" type="pres">
      <dgm:prSet presAssocID="{7C143E70-1167-41BE-AE0A-2ACF935DFA00}" presName="linNode" presStyleCnt="0"/>
      <dgm:spPr/>
    </dgm:pt>
    <dgm:pt modelId="{AC4D87ED-D52F-49B7-99B7-7949970F7279}" type="pres">
      <dgm:prSet presAssocID="{7C143E70-1167-41BE-AE0A-2ACF935DFA00}" presName="parentText" presStyleLbl="node1" presStyleIdx="0" presStyleCnt="1" custScaleX="189870" custLinFactNeighborX="4263" custLinFactNeighborY="-1144">
        <dgm:presLayoutVars>
          <dgm:chMax val="1"/>
          <dgm:bulletEnabled val="1"/>
        </dgm:presLayoutVars>
      </dgm:prSet>
      <dgm:spPr/>
    </dgm:pt>
  </dgm:ptLst>
  <dgm:cxnLst>
    <dgm:cxn modelId="{E7F0B147-E126-47DD-A2AB-94683AA458EA}" srcId="{3EF46799-A492-42C9-B2A1-30DF25E5430D}" destId="{7C143E70-1167-41BE-AE0A-2ACF935DFA00}" srcOrd="0" destOrd="0" parTransId="{81F1E294-312A-4E78-9EDF-772EEC8E02EA}" sibTransId="{181388F5-75BE-47D4-8B06-C1B9251C71D1}"/>
    <dgm:cxn modelId="{3FDCDA6C-BC25-4681-9638-7F0A012C0873}" type="presOf" srcId="{3EF46799-A492-42C9-B2A1-30DF25E5430D}" destId="{47E9CE58-CF6B-4142-B286-C78320E02D4A}" srcOrd="0" destOrd="0" presId="urn:microsoft.com/office/officeart/2005/8/layout/vList5"/>
    <dgm:cxn modelId="{5089F6C2-A800-4033-81B1-F51614F436AB}" type="presOf" srcId="{7C143E70-1167-41BE-AE0A-2ACF935DFA00}" destId="{AC4D87ED-D52F-49B7-99B7-7949970F7279}" srcOrd="0" destOrd="0" presId="urn:microsoft.com/office/officeart/2005/8/layout/vList5"/>
    <dgm:cxn modelId="{51D5A901-D4CD-4BE5-9551-3734BB0D7120}" type="presParOf" srcId="{47E9CE58-CF6B-4142-B286-C78320E02D4A}" destId="{58758483-3C48-4D5F-8275-E77B55A5486E}" srcOrd="0" destOrd="0" presId="urn:microsoft.com/office/officeart/2005/8/layout/vList5"/>
    <dgm:cxn modelId="{AAC3BBCE-DB23-498B-90EB-8446421C203D}" type="presParOf" srcId="{58758483-3C48-4D5F-8275-E77B55A5486E}" destId="{AC4D87ED-D52F-49B7-99B7-7949970F72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87ED-D52F-49B7-99B7-7949970F7279}">
      <dsp:nvSpPr>
        <dsp:cNvPr id="0" name=""/>
        <dsp:cNvSpPr/>
      </dsp:nvSpPr>
      <dsp:spPr>
        <a:xfrm>
          <a:off x="1825306" y="0"/>
          <a:ext cx="7187749" cy="94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baseline="0" dirty="0" smtClean="0"/>
            <a:t>Project objective</a:t>
          </a:r>
          <a:endParaRPr lang="en-US" sz="4700" kern="1200" dirty="0"/>
        </a:p>
      </dsp:txBody>
      <dsp:txXfrm>
        <a:off x="1871202" y="45896"/>
        <a:ext cx="7095957" cy="848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1/18/2023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0898" y="2499240"/>
            <a:ext cx="6121102" cy="2090808"/>
          </a:xfrm>
        </p:spPr>
        <p:txBody>
          <a:bodyPr anchor="ctr"/>
          <a:lstStyle/>
          <a:p>
            <a:r>
              <a:rPr lang="ar-EG" sz="4400" dirty="0" smtClean="0"/>
              <a:t> </a:t>
            </a:r>
            <a:r>
              <a:rPr lang="en-US" sz="4400" dirty="0" smtClean="0"/>
              <a:t>Problem</a:t>
            </a:r>
            <a:r>
              <a:rPr lang="ar-EG" sz="4400" dirty="0" smtClean="0"/>
              <a:t/>
            </a:r>
            <a:br>
              <a:rPr lang="ar-EG" sz="4400" dirty="0" smtClean="0"/>
            </a:br>
            <a:r>
              <a:rPr lang="en-US" sz="4400" dirty="0" smtClean="0"/>
              <a:t> definition</a:t>
            </a:r>
            <a:endParaRPr lang="en-US" sz="4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3" y="623944"/>
            <a:ext cx="5305661" cy="5518672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Definition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 anchor="b"/>
          <a:lstStyle/>
          <a:p>
            <a:r>
              <a:rPr lang="en-US" sz="2800" dirty="0"/>
              <a:t>Road gates force cars to stop to take cash, and some days the road is crowded, and these gates are the cause of </a:t>
            </a:r>
            <a:r>
              <a:rPr lang="en-US" sz="2800" b="1" dirty="0"/>
              <a:t>road congestion</a:t>
            </a:r>
            <a:r>
              <a:rPr lang="en-US" sz="2800" dirty="0"/>
              <a:t>. This causes problems for many citizens because they are late for their important appointments. </a:t>
            </a:r>
            <a:endParaRPr lang="en-US" sz="2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7" y="-148181"/>
            <a:ext cx="6307353" cy="59035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Definition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anchor="b"/>
          <a:lstStyle/>
          <a:p>
            <a:r>
              <a:rPr lang="en-US" sz="2800" dirty="0" smtClean="0"/>
              <a:t>Also we </a:t>
            </a:r>
            <a:r>
              <a:rPr lang="en-US" sz="2800" dirty="0"/>
              <a:t>do not need such procedures that we can replace with an automated system. The state </a:t>
            </a:r>
            <a:r>
              <a:rPr lang="en-US" sz="2800" b="1" dirty="0"/>
              <a:t>also imposes construction and operating costs and salaries of employees and soldiers for protection</a:t>
            </a:r>
            <a:r>
              <a:rPr lang="en-US" sz="2800" dirty="0"/>
              <a:t>. In cases of car theft, we cannot identify them</a:t>
            </a:r>
            <a:endParaRPr lang="en-US" sz="2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3"/>
          <a:stretch/>
        </p:blipFill>
        <p:spPr>
          <a:xfrm>
            <a:off x="5130420" y="499595"/>
            <a:ext cx="5604735" cy="56778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476893"/>
              </p:ext>
            </p:extLst>
          </p:nvPr>
        </p:nvGraphicFramePr>
        <p:xfrm>
          <a:off x="692001" y="2739446"/>
          <a:ext cx="10515600" cy="94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8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127" y="527125"/>
            <a:ext cx="4571022" cy="5649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b="1" dirty="0" smtClean="0"/>
              <a:t>cars </a:t>
            </a:r>
            <a:r>
              <a:rPr lang="en-US" b="1" dirty="0"/>
              <a:t>do not need to stop and </a:t>
            </a:r>
            <a:r>
              <a:rPr lang="en-US" b="1" dirty="0" smtClean="0"/>
              <a:t>              there </a:t>
            </a:r>
            <a:r>
              <a:rPr lang="en-US" b="1" dirty="0"/>
              <a:t>will be no congestion on the </a:t>
            </a:r>
            <a:r>
              <a:rPr lang="en-US" b="1" dirty="0" smtClean="0"/>
              <a:t>road,</a:t>
            </a:r>
            <a:r>
              <a:rPr lang="ar-EG" dirty="0" smtClean="0"/>
              <a:t>  </a:t>
            </a:r>
            <a:r>
              <a:rPr lang="en-US" b="1" dirty="0"/>
              <a:t>We will reduce traffic congestion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b="1" dirty="0" smtClean="0"/>
              <a:t>We </a:t>
            </a:r>
            <a:r>
              <a:rPr lang="en-US" b="1" dirty="0"/>
              <a:t>can identify stolen </a:t>
            </a:r>
            <a:r>
              <a:rPr lang="en-US" b="1" dirty="0" smtClean="0"/>
              <a:t>cars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We </a:t>
            </a:r>
            <a:r>
              <a:rPr lang="en-US" b="1" dirty="0"/>
              <a:t>can also integrate this system into state agencies to track and trace stolen vehicles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85" y="677732"/>
            <a:ext cx="5497157" cy="5499231"/>
          </a:xfrm>
          <a:ln>
            <a:solidFill>
              <a:srgbClr val="8055AF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658413F-FA17-44B2-A88A-CB921A53F82C}"/>
              </a:ext>
            </a:extLst>
          </p:cNvPr>
          <p:cNvGrpSpPr/>
          <p:nvPr/>
        </p:nvGrpSpPr>
        <p:grpSpPr>
          <a:xfrm>
            <a:off x="77883" y="910447"/>
            <a:ext cx="592656" cy="600510"/>
            <a:chOff x="7025180" y="2217534"/>
            <a:chExt cx="397894" cy="397898"/>
          </a:xfrm>
          <a:solidFill>
            <a:srgbClr val="2C567A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4C0CD6BE-B774-4D08-9789-C1D12188C386}"/>
                </a:ext>
              </a:extLst>
            </p:cNvPr>
            <p:cNvSpPr/>
            <p:nvPr/>
          </p:nvSpPr>
          <p:spPr>
            <a:xfrm rot="16200000">
              <a:off x="7025178" y="2217536"/>
              <a:ext cx="397898" cy="397894"/>
            </a:xfrm>
            <a:prstGeom prst="ellipse">
              <a:avLst/>
            </a:prstGeom>
            <a:grpFill/>
            <a:ln>
              <a:solidFill>
                <a:srgbClr val="805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n>
                  <a:solidFill>
                    <a:srgbClr val="8055AF"/>
                  </a:solidFill>
                </a:ln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Shape 4864">
              <a:extLst>
                <a:ext uri="{FF2B5EF4-FFF2-40B4-BE49-F238E27FC236}">
                  <a16:creationId xmlns:a16="http://schemas.microsoft.com/office/drawing/2014/main" xmlns="" id="{091F5DE2-396D-4ACA-951E-3A59AAAA7FAD}"/>
                </a:ext>
              </a:extLst>
            </p:cNvPr>
            <p:cNvSpPr/>
            <p:nvPr/>
          </p:nvSpPr>
          <p:spPr>
            <a:xfrm>
              <a:off x="7106260" y="2321432"/>
              <a:ext cx="235734" cy="190102"/>
            </a:xfrm>
            <a:custGeom>
              <a:avLst/>
              <a:gdLst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11362 w 119800"/>
                <a:gd name="connsiteY8" fmla="*/ 59202 h 119800"/>
                <a:gd name="connsiteX9" fmla="*/ 59202 w 119800"/>
                <a:gd name="connsiteY9" fmla="*/ 108438 h 119800"/>
                <a:gd name="connsiteX10" fmla="*/ 108438 w 119800"/>
                <a:gd name="connsiteY10" fmla="*/ 59202 h 119800"/>
                <a:gd name="connsiteX11" fmla="*/ 59202 w 119800"/>
                <a:gd name="connsiteY11" fmla="*/ 11362 h 119800"/>
                <a:gd name="connsiteX12" fmla="*/ 85913 w 119800"/>
                <a:gd name="connsiteY12" fmla="*/ 48039 h 119800"/>
                <a:gd name="connsiteX13" fmla="*/ 85913 w 119800"/>
                <a:gd name="connsiteY13" fmla="*/ 48039 h 119800"/>
                <a:gd name="connsiteX14" fmla="*/ 56411 w 119800"/>
                <a:gd name="connsiteY14" fmla="*/ 78936 h 119800"/>
                <a:gd name="connsiteX15" fmla="*/ 52225 w 119800"/>
                <a:gd name="connsiteY15" fmla="*/ 80332 h 119800"/>
                <a:gd name="connsiteX16" fmla="*/ 47840 w 119800"/>
                <a:gd name="connsiteY16" fmla="*/ 78936 h 119800"/>
                <a:gd name="connsiteX17" fmla="*/ 31096 w 119800"/>
                <a:gd name="connsiteY17" fmla="*/ 61993 h 119800"/>
                <a:gd name="connsiteX18" fmla="*/ 29700 w 119800"/>
                <a:gd name="connsiteY18" fmla="*/ 57807 h 119800"/>
                <a:gd name="connsiteX19" fmla="*/ 35282 w 119800"/>
                <a:gd name="connsiteY19" fmla="*/ 52225 h 119800"/>
                <a:gd name="connsiteX20" fmla="*/ 39468 w 119800"/>
                <a:gd name="connsiteY20" fmla="*/ 53621 h 119800"/>
                <a:gd name="connsiteX21" fmla="*/ 52225 w 119800"/>
                <a:gd name="connsiteY21" fmla="*/ 66378 h 119800"/>
                <a:gd name="connsiteX22" fmla="*/ 78936 w 119800"/>
                <a:gd name="connsiteY22" fmla="*/ 40863 h 119800"/>
                <a:gd name="connsiteX23" fmla="*/ 81727 w 119800"/>
                <a:gd name="connsiteY23" fmla="*/ 39468 h 119800"/>
                <a:gd name="connsiteX24" fmla="*/ 87308 w 119800"/>
                <a:gd name="connsiteY24" fmla="*/ 45049 h 119800"/>
                <a:gd name="connsiteX25" fmla="*/ 85913 w 119800"/>
                <a:gd name="connsiteY25" fmla="*/ 48039 h 119800"/>
                <a:gd name="connsiteX26" fmla="*/ 85913 w 119800"/>
                <a:gd name="connsiteY26" fmla="*/ 39468 h 119800"/>
                <a:gd name="connsiteX27" fmla="*/ 85913 w 119800"/>
                <a:gd name="connsiteY27" fmla="*/ 39468 h 119800"/>
                <a:gd name="connsiteX28" fmla="*/ 39468 w 119800"/>
                <a:gd name="connsiteY28" fmla="*/ 85913 h 119800"/>
                <a:gd name="connsiteX29" fmla="*/ 39468 w 119800"/>
                <a:gd name="connsiteY29" fmla="*/ 85913 h 119800"/>
                <a:gd name="connsiteX30" fmla="*/ 85913 w 119800"/>
                <a:gd name="connsiteY30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85913 w 119800"/>
                <a:gd name="connsiteY25" fmla="*/ 39468 h 119800"/>
                <a:gd name="connsiteX26" fmla="*/ 85913 w 119800"/>
                <a:gd name="connsiteY26" fmla="*/ 39468 h 119800"/>
                <a:gd name="connsiteX27" fmla="*/ 39468 w 119800"/>
                <a:gd name="connsiteY27" fmla="*/ 85913 h 119800"/>
                <a:gd name="connsiteX28" fmla="*/ 39468 w 119800"/>
                <a:gd name="connsiteY28" fmla="*/ 85913 h 119800"/>
                <a:gd name="connsiteX29" fmla="*/ 85913 w 119800"/>
                <a:gd name="connsiteY29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39468 w 119800"/>
                <a:gd name="connsiteY25" fmla="*/ 85913 h 119800"/>
                <a:gd name="connsiteX26" fmla="*/ 85913 w 119800"/>
                <a:gd name="connsiteY26" fmla="*/ 80332 h 119800"/>
                <a:gd name="connsiteX0" fmla="*/ 119800 w 119800"/>
                <a:gd name="connsiteY0" fmla="*/ 59202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362 h 119800"/>
                <a:gd name="connsiteX6" fmla="*/ 59202 w 119800"/>
                <a:gd name="connsiteY6" fmla="*/ 11362 h 119800"/>
                <a:gd name="connsiteX7" fmla="*/ 59202 w 119800"/>
                <a:gd name="connsiteY7" fmla="*/ 108438 h 119800"/>
                <a:gd name="connsiteX8" fmla="*/ 108438 w 119800"/>
                <a:gd name="connsiteY8" fmla="*/ 59202 h 119800"/>
                <a:gd name="connsiteX9" fmla="*/ 59202 w 119800"/>
                <a:gd name="connsiteY9" fmla="*/ 11362 h 119800"/>
                <a:gd name="connsiteX10" fmla="*/ 85913 w 119800"/>
                <a:gd name="connsiteY10" fmla="*/ 48039 h 119800"/>
                <a:gd name="connsiteX11" fmla="*/ 85913 w 119800"/>
                <a:gd name="connsiteY11" fmla="*/ 48039 h 119800"/>
                <a:gd name="connsiteX12" fmla="*/ 56411 w 119800"/>
                <a:gd name="connsiteY12" fmla="*/ 78936 h 119800"/>
                <a:gd name="connsiteX13" fmla="*/ 52225 w 119800"/>
                <a:gd name="connsiteY13" fmla="*/ 80332 h 119800"/>
                <a:gd name="connsiteX14" fmla="*/ 47840 w 119800"/>
                <a:gd name="connsiteY14" fmla="*/ 78936 h 119800"/>
                <a:gd name="connsiteX15" fmla="*/ 31096 w 119800"/>
                <a:gd name="connsiteY15" fmla="*/ 61993 h 119800"/>
                <a:gd name="connsiteX16" fmla="*/ 29700 w 119800"/>
                <a:gd name="connsiteY16" fmla="*/ 57807 h 119800"/>
                <a:gd name="connsiteX17" fmla="*/ 35282 w 119800"/>
                <a:gd name="connsiteY17" fmla="*/ 52225 h 119800"/>
                <a:gd name="connsiteX18" fmla="*/ 39468 w 119800"/>
                <a:gd name="connsiteY18" fmla="*/ 53621 h 119800"/>
                <a:gd name="connsiteX19" fmla="*/ 52225 w 119800"/>
                <a:gd name="connsiteY19" fmla="*/ 66378 h 119800"/>
                <a:gd name="connsiteX20" fmla="*/ 78936 w 119800"/>
                <a:gd name="connsiteY20" fmla="*/ 40863 h 119800"/>
                <a:gd name="connsiteX21" fmla="*/ 81727 w 119800"/>
                <a:gd name="connsiteY21" fmla="*/ 39468 h 119800"/>
                <a:gd name="connsiteX22" fmla="*/ 87308 w 119800"/>
                <a:gd name="connsiteY22" fmla="*/ 45049 h 119800"/>
                <a:gd name="connsiteX23" fmla="*/ 85913 w 119800"/>
                <a:gd name="connsiteY23" fmla="*/ 48039 h 119800"/>
                <a:gd name="connsiteX24" fmla="*/ 39468 w 119800"/>
                <a:gd name="connsiteY24" fmla="*/ 85913 h 119800"/>
                <a:gd name="connsiteX25" fmla="*/ 85913 w 119800"/>
                <a:gd name="connsiteY25" fmla="*/ 80332 h 119800"/>
                <a:gd name="connsiteX0" fmla="*/ 59202 w 108438"/>
                <a:gd name="connsiteY0" fmla="*/ 1694 h 121494"/>
                <a:gd name="connsiteX1" fmla="*/ 59202 w 108438"/>
                <a:gd name="connsiteY1" fmla="*/ 121494 h 121494"/>
                <a:gd name="connsiteX2" fmla="*/ 0 w 108438"/>
                <a:gd name="connsiteY2" fmla="*/ 60896 h 121494"/>
                <a:gd name="connsiteX3" fmla="*/ 59202 w 108438"/>
                <a:gd name="connsiteY3" fmla="*/ 1694 h 121494"/>
                <a:gd name="connsiteX4" fmla="*/ 59202 w 108438"/>
                <a:gd name="connsiteY4" fmla="*/ 13056 h 121494"/>
                <a:gd name="connsiteX5" fmla="*/ 59202 w 108438"/>
                <a:gd name="connsiteY5" fmla="*/ 13056 h 121494"/>
                <a:gd name="connsiteX6" fmla="*/ 59202 w 108438"/>
                <a:gd name="connsiteY6" fmla="*/ 110132 h 121494"/>
                <a:gd name="connsiteX7" fmla="*/ 108438 w 108438"/>
                <a:gd name="connsiteY7" fmla="*/ 60896 h 121494"/>
                <a:gd name="connsiteX8" fmla="*/ 59202 w 108438"/>
                <a:gd name="connsiteY8" fmla="*/ 13056 h 121494"/>
                <a:gd name="connsiteX9" fmla="*/ 85913 w 108438"/>
                <a:gd name="connsiteY9" fmla="*/ 49733 h 121494"/>
                <a:gd name="connsiteX10" fmla="*/ 85913 w 108438"/>
                <a:gd name="connsiteY10" fmla="*/ 49733 h 121494"/>
                <a:gd name="connsiteX11" fmla="*/ 56411 w 108438"/>
                <a:gd name="connsiteY11" fmla="*/ 80630 h 121494"/>
                <a:gd name="connsiteX12" fmla="*/ 52225 w 108438"/>
                <a:gd name="connsiteY12" fmla="*/ 82026 h 121494"/>
                <a:gd name="connsiteX13" fmla="*/ 47840 w 108438"/>
                <a:gd name="connsiteY13" fmla="*/ 80630 h 121494"/>
                <a:gd name="connsiteX14" fmla="*/ 31096 w 108438"/>
                <a:gd name="connsiteY14" fmla="*/ 63687 h 121494"/>
                <a:gd name="connsiteX15" fmla="*/ 29700 w 108438"/>
                <a:gd name="connsiteY15" fmla="*/ 59501 h 121494"/>
                <a:gd name="connsiteX16" fmla="*/ 35282 w 108438"/>
                <a:gd name="connsiteY16" fmla="*/ 53919 h 121494"/>
                <a:gd name="connsiteX17" fmla="*/ 39468 w 108438"/>
                <a:gd name="connsiteY17" fmla="*/ 55315 h 121494"/>
                <a:gd name="connsiteX18" fmla="*/ 52225 w 108438"/>
                <a:gd name="connsiteY18" fmla="*/ 68072 h 121494"/>
                <a:gd name="connsiteX19" fmla="*/ 78936 w 108438"/>
                <a:gd name="connsiteY19" fmla="*/ 42557 h 121494"/>
                <a:gd name="connsiteX20" fmla="*/ 81727 w 108438"/>
                <a:gd name="connsiteY20" fmla="*/ 41162 h 121494"/>
                <a:gd name="connsiteX21" fmla="*/ 87308 w 108438"/>
                <a:gd name="connsiteY21" fmla="*/ 46743 h 121494"/>
                <a:gd name="connsiteX22" fmla="*/ 85913 w 108438"/>
                <a:gd name="connsiteY22" fmla="*/ 49733 h 121494"/>
                <a:gd name="connsiteX23" fmla="*/ 39468 w 108438"/>
                <a:gd name="connsiteY23" fmla="*/ 87607 h 121494"/>
                <a:gd name="connsiteX24" fmla="*/ 85913 w 108438"/>
                <a:gd name="connsiteY24" fmla="*/ 82026 h 121494"/>
                <a:gd name="connsiteX0" fmla="*/ 85913 w 87308"/>
                <a:gd name="connsiteY0" fmla="*/ 49733 h 136912"/>
                <a:gd name="connsiteX1" fmla="*/ 85913 w 87308"/>
                <a:gd name="connsiteY1" fmla="*/ 49733 h 136912"/>
                <a:gd name="connsiteX2" fmla="*/ 56411 w 87308"/>
                <a:gd name="connsiteY2" fmla="*/ 80630 h 136912"/>
                <a:gd name="connsiteX3" fmla="*/ 52225 w 87308"/>
                <a:gd name="connsiteY3" fmla="*/ 82026 h 136912"/>
                <a:gd name="connsiteX4" fmla="*/ 47840 w 87308"/>
                <a:gd name="connsiteY4" fmla="*/ 80630 h 136912"/>
                <a:gd name="connsiteX5" fmla="*/ 31096 w 87308"/>
                <a:gd name="connsiteY5" fmla="*/ 63687 h 136912"/>
                <a:gd name="connsiteX6" fmla="*/ 29700 w 87308"/>
                <a:gd name="connsiteY6" fmla="*/ 59501 h 136912"/>
                <a:gd name="connsiteX7" fmla="*/ 35282 w 87308"/>
                <a:gd name="connsiteY7" fmla="*/ 53919 h 136912"/>
                <a:gd name="connsiteX8" fmla="*/ 39468 w 87308"/>
                <a:gd name="connsiteY8" fmla="*/ 55315 h 136912"/>
                <a:gd name="connsiteX9" fmla="*/ 52225 w 87308"/>
                <a:gd name="connsiteY9" fmla="*/ 68072 h 136912"/>
                <a:gd name="connsiteX10" fmla="*/ 78936 w 87308"/>
                <a:gd name="connsiteY10" fmla="*/ 42557 h 136912"/>
                <a:gd name="connsiteX11" fmla="*/ 81727 w 87308"/>
                <a:gd name="connsiteY11" fmla="*/ 41162 h 136912"/>
                <a:gd name="connsiteX12" fmla="*/ 87308 w 87308"/>
                <a:gd name="connsiteY12" fmla="*/ 46743 h 136912"/>
                <a:gd name="connsiteX13" fmla="*/ 85913 w 87308"/>
                <a:gd name="connsiteY13" fmla="*/ 49733 h 136912"/>
                <a:gd name="connsiteX14" fmla="*/ 39468 w 87308"/>
                <a:gd name="connsiteY14" fmla="*/ 87607 h 136912"/>
                <a:gd name="connsiteX15" fmla="*/ 85913 w 87308"/>
                <a:gd name="connsiteY15" fmla="*/ 82026 h 136912"/>
                <a:gd name="connsiteX16" fmla="*/ 59202 w 87308"/>
                <a:gd name="connsiteY16" fmla="*/ 121494 h 136912"/>
                <a:gd name="connsiteX17" fmla="*/ 0 w 87308"/>
                <a:gd name="connsiteY17" fmla="*/ 60896 h 136912"/>
                <a:gd name="connsiteX18" fmla="*/ 59202 w 87308"/>
                <a:gd name="connsiteY18" fmla="*/ 1694 h 136912"/>
                <a:gd name="connsiteX19" fmla="*/ 59202 w 87308"/>
                <a:gd name="connsiteY19" fmla="*/ 13056 h 136912"/>
                <a:gd name="connsiteX20" fmla="*/ 59202 w 87308"/>
                <a:gd name="connsiteY20" fmla="*/ 13056 h 136912"/>
                <a:gd name="connsiteX21" fmla="*/ 85989 w 87308"/>
                <a:gd name="connsiteY21" fmla="*/ 136912 h 136912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59625 w 87731"/>
                <a:gd name="connsiteY20" fmla="*/ 0 h 123856"/>
                <a:gd name="connsiteX21" fmla="*/ 86412 w 87731"/>
                <a:gd name="connsiteY21" fmla="*/ 123856 h 123856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86412 w 87731"/>
                <a:gd name="connsiteY20" fmla="*/ 123856 h 123856"/>
                <a:gd name="connsiteX0" fmla="*/ 86336 w 87731"/>
                <a:gd name="connsiteY0" fmla="*/ 8571 h 80332"/>
                <a:gd name="connsiteX1" fmla="*/ 86336 w 87731"/>
                <a:gd name="connsiteY1" fmla="*/ 8571 h 80332"/>
                <a:gd name="connsiteX2" fmla="*/ 56834 w 87731"/>
                <a:gd name="connsiteY2" fmla="*/ 39468 h 80332"/>
                <a:gd name="connsiteX3" fmla="*/ 52648 w 87731"/>
                <a:gd name="connsiteY3" fmla="*/ 40864 h 80332"/>
                <a:gd name="connsiteX4" fmla="*/ 48263 w 87731"/>
                <a:gd name="connsiteY4" fmla="*/ 39468 h 80332"/>
                <a:gd name="connsiteX5" fmla="*/ 31519 w 87731"/>
                <a:gd name="connsiteY5" fmla="*/ 22525 h 80332"/>
                <a:gd name="connsiteX6" fmla="*/ 30123 w 87731"/>
                <a:gd name="connsiteY6" fmla="*/ 18339 h 80332"/>
                <a:gd name="connsiteX7" fmla="*/ 35705 w 87731"/>
                <a:gd name="connsiteY7" fmla="*/ 12757 h 80332"/>
                <a:gd name="connsiteX8" fmla="*/ 39891 w 87731"/>
                <a:gd name="connsiteY8" fmla="*/ 14153 h 80332"/>
                <a:gd name="connsiteX9" fmla="*/ 52648 w 87731"/>
                <a:gd name="connsiteY9" fmla="*/ 26910 h 80332"/>
                <a:gd name="connsiteX10" fmla="*/ 79359 w 87731"/>
                <a:gd name="connsiteY10" fmla="*/ 1395 h 80332"/>
                <a:gd name="connsiteX11" fmla="*/ 82150 w 87731"/>
                <a:gd name="connsiteY11" fmla="*/ 0 h 80332"/>
                <a:gd name="connsiteX12" fmla="*/ 87731 w 87731"/>
                <a:gd name="connsiteY12" fmla="*/ 5581 h 80332"/>
                <a:gd name="connsiteX13" fmla="*/ 86336 w 87731"/>
                <a:gd name="connsiteY13" fmla="*/ 8571 h 80332"/>
                <a:gd name="connsiteX14" fmla="*/ 39891 w 87731"/>
                <a:gd name="connsiteY14" fmla="*/ 46445 h 80332"/>
                <a:gd name="connsiteX15" fmla="*/ 86336 w 87731"/>
                <a:gd name="connsiteY15" fmla="*/ 40864 h 80332"/>
                <a:gd name="connsiteX16" fmla="*/ 59625 w 87731"/>
                <a:gd name="connsiteY16" fmla="*/ 80332 h 80332"/>
                <a:gd name="connsiteX17" fmla="*/ 423 w 87731"/>
                <a:gd name="connsiteY17" fmla="*/ 19734 h 80332"/>
                <a:gd name="connsiteX18" fmla="*/ 86336 w 87731"/>
                <a:gd name="connsiteY18" fmla="*/ 40864 h 80332"/>
                <a:gd name="connsiteX0" fmla="*/ 85913 w 87308"/>
                <a:gd name="connsiteY0" fmla="*/ 8571 h 46445"/>
                <a:gd name="connsiteX1" fmla="*/ 85913 w 87308"/>
                <a:gd name="connsiteY1" fmla="*/ 8571 h 46445"/>
                <a:gd name="connsiteX2" fmla="*/ 56411 w 87308"/>
                <a:gd name="connsiteY2" fmla="*/ 39468 h 46445"/>
                <a:gd name="connsiteX3" fmla="*/ 52225 w 87308"/>
                <a:gd name="connsiteY3" fmla="*/ 40864 h 46445"/>
                <a:gd name="connsiteX4" fmla="*/ 47840 w 87308"/>
                <a:gd name="connsiteY4" fmla="*/ 39468 h 46445"/>
                <a:gd name="connsiteX5" fmla="*/ 31096 w 87308"/>
                <a:gd name="connsiteY5" fmla="*/ 22525 h 46445"/>
                <a:gd name="connsiteX6" fmla="*/ 29700 w 87308"/>
                <a:gd name="connsiteY6" fmla="*/ 18339 h 46445"/>
                <a:gd name="connsiteX7" fmla="*/ 35282 w 87308"/>
                <a:gd name="connsiteY7" fmla="*/ 12757 h 46445"/>
                <a:gd name="connsiteX8" fmla="*/ 39468 w 87308"/>
                <a:gd name="connsiteY8" fmla="*/ 14153 h 46445"/>
                <a:gd name="connsiteX9" fmla="*/ 52225 w 87308"/>
                <a:gd name="connsiteY9" fmla="*/ 26910 h 46445"/>
                <a:gd name="connsiteX10" fmla="*/ 78936 w 87308"/>
                <a:gd name="connsiteY10" fmla="*/ 1395 h 46445"/>
                <a:gd name="connsiteX11" fmla="*/ 81727 w 87308"/>
                <a:gd name="connsiteY11" fmla="*/ 0 h 46445"/>
                <a:gd name="connsiteX12" fmla="*/ 87308 w 87308"/>
                <a:gd name="connsiteY12" fmla="*/ 5581 h 46445"/>
                <a:gd name="connsiteX13" fmla="*/ 85913 w 87308"/>
                <a:gd name="connsiteY13" fmla="*/ 8571 h 46445"/>
                <a:gd name="connsiteX14" fmla="*/ 39468 w 87308"/>
                <a:gd name="connsiteY14" fmla="*/ 46445 h 46445"/>
                <a:gd name="connsiteX15" fmla="*/ 85913 w 87308"/>
                <a:gd name="connsiteY15" fmla="*/ 40864 h 46445"/>
                <a:gd name="connsiteX16" fmla="*/ 0 w 87308"/>
                <a:gd name="connsiteY16" fmla="*/ 19734 h 46445"/>
                <a:gd name="connsiteX17" fmla="*/ 85913 w 87308"/>
                <a:gd name="connsiteY17" fmla="*/ 40864 h 46445"/>
                <a:gd name="connsiteX0" fmla="*/ 56213 w 57608"/>
                <a:gd name="connsiteY0" fmla="*/ 8571 h 46445"/>
                <a:gd name="connsiteX1" fmla="*/ 56213 w 57608"/>
                <a:gd name="connsiteY1" fmla="*/ 8571 h 46445"/>
                <a:gd name="connsiteX2" fmla="*/ 26711 w 57608"/>
                <a:gd name="connsiteY2" fmla="*/ 39468 h 46445"/>
                <a:gd name="connsiteX3" fmla="*/ 22525 w 57608"/>
                <a:gd name="connsiteY3" fmla="*/ 40864 h 46445"/>
                <a:gd name="connsiteX4" fmla="*/ 18140 w 57608"/>
                <a:gd name="connsiteY4" fmla="*/ 39468 h 46445"/>
                <a:gd name="connsiteX5" fmla="*/ 1396 w 57608"/>
                <a:gd name="connsiteY5" fmla="*/ 22525 h 46445"/>
                <a:gd name="connsiteX6" fmla="*/ 0 w 57608"/>
                <a:gd name="connsiteY6" fmla="*/ 18339 h 46445"/>
                <a:gd name="connsiteX7" fmla="*/ 5582 w 57608"/>
                <a:gd name="connsiteY7" fmla="*/ 12757 h 46445"/>
                <a:gd name="connsiteX8" fmla="*/ 9768 w 57608"/>
                <a:gd name="connsiteY8" fmla="*/ 14153 h 46445"/>
                <a:gd name="connsiteX9" fmla="*/ 22525 w 57608"/>
                <a:gd name="connsiteY9" fmla="*/ 26910 h 46445"/>
                <a:gd name="connsiteX10" fmla="*/ 49236 w 57608"/>
                <a:gd name="connsiteY10" fmla="*/ 1395 h 46445"/>
                <a:gd name="connsiteX11" fmla="*/ 52027 w 57608"/>
                <a:gd name="connsiteY11" fmla="*/ 0 h 46445"/>
                <a:gd name="connsiteX12" fmla="*/ 57608 w 57608"/>
                <a:gd name="connsiteY12" fmla="*/ 5581 h 46445"/>
                <a:gd name="connsiteX13" fmla="*/ 56213 w 57608"/>
                <a:gd name="connsiteY13" fmla="*/ 8571 h 46445"/>
                <a:gd name="connsiteX14" fmla="*/ 9768 w 57608"/>
                <a:gd name="connsiteY14" fmla="*/ 46445 h 4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608" h="46445" extrusionOk="0">
                  <a:close/>
                  <a:moveTo>
                    <a:pt x="56213" y="8571"/>
                  </a:moveTo>
                  <a:lnTo>
                    <a:pt x="56213" y="8571"/>
                  </a:lnTo>
                  <a:lnTo>
                    <a:pt x="26711" y="39468"/>
                  </a:lnTo>
                  <a:cubicBezTo>
                    <a:pt x="25316" y="40864"/>
                    <a:pt x="23921" y="40864"/>
                    <a:pt x="22525" y="40864"/>
                  </a:cubicBezTo>
                  <a:cubicBezTo>
                    <a:pt x="21130" y="40864"/>
                    <a:pt x="19735" y="40864"/>
                    <a:pt x="18140" y="39468"/>
                  </a:cubicBezTo>
                  <a:lnTo>
                    <a:pt x="1396" y="22525"/>
                  </a:lnTo>
                  <a:cubicBezTo>
                    <a:pt x="0" y="21130"/>
                    <a:pt x="0" y="19734"/>
                    <a:pt x="0" y="18339"/>
                  </a:cubicBezTo>
                  <a:cubicBezTo>
                    <a:pt x="0" y="15548"/>
                    <a:pt x="2791" y="12757"/>
                    <a:pt x="5582" y="12757"/>
                  </a:cubicBezTo>
                  <a:cubicBezTo>
                    <a:pt x="6977" y="12757"/>
                    <a:pt x="8373" y="12757"/>
                    <a:pt x="9768" y="14153"/>
                  </a:cubicBezTo>
                  <a:lnTo>
                    <a:pt x="22525" y="26910"/>
                  </a:lnTo>
                  <a:lnTo>
                    <a:pt x="49236" y="1395"/>
                  </a:lnTo>
                  <a:cubicBezTo>
                    <a:pt x="49236" y="0"/>
                    <a:pt x="50632" y="0"/>
                    <a:pt x="52027" y="0"/>
                  </a:cubicBezTo>
                  <a:cubicBezTo>
                    <a:pt x="56213" y="0"/>
                    <a:pt x="57608" y="1395"/>
                    <a:pt x="57608" y="5581"/>
                  </a:cubicBezTo>
                  <a:cubicBezTo>
                    <a:pt x="57608" y="7176"/>
                    <a:pt x="57608" y="8571"/>
                    <a:pt x="56213" y="8571"/>
                  </a:cubicBezTo>
                  <a:close/>
                  <a:moveTo>
                    <a:pt x="9768" y="46445"/>
                  </a:move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13" tIns="22850" rIns="45713" bIns="22850" anchor="ctr" anchorCtr="0">
              <a:noAutofit/>
            </a:bodyPr>
            <a:lstStyle/>
            <a:p>
              <a:endParaRPr dirty="0">
                <a:ln>
                  <a:solidFill>
                    <a:srgbClr val="8055AF"/>
                  </a:solidFill>
                </a:ln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658413F-FA17-44B2-A88A-CB921A53F82C}"/>
              </a:ext>
            </a:extLst>
          </p:cNvPr>
          <p:cNvGrpSpPr/>
          <p:nvPr/>
        </p:nvGrpSpPr>
        <p:grpSpPr>
          <a:xfrm>
            <a:off x="77883" y="3130705"/>
            <a:ext cx="592656" cy="600510"/>
            <a:chOff x="7025180" y="2217534"/>
            <a:chExt cx="397894" cy="397898"/>
          </a:xfrm>
          <a:solidFill>
            <a:srgbClr val="2C567A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4C0CD6BE-B774-4D08-9789-C1D12188C386}"/>
                </a:ext>
              </a:extLst>
            </p:cNvPr>
            <p:cNvSpPr/>
            <p:nvPr/>
          </p:nvSpPr>
          <p:spPr>
            <a:xfrm rot="16200000">
              <a:off x="7025178" y="2217536"/>
              <a:ext cx="397898" cy="397894"/>
            </a:xfrm>
            <a:prstGeom prst="ellipse">
              <a:avLst/>
            </a:prstGeom>
            <a:grpFill/>
            <a:ln>
              <a:solidFill>
                <a:srgbClr val="805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Shape 4864">
              <a:extLst>
                <a:ext uri="{FF2B5EF4-FFF2-40B4-BE49-F238E27FC236}">
                  <a16:creationId xmlns:a16="http://schemas.microsoft.com/office/drawing/2014/main" xmlns="" id="{091F5DE2-396D-4ACA-951E-3A59AAAA7FAD}"/>
                </a:ext>
              </a:extLst>
            </p:cNvPr>
            <p:cNvSpPr/>
            <p:nvPr/>
          </p:nvSpPr>
          <p:spPr>
            <a:xfrm>
              <a:off x="7106260" y="2321432"/>
              <a:ext cx="235734" cy="190102"/>
            </a:xfrm>
            <a:custGeom>
              <a:avLst/>
              <a:gdLst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11362 w 119800"/>
                <a:gd name="connsiteY8" fmla="*/ 59202 h 119800"/>
                <a:gd name="connsiteX9" fmla="*/ 59202 w 119800"/>
                <a:gd name="connsiteY9" fmla="*/ 108438 h 119800"/>
                <a:gd name="connsiteX10" fmla="*/ 108438 w 119800"/>
                <a:gd name="connsiteY10" fmla="*/ 59202 h 119800"/>
                <a:gd name="connsiteX11" fmla="*/ 59202 w 119800"/>
                <a:gd name="connsiteY11" fmla="*/ 11362 h 119800"/>
                <a:gd name="connsiteX12" fmla="*/ 85913 w 119800"/>
                <a:gd name="connsiteY12" fmla="*/ 48039 h 119800"/>
                <a:gd name="connsiteX13" fmla="*/ 85913 w 119800"/>
                <a:gd name="connsiteY13" fmla="*/ 48039 h 119800"/>
                <a:gd name="connsiteX14" fmla="*/ 56411 w 119800"/>
                <a:gd name="connsiteY14" fmla="*/ 78936 h 119800"/>
                <a:gd name="connsiteX15" fmla="*/ 52225 w 119800"/>
                <a:gd name="connsiteY15" fmla="*/ 80332 h 119800"/>
                <a:gd name="connsiteX16" fmla="*/ 47840 w 119800"/>
                <a:gd name="connsiteY16" fmla="*/ 78936 h 119800"/>
                <a:gd name="connsiteX17" fmla="*/ 31096 w 119800"/>
                <a:gd name="connsiteY17" fmla="*/ 61993 h 119800"/>
                <a:gd name="connsiteX18" fmla="*/ 29700 w 119800"/>
                <a:gd name="connsiteY18" fmla="*/ 57807 h 119800"/>
                <a:gd name="connsiteX19" fmla="*/ 35282 w 119800"/>
                <a:gd name="connsiteY19" fmla="*/ 52225 h 119800"/>
                <a:gd name="connsiteX20" fmla="*/ 39468 w 119800"/>
                <a:gd name="connsiteY20" fmla="*/ 53621 h 119800"/>
                <a:gd name="connsiteX21" fmla="*/ 52225 w 119800"/>
                <a:gd name="connsiteY21" fmla="*/ 66378 h 119800"/>
                <a:gd name="connsiteX22" fmla="*/ 78936 w 119800"/>
                <a:gd name="connsiteY22" fmla="*/ 40863 h 119800"/>
                <a:gd name="connsiteX23" fmla="*/ 81727 w 119800"/>
                <a:gd name="connsiteY23" fmla="*/ 39468 h 119800"/>
                <a:gd name="connsiteX24" fmla="*/ 87308 w 119800"/>
                <a:gd name="connsiteY24" fmla="*/ 45049 h 119800"/>
                <a:gd name="connsiteX25" fmla="*/ 85913 w 119800"/>
                <a:gd name="connsiteY25" fmla="*/ 48039 h 119800"/>
                <a:gd name="connsiteX26" fmla="*/ 85913 w 119800"/>
                <a:gd name="connsiteY26" fmla="*/ 39468 h 119800"/>
                <a:gd name="connsiteX27" fmla="*/ 85913 w 119800"/>
                <a:gd name="connsiteY27" fmla="*/ 39468 h 119800"/>
                <a:gd name="connsiteX28" fmla="*/ 39468 w 119800"/>
                <a:gd name="connsiteY28" fmla="*/ 85913 h 119800"/>
                <a:gd name="connsiteX29" fmla="*/ 39468 w 119800"/>
                <a:gd name="connsiteY29" fmla="*/ 85913 h 119800"/>
                <a:gd name="connsiteX30" fmla="*/ 85913 w 119800"/>
                <a:gd name="connsiteY30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85913 w 119800"/>
                <a:gd name="connsiteY25" fmla="*/ 39468 h 119800"/>
                <a:gd name="connsiteX26" fmla="*/ 85913 w 119800"/>
                <a:gd name="connsiteY26" fmla="*/ 39468 h 119800"/>
                <a:gd name="connsiteX27" fmla="*/ 39468 w 119800"/>
                <a:gd name="connsiteY27" fmla="*/ 85913 h 119800"/>
                <a:gd name="connsiteX28" fmla="*/ 39468 w 119800"/>
                <a:gd name="connsiteY28" fmla="*/ 85913 h 119800"/>
                <a:gd name="connsiteX29" fmla="*/ 85913 w 119800"/>
                <a:gd name="connsiteY29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39468 w 119800"/>
                <a:gd name="connsiteY25" fmla="*/ 85913 h 119800"/>
                <a:gd name="connsiteX26" fmla="*/ 85913 w 119800"/>
                <a:gd name="connsiteY26" fmla="*/ 80332 h 119800"/>
                <a:gd name="connsiteX0" fmla="*/ 119800 w 119800"/>
                <a:gd name="connsiteY0" fmla="*/ 59202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362 h 119800"/>
                <a:gd name="connsiteX6" fmla="*/ 59202 w 119800"/>
                <a:gd name="connsiteY6" fmla="*/ 11362 h 119800"/>
                <a:gd name="connsiteX7" fmla="*/ 59202 w 119800"/>
                <a:gd name="connsiteY7" fmla="*/ 108438 h 119800"/>
                <a:gd name="connsiteX8" fmla="*/ 108438 w 119800"/>
                <a:gd name="connsiteY8" fmla="*/ 59202 h 119800"/>
                <a:gd name="connsiteX9" fmla="*/ 59202 w 119800"/>
                <a:gd name="connsiteY9" fmla="*/ 11362 h 119800"/>
                <a:gd name="connsiteX10" fmla="*/ 85913 w 119800"/>
                <a:gd name="connsiteY10" fmla="*/ 48039 h 119800"/>
                <a:gd name="connsiteX11" fmla="*/ 85913 w 119800"/>
                <a:gd name="connsiteY11" fmla="*/ 48039 h 119800"/>
                <a:gd name="connsiteX12" fmla="*/ 56411 w 119800"/>
                <a:gd name="connsiteY12" fmla="*/ 78936 h 119800"/>
                <a:gd name="connsiteX13" fmla="*/ 52225 w 119800"/>
                <a:gd name="connsiteY13" fmla="*/ 80332 h 119800"/>
                <a:gd name="connsiteX14" fmla="*/ 47840 w 119800"/>
                <a:gd name="connsiteY14" fmla="*/ 78936 h 119800"/>
                <a:gd name="connsiteX15" fmla="*/ 31096 w 119800"/>
                <a:gd name="connsiteY15" fmla="*/ 61993 h 119800"/>
                <a:gd name="connsiteX16" fmla="*/ 29700 w 119800"/>
                <a:gd name="connsiteY16" fmla="*/ 57807 h 119800"/>
                <a:gd name="connsiteX17" fmla="*/ 35282 w 119800"/>
                <a:gd name="connsiteY17" fmla="*/ 52225 h 119800"/>
                <a:gd name="connsiteX18" fmla="*/ 39468 w 119800"/>
                <a:gd name="connsiteY18" fmla="*/ 53621 h 119800"/>
                <a:gd name="connsiteX19" fmla="*/ 52225 w 119800"/>
                <a:gd name="connsiteY19" fmla="*/ 66378 h 119800"/>
                <a:gd name="connsiteX20" fmla="*/ 78936 w 119800"/>
                <a:gd name="connsiteY20" fmla="*/ 40863 h 119800"/>
                <a:gd name="connsiteX21" fmla="*/ 81727 w 119800"/>
                <a:gd name="connsiteY21" fmla="*/ 39468 h 119800"/>
                <a:gd name="connsiteX22" fmla="*/ 87308 w 119800"/>
                <a:gd name="connsiteY22" fmla="*/ 45049 h 119800"/>
                <a:gd name="connsiteX23" fmla="*/ 85913 w 119800"/>
                <a:gd name="connsiteY23" fmla="*/ 48039 h 119800"/>
                <a:gd name="connsiteX24" fmla="*/ 39468 w 119800"/>
                <a:gd name="connsiteY24" fmla="*/ 85913 h 119800"/>
                <a:gd name="connsiteX25" fmla="*/ 85913 w 119800"/>
                <a:gd name="connsiteY25" fmla="*/ 80332 h 119800"/>
                <a:gd name="connsiteX0" fmla="*/ 59202 w 108438"/>
                <a:gd name="connsiteY0" fmla="*/ 1694 h 121494"/>
                <a:gd name="connsiteX1" fmla="*/ 59202 w 108438"/>
                <a:gd name="connsiteY1" fmla="*/ 121494 h 121494"/>
                <a:gd name="connsiteX2" fmla="*/ 0 w 108438"/>
                <a:gd name="connsiteY2" fmla="*/ 60896 h 121494"/>
                <a:gd name="connsiteX3" fmla="*/ 59202 w 108438"/>
                <a:gd name="connsiteY3" fmla="*/ 1694 h 121494"/>
                <a:gd name="connsiteX4" fmla="*/ 59202 w 108438"/>
                <a:gd name="connsiteY4" fmla="*/ 13056 h 121494"/>
                <a:gd name="connsiteX5" fmla="*/ 59202 w 108438"/>
                <a:gd name="connsiteY5" fmla="*/ 13056 h 121494"/>
                <a:gd name="connsiteX6" fmla="*/ 59202 w 108438"/>
                <a:gd name="connsiteY6" fmla="*/ 110132 h 121494"/>
                <a:gd name="connsiteX7" fmla="*/ 108438 w 108438"/>
                <a:gd name="connsiteY7" fmla="*/ 60896 h 121494"/>
                <a:gd name="connsiteX8" fmla="*/ 59202 w 108438"/>
                <a:gd name="connsiteY8" fmla="*/ 13056 h 121494"/>
                <a:gd name="connsiteX9" fmla="*/ 85913 w 108438"/>
                <a:gd name="connsiteY9" fmla="*/ 49733 h 121494"/>
                <a:gd name="connsiteX10" fmla="*/ 85913 w 108438"/>
                <a:gd name="connsiteY10" fmla="*/ 49733 h 121494"/>
                <a:gd name="connsiteX11" fmla="*/ 56411 w 108438"/>
                <a:gd name="connsiteY11" fmla="*/ 80630 h 121494"/>
                <a:gd name="connsiteX12" fmla="*/ 52225 w 108438"/>
                <a:gd name="connsiteY12" fmla="*/ 82026 h 121494"/>
                <a:gd name="connsiteX13" fmla="*/ 47840 w 108438"/>
                <a:gd name="connsiteY13" fmla="*/ 80630 h 121494"/>
                <a:gd name="connsiteX14" fmla="*/ 31096 w 108438"/>
                <a:gd name="connsiteY14" fmla="*/ 63687 h 121494"/>
                <a:gd name="connsiteX15" fmla="*/ 29700 w 108438"/>
                <a:gd name="connsiteY15" fmla="*/ 59501 h 121494"/>
                <a:gd name="connsiteX16" fmla="*/ 35282 w 108438"/>
                <a:gd name="connsiteY16" fmla="*/ 53919 h 121494"/>
                <a:gd name="connsiteX17" fmla="*/ 39468 w 108438"/>
                <a:gd name="connsiteY17" fmla="*/ 55315 h 121494"/>
                <a:gd name="connsiteX18" fmla="*/ 52225 w 108438"/>
                <a:gd name="connsiteY18" fmla="*/ 68072 h 121494"/>
                <a:gd name="connsiteX19" fmla="*/ 78936 w 108438"/>
                <a:gd name="connsiteY19" fmla="*/ 42557 h 121494"/>
                <a:gd name="connsiteX20" fmla="*/ 81727 w 108438"/>
                <a:gd name="connsiteY20" fmla="*/ 41162 h 121494"/>
                <a:gd name="connsiteX21" fmla="*/ 87308 w 108438"/>
                <a:gd name="connsiteY21" fmla="*/ 46743 h 121494"/>
                <a:gd name="connsiteX22" fmla="*/ 85913 w 108438"/>
                <a:gd name="connsiteY22" fmla="*/ 49733 h 121494"/>
                <a:gd name="connsiteX23" fmla="*/ 39468 w 108438"/>
                <a:gd name="connsiteY23" fmla="*/ 87607 h 121494"/>
                <a:gd name="connsiteX24" fmla="*/ 85913 w 108438"/>
                <a:gd name="connsiteY24" fmla="*/ 82026 h 121494"/>
                <a:gd name="connsiteX0" fmla="*/ 85913 w 87308"/>
                <a:gd name="connsiteY0" fmla="*/ 49733 h 136912"/>
                <a:gd name="connsiteX1" fmla="*/ 85913 w 87308"/>
                <a:gd name="connsiteY1" fmla="*/ 49733 h 136912"/>
                <a:gd name="connsiteX2" fmla="*/ 56411 w 87308"/>
                <a:gd name="connsiteY2" fmla="*/ 80630 h 136912"/>
                <a:gd name="connsiteX3" fmla="*/ 52225 w 87308"/>
                <a:gd name="connsiteY3" fmla="*/ 82026 h 136912"/>
                <a:gd name="connsiteX4" fmla="*/ 47840 w 87308"/>
                <a:gd name="connsiteY4" fmla="*/ 80630 h 136912"/>
                <a:gd name="connsiteX5" fmla="*/ 31096 w 87308"/>
                <a:gd name="connsiteY5" fmla="*/ 63687 h 136912"/>
                <a:gd name="connsiteX6" fmla="*/ 29700 w 87308"/>
                <a:gd name="connsiteY6" fmla="*/ 59501 h 136912"/>
                <a:gd name="connsiteX7" fmla="*/ 35282 w 87308"/>
                <a:gd name="connsiteY7" fmla="*/ 53919 h 136912"/>
                <a:gd name="connsiteX8" fmla="*/ 39468 w 87308"/>
                <a:gd name="connsiteY8" fmla="*/ 55315 h 136912"/>
                <a:gd name="connsiteX9" fmla="*/ 52225 w 87308"/>
                <a:gd name="connsiteY9" fmla="*/ 68072 h 136912"/>
                <a:gd name="connsiteX10" fmla="*/ 78936 w 87308"/>
                <a:gd name="connsiteY10" fmla="*/ 42557 h 136912"/>
                <a:gd name="connsiteX11" fmla="*/ 81727 w 87308"/>
                <a:gd name="connsiteY11" fmla="*/ 41162 h 136912"/>
                <a:gd name="connsiteX12" fmla="*/ 87308 w 87308"/>
                <a:gd name="connsiteY12" fmla="*/ 46743 h 136912"/>
                <a:gd name="connsiteX13" fmla="*/ 85913 w 87308"/>
                <a:gd name="connsiteY13" fmla="*/ 49733 h 136912"/>
                <a:gd name="connsiteX14" fmla="*/ 39468 w 87308"/>
                <a:gd name="connsiteY14" fmla="*/ 87607 h 136912"/>
                <a:gd name="connsiteX15" fmla="*/ 85913 w 87308"/>
                <a:gd name="connsiteY15" fmla="*/ 82026 h 136912"/>
                <a:gd name="connsiteX16" fmla="*/ 59202 w 87308"/>
                <a:gd name="connsiteY16" fmla="*/ 121494 h 136912"/>
                <a:gd name="connsiteX17" fmla="*/ 0 w 87308"/>
                <a:gd name="connsiteY17" fmla="*/ 60896 h 136912"/>
                <a:gd name="connsiteX18" fmla="*/ 59202 w 87308"/>
                <a:gd name="connsiteY18" fmla="*/ 1694 h 136912"/>
                <a:gd name="connsiteX19" fmla="*/ 59202 w 87308"/>
                <a:gd name="connsiteY19" fmla="*/ 13056 h 136912"/>
                <a:gd name="connsiteX20" fmla="*/ 59202 w 87308"/>
                <a:gd name="connsiteY20" fmla="*/ 13056 h 136912"/>
                <a:gd name="connsiteX21" fmla="*/ 85989 w 87308"/>
                <a:gd name="connsiteY21" fmla="*/ 136912 h 136912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59625 w 87731"/>
                <a:gd name="connsiteY20" fmla="*/ 0 h 123856"/>
                <a:gd name="connsiteX21" fmla="*/ 86412 w 87731"/>
                <a:gd name="connsiteY21" fmla="*/ 123856 h 123856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86412 w 87731"/>
                <a:gd name="connsiteY20" fmla="*/ 123856 h 123856"/>
                <a:gd name="connsiteX0" fmla="*/ 86336 w 87731"/>
                <a:gd name="connsiteY0" fmla="*/ 8571 h 80332"/>
                <a:gd name="connsiteX1" fmla="*/ 86336 w 87731"/>
                <a:gd name="connsiteY1" fmla="*/ 8571 h 80332"/>
                <a:gd name="connsiteX2" fmla="*/ 56834 w 87731"/>
                <a:gd name="connsiteY2" fmla="*/ 39468 h 80332"/>
                <a:gd name="connsiteX3" fmla="*/ 52648 w 87731"/>
                <a:gd name="connsiteY3" fmla="*/ 40864 h 80332"/>
                <a:gd name="connsiteX4" fmla="*/ 48263 w 87731"/>
                <a:gd name="connsiteY4" fmla="*/ 39468 h 80332"/>
                <a:gd name="connsiteX5" fmla="*/ 31519 w 87731"/>
                <a:gd name="connsiteY5" fmla="*/ 22525 h 80332"/>
                <a:gd name="connsiteX6" fmla="*/ 30123 w 87731"/>
                <a:gd name="connsiteY6" fmla="*/ 18339 h 80332"/>
                <a:gd name="connsiteX7" fmla="*/ 35705 w 87731"/>
                <a:gd name="connsiteY7" fmla="*/ 12757 h 80332"/>
                <a:gd name="connsiteX8" fmla="*/ 39891 w 87731"/>
                <a:gd name="connsiteY8" fmla="*/ 14153 h 80332"/>
                <a:gd name="connsiteX9" fmla="*/ 52648 w 87731"/>
                <a:gd name="connsiteY9" fmla="*/ 26910 h 80332"/>
                <a:gd name="connsiteX10" fmla="*/ 79359 w 87731"/>
                <a:gd name="connsiteY10" fmla="*/ 1395 h 80332"/>
                <a:gd name="connsiteX11" fmla="*/ 82150 w 87731"/>
                <a:gd name="connsiteY11" fmla="*/ 0 h 80332"/>
                <a:gd name="connsiteX12" fmla="*/ 87731 w 87731"/>
                <a:gd name="connsiteY12" fmla="*/ 5581 h 80332"/>
                <a:gd name="connsiteX13" fmla="*/ 86336 w 87731"/>
                <a:gd name="connsiteY13" fmla="*/ 8571 h 80332"/>
                <a:gd name="connsiteX14" fmla="*/ 39891 w 87731"/>
                <a:gd name="connsiteY14" fmla="*/ 46445 h 80332"/>
                <a:gd name="connsiteX15" fmla="*/ 86336 w 87731"/>
                <a:gd name="connsiteY15" fmla="*/ 40864 h 80332"/>
                <a:gd name="connsiteX16" fmla="*/ 59625 w 87731"/>
                <a:gd name="connsiteY16" fmla="*/ 80332 h 80332"/>
                <a:gd name="connsiteX17" fmla="*/ 423 w 87731"/>
                <a:gd name="connsiteY17" fmla="*/ 19734 h 80332"/>
                <a:gd name="connsiteX18" fmla="*/ 86336 w 87731"/>
                <a:gd name="connsiteY18" fmla="*/ 40864 h 80332"/>
                <a:gd name="connsiteX0" fmla="*/ 85913 w 87308"/>
                <a:gd name="connsiteY0" fmla="*/ 8571 h 46445"/>
                <a:gd name="connsiteX1" fmla="*/ 85913 w 87308"/>
                <a:gd name="connsiteY1" fmla="*/ 8571 h 46445"/>
                <a:gd name="connsiteX2" fmla="*/ 56411 w 87308"/>
                <a:gd name="connsiteY2" fmla="*/ 39468 h 46445"/>
                <a:gd name="connsiteX3" fmla="*/ 52225 w 87308"/>
                <a:gd name="connsiteY3" fmla="*/ 40864 h 46445"/>
                <a:gd name="connsiteX4" fmla="*/ 47840 w 87308"/>
                <a:gd name="connsiteY4" fmla="*/ 39468 h 46445"/>
                <a:gd name="connsiteX5" fmla="*/ 31096 w 87308"/>
                <a:gd name="connsiteY5" fmla="*/ 22525 h 46445"/>
                <a:gd name="connsiteX6" fmla="*/ 29700 w 87308"/>
                <a:gd name="connsiteY6" fmla="*/ 18339 h 46445"/>
                <a:gd name="connsiteX7" fmla="*/ 35282 w 87308"/>
                <a:gd name="connsiteY7" fmla="*/ 12757 h 46445"/>
                <a:gd name="connsiteX8" fmla="*/ 39468 w 87308"/>
                <a:gd name="connsiteY8" fmla="*/ 14153 h 46445"/>
                <a:gd name="connsiteX9" fmla="*/ 52225 w 87308"/>
                <a:gd name="connsiteY9" fmla="*/ 26910 h 46445"/>
                <a:gd name="connsiteX10" fmla="*/ 78936 w 87308"/>
                <a:gd name="connsiteY10" fmla="*/ 1395 h 46445"/>
                <a:gd name="connsiteX11" fmla="*/ 81727 w 87308"/>
                <a:gd name="connsiteY11" fmla="*/ 0 h 46445"/>
                <a:gd name="connsiteX12" fmla="*/ 87308 w 87308"/>
                <a:gd name="connsiteY12" fmla="*/ 5581 h 46445"/>
                <a:gd name="connsiteX13" fmla="*/ 85913 w 87308"/>
                <a:gd name="connsiteY13" fmla="*/ 8571 h 46445"/>
                <a:gd name="connsiteX14" fmla="*/ 39468 w 87308"/>
                <a:gd name="connsiteY14" fmla="*/ 46445 h 46445"/>
                <a:gd name="connsiteX15" fmla="*/ 85913 w 87308"/>
                <a:gd name="connsiteY15" fmla="*/ 40864 h 46445"/>
                <a:gd name="connsiteX16" fmla="*/ 0 w 87308"/>
                <a:gd name="connsiteY16" fmla="*/ 19734 h 46445"/>
                <a:gd name="connsiteX17" fmla="*/ 85913 w 87308"/>
                <a:gd name="connsiteY17" fmla="*/ 40864 h 46445"/>
                <a:gd name="connsiteX0" fmla="*/ 56213 w 57608"/>
                <a:gd name="connsiteY0" fmla="*/ 8571 h 46445"/>
                <a:gd name="connsiteX1" fmla="*/ 56213 w 57608"/>
                <a:gd name="connsiteY1" fmla="*/ 8571 h 46445"/>
                <a:gd name="connsiteX2" fmla="*/ 26711 w 57608"/>
                <a:gd name="connsiteY2" fmla="*/ 39468 h 46445"/>
                <a:gd name="connsiteX3" fmla="*/ 22525 w 57608"/>
                <a:gd name="connsiteY3" fmla="*/ 40864 h 46445"/>
                <a:gd name="connsiteX4" fmla="*/ 18140 w 57608"/>
                <a:gd name="connsiteY4" fmla="*/ 39468 h 46445"/>
                <a:gd name="connsiteX5" fmla="*/ 1396 w 57608"/>
                <a:gd name="connsiteY5" fmla="*/ 22525 h 46445"/>
                <a:gd name="connsiteX6" fmla="*/ 0 w 57608"/>
                <a:gd name="connsiteY6" fmla="*/ 18339 h 46445"/>
                <a:gd name="connsiteX7" fmla="*/ 5582 w 57608"/>
                <a:gd name="connsiteY7" fmla="*/ 12757 h 46445"/>
                <a:gd name="connsiteX8" fmla="*/ 9768 w 57608"/>
                <a:gd name="connsiteY8" fmla="*/ 14153 h 46445"/>
                <a:gd name="connsiteX9" fmla="*/ 22525 w 57608"/>
                <a:gd name="connsiteY9" fmla="*/ 26910 h 46445"/>
                <a:gd name="connsiteX10" fmla="*/ 49236 w 57608"/>
                <a:gd name="connsiteY10" fmla="*/ 1395 h 46445"/>
                <a:gd name="connsiteX11" fmla="*/ 52027 w 57608"/>
                <a:gd name="connsiteY11" fmla="*/ 0 h 46445"/>
                <a:gd name="connsiteX12" fmla="*/ 57608 w 57608"/>
                <a:gd name="connsiteY12" fmla="*/ 5581 h 46445"/>
                <a:gd name="connsiteX13" fmla="*/ 56213 w 57608"/>
                <a:gd name="connsiteY13" fmla="*/ 8571 h 46445"/>
                <a:gd name="connsiteX14" fmla="*/ 9768 w 57608"/>
                <a:gd name="connsiteY14" fmla="*/ 46445 h 4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608" h="46445" extrusionOk="0">
                  <a:close/>
                  <a:moveTo>
                    <a:pt x="56213" y="8571"/>
                  </a:moveTo>
                  <a:lnTo>
                    <a:pt x="56213" y="8571"/>
                  </a:lnTo>
                  <a:lnTo>
                    <a:pt x="26711" y="39468"/>
                  </a:lnTo>
                  <a:cubicBezTo>
                    <a:pt x="25316" y="40864"/>
                    <a:pt x="23921" y="40864"/>
                    <a:pt x="22525" y="40864"/>
                  </a:cubicBezTo>
                  <a:cubicBezTo>
                    <a:pt x="21130" y="40864"/>
                    <a:pt x="19735" y="40864"/>
                    <a:pt x="18140" y="39468"/>
                  </a:cubicBezTo>
                  <a:lnTo>
                    <a:pt x="1396" y="22525"/>
                  </a:lnTo>
                  <a:cubicBezTo>
                    <a:pt x="0" y="21130"/>
                    <a:pt x="0" y="19734"/>
                    <a:pt x="0" y="18339"/>
                  </a:cubicBezTo>
                  <a:cubicBezTo>
                    <a:pt x="0" y="15548"/>
                    <a:pt x="2791" y="12757"/>
                    <a:pt x="5582" y="12757"/>
                  </a:cubicBezTo>
                  <a:cubicBezTo>
                    <a:pt x="6977" y="12757"/>
                    <a:pt x="8373" y="12757"/>
                    <a:pt x="9768" y="14153"/>
                  </a:cubicBezTo>
                  <a:lnTo>
                    <a:pt x="22525" y="26910"/>
                  </a:lnTo>
                  <a:lnTo>
                    <a:pt x="49236" y="1395"/>
                  </a:lnTo>
                  <a:cubicBezTo>
                    <a:pt x="49236" y="0"/>
                    <a:pt x="50632" y="0"/>
                    <a:pt x="52027" y="0"/>
                  </a:cubicBezTo>
                  <a:cubicBezTo>
                    <a:pt x="56213" y="0"/>
                    <a:pt x="57608" y="1395"/>
                    <a:pt x="57608" y="5581"/>
                  </a:cubicBezTo>
                  <a:cubicBezTo>
                    <a:pt x="57608" y="7176"/>
                    <a:pt x="57608" y="8571"/>
                    <a:pt x="56213" y="8571"/>
                  </a:cubicBezTo>
                  <a:close/>
                  <a:moveTo>
                    <a:pt x="9768" y="46445"/>
                  </a:move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45713" tIns="22850" rIns="45713" bIns="22850" anchor="ctr" anchorCtr="0">
              <a:noAutofit/>
            </a:bodyPr>
            <a:lstStyle/>
            <a:p>
              <a:endPara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658413F-FA17-44B2-A88A-CB921A53F82C}"/>
              </a:ext>
            </a:extLst>
          </p:cNvPr>
          <p:cNvGrpSpPr/>
          <p:nvPr/>
        </p:nvGrpSpPr>
        <p:grpSpPr>
          <a:xfrm>
            <a:off x="77883" y="4782925"/>
            <a:ext cx="592656" cy="600510"/>
            <a:chOff x="7025180" y="2217534"/>
            <a:chExt cx="397894" cy="397898"/>
          </a:xfrm>
          <a:solidFill>
            <a:srgbClr val="2C567A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C0CD6BE-B774-4D08-9789-C1D12188C386}"/>
                </a:ext>
              </a:extLst>
            </p:cNvPr>
            <p:cNvSpPr/>
            <p:nvPr/>
          </p:nvSpPr>
          <p:spPr>
            <a:xfrm rot="16200000">
              <a:off x="7025178" y="2217536"/>
              <a:ext cx="397898" cy="3978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Shape 4864">
              <a:extLst>
                <a:ext uri="{FF2B5EF4-FFF2-40B4-BE49-F238E27FC236}">
                  <a16:creationId xmlns:a16="http://schemas.microsoft.com/office/drawing/2014/main" xmlns="" id="{091F5DE2-396D-4ACA-951E-3A59AAAA7FAD}"/>
                </a:ext>
              </a:extLst>
            </p:cNvPr>
            <p:cNvSpPr/>
            <p:nvPr/>
          </p:nvSpPr>
          <p:spPr>
            <a:xfrm>
              <a:off x="7106260" y="2321432"/>
              <a:ext cx="235734" cy="190102"/>
            </a:xfrm>
            <a:custGeom>
              <a:avLst/>
              <a:gdLst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11362 w 119800"/>
                <a:gd name="connsiteY8" fmla="*/ 59202 h 119800"/>
                <a:gd name="connsiteX9" fmla="*/ 59202 w 119800"/>
                <a:gd name="connsiteY9" fmla="*/ 108438 h 119800"/>
                <a:gd name="connsiteX10" fmla="*/ 108438 w 119800"/>
                <a:gd name="connsiteY10" fmla="*/ 59202 h 119800"/>
                <a:gd name="connsiteX11" fmla="*/ 59202 w 119800"/>
                <a:gd name="connsiteY11" fmla="*/ 11362 h 119800"/>
                <a:gd name="connsiteX12" fmla="*/ 85913 w 119800"/>
                <a:gd name="connsiteY12" fmla="*/ 48039 h 119800"/>
                <a:gd name="connsiteX13" fmla="*/ 85913 w 119800"/>
                <a:gd name="connsiteY13" fmla="*/ 48039 h 119800"/>
                <a:gd name="connsiteX14" fmla="*/ 56411 w 119800"/>
                <a:gd name="connsiteY14" fmla="*/ 78936 h 119800"/>
                <a:gd name="connsiteX15" fmla="*/ 52225 w 119800"/>
                <a:gd name="connsiteY15" fmla="*/ 80332 h 119800"/>
                <a:gd name="connsiteX16" fmla="*/ 47840 w 119800"/>
                <a:gd name="connsiteY16" fmla="*/ 78936 h 119800"/>
                <a:gd name="connsiteX17" fmla="*/ 31096 w 119800"/>
                <a:gd name="connsiteY17" fmla="*/ 61993 h 119800"/>
                <a:gd name="connsiteX18" fmla="*/ 29700 w 119800"/>
                <a:gd name="connsiteY18" fmla="*/ 57807 h 119800"/>
                <a:gd name="connsiteX19" fmla="*/ 35282 w 119800"/>
                <a:gd name="connsiteY19" fmla="*/ 52225 h 119800"/>
                <a:gd name="connsiteX20" fmla="*/ 39468 w 119800"/>
                <a:gd name="connsiteY20" fmla="*/ 53621 h 119800"/>
                <a:gd name="connsiteX21" fmla="*/ 52225 w 119800"/>
                <a:gd name="connsiteY21" fmla="*/ 66378 h 119800"/>
                <a:gd name="connsiteX22" fmla="*/ 78936 w 119800"/>
                <a:gd name="connsiteY22" fmla="*/ 40863 h 119800"/>
                <a:gd name="connsiteX23" fmla="*/ 81727 w 119800"/>
                <a:gd name="connsiteY23" fmla="*/ 39468 h 119800"/>
                <a:gd name="connsiteX24" fmla="*/ 87308 w 119800"/>
                <a:gd name="connsiteY24" fmla="*/ 45049 h 119800"/>
                <a:gd name="connsiteX25" fmla="*/ 85913 w 119800"/>
                <a:gd name="connsiteY25" fmla="*/ 48039 h 119800"/>
                <a:gd name="connsiteX26" fmla="*/ 85913 w 119800"/>
                <a:gd name="connsiteY26" fmla="*/ 39468 h 119800"/>
                <a:gd name="connsiteX27" fmla="*/ 85913 w 119800"/>
                <a:gd name="connsiteY27" fmla="*/ 39468 h 119800"/>
                <a:gd name="connsiteX28" fmla="*/ 39468 w 119800"/>
                <a:gd name="connsiteY28" fmla="*/ 85913 h 119800"/>
                <a:gd name="connsiteX29" fmla="*/ 39468 w 119800"/>
                <a:gd name="connsiteY29" fmla="*/ 85913 h 119800"/>
                <a:gd name="connsiteX30" fmla="*/ 85913 w 119800"/>
                <a:gd name="connsiteY30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85913 w 119800"/>
                <a:gd name="connsiteY25" fmla="*/ 39468 h 119800"/>
                <a:gd name="connsiteX26" fmla="*/ 85913 w 119800"/>
                <a:gd name="connsiteY26" fmla="*/ 39468 h 119800"/>
                <a:gd name="connsiteX27" fmla="*/ 39468 w 119800"/>
                <a:gd name="connsiteY27" fmla="*/ 85913 h 119800"/>
                <a:gd name="connsiteX28" fmla="*/ 39468 w 119800"/>
                <a:gd name="connsiteY28" fmla="*/ 85913 h 119800"/>
                <a:gd name="connsiteX29" fmla="*/ 85913 w 119800"/>
                <a:gd name="connsiteY29" fmla="*/ 80332 h 119800"/>
                <a:gd name="connsiteX0" fmla="*/ 59202 w 119800"/>
                <a:gd name="connsiteY0" fmla="*/ 119800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9800 h 119800"/>
                <a:gd name="connsiteX6" fmla="*/ 59202 w 119800"/>
                <a:gd name="connsiteY6" fmla="*/ 11362 h 119800"/>
                <a:gd name="connsiteX7" fmla="*/ 59202 w 119800"/>
                <a:gd name="connsiteY7" fmla="*/ 11362 h 119800"/>
                <a:gd name="connsiteX8" fmla="*/ 59202 w 119800"/>
                <a:gd name="connsiteY8" fmla="*/ 108438 h 119800"/>
                <a:gd name="connsiteX9" fmla="*/ 108438 w 119800"/>
                <a:gd name="connsiteY9" fmla="*/ 59202 h 119800"/>
                <a:gd name="connsiteX10" fmla="*/ 59202 w 119800"/>
                <a:gd name="connsiteY10" fmla="*/ 11362 h 119800"/>
                <a:gd name="connsiteX11" fmla="*/ 85913 w 119800"/>
                <a:gd name="connsiteY11" fmla="*/ 48039 h 119800"/>
                <a:gd name="connsiteX12" fmla="*/ 85913 w 119800"/>
                <a:gd name="connsiteY12" fmla="*/ 48039 h 119800"/>
                <a:gd name="connsiteX13" fmla="*/ 56411 w 119800"/>
                <a:gd name="connsiteY13" fmla="*/ 78936 h 119800"/>
                <a:gd name="connsiteX14" fmla="*/ 52225 w 119800"/>
                <a:gd name="connsiteY14" fmla="*/ 80332 h 119800"/>
                <a:gd name="connsiteX15" fmla="*/ 47840 w 119800"/>
                <a:gd name="connsiteY15" fmla="*/ 78936 h 119800"/>
                <a:gd name="connsiteX16" fmla="*/ 31096 w 119800"/>
                <a:gd name="connsiteY16" fmla="*/ 61993 h 119800"/>
                <a:gd name="connsiteX17" fmla="*/ 29700 w 119800"/>
                <a:gd name="connsiteY17" fmla="*/ 57807 h 119800"/>
                <a:gd name="connsiteX18" fmla="*/ 35282 w 119800"/>
                <a:gd name="connsiteY18" fmla="*/ 52225 h 119800"/>
                <a:gd name="connsiteX19" fmla="*/ 39468 w 119800"/>
                <a:gd name="connsiteY19" fmla="*/ 53621 h 119800"/>
                <a:gd name="connsiteX20" fmla="*/ 52225 w 119800"/>
                <a:gd name="connsiteY20" fmla="*/ 66378 h 119800"/>
                <a:gd name="connsiteX21" fmla="*/ 78936 w 119800"/>
                <a:gd name="connsiteY21" fmla="*/ 40863 h 119800"/>
                <a:gd name="connsiteX22" fmla="*/ 81727 w 119800"/>
                <a:gd name="connsiteY22" fmla="*/ 39468 h 119800"/>
                <a:gd name="connsiteX23" fmla="*/ 87308 w 119800"/>
                <a:gd name="connsiteY23" fmla="*/ 45049 h 119800"/>
                <a:gd name="connsiteX24" fmla="*/ 85913 w 119800"/>
                <a:gd name="connsiteY24" fmla="*/ 48039 h 119800"/>
                <a:gd name="connsiteX25" fmla="*/ 39468 w 119800"/>
                <a:gd name="connsiteY25" fmla="*/ 85913 h 119800"/>
                <a:gd name="connsiteX26" fmla="*/ 85913 w 119800"/>
                <a:gd name="connsiteY26" fmla="*/ 80332 h 119800"/>
                <a:gd name="connsiteX0" fmla="*/ 119800 w 119800"/>
                <a:gd name="connsiteY0" fmla="*/ 59202 h 119800"/>
                <a:gd name="connsiteX1" fmla="*/ 59202 w 119800"/>
                <a:gd name="connsiteY1" fmla="*/ 119800 h 119800"/>
                <a:gd name="connsiteX2" fmla="*/ 0 w 119800"/>
                <a:gd name="connsiteY2" fmla="*/ 59202 h 119800"/>
                <a:gd name="connsiteX3" fmla="*/ 59202 w 119800"/>
                <a:gd name="connsiteY3" fmla="*/ 0 h 119800"/>
                <a:gd name="connsiteX4" fmla="*/ 119800 w 119800"/>
                <a:gd name="connsiteY4" fmla="*/ 59202 h 119800"/>
                <a:gd name="connsiteX5" fmla="*/ 59202 w 119800"/>
                <a:gd name="connsiteY5" fmla="*/ 11362 h 119800"/>
                <a:gd name="connsiteX6" fmla="*/ 59202 w 119800"/>
                <a:gd name="connsiteY6" fmla="*/ 11362 h 119800"/>
                <a:gd name="connsiteX7" fmla="*/ 59202 w 119800"/>
                <a:gd name="connsiteY7" fmla="*/ 108438 h 119800"/>
                <a:gd name="connsiteX8" fmla="*/ 108438 w 119800"/>
                <a:gd name="connsiteY8" fmla="*/ 59202 h 119800"/>
                <a:gd name="connsiteX9" fmla="*/ 59202 w 119800"/>
                <a:gd name="connsiteY9" fmla="*/ 11362 h 119800"/>
                <a:gd name="connsiteX10" fmla="*/ 85913 w 119800"/>
                <a:gd name="connsiteY10" fmla="*/ 48039 h 119800"/>
                <a:gd name="connsiteX11" fmla="*/ 85913 w 119800"/>
                <a:gd name="connsiteY11" fmla="*/ 48039 h 119800"/>
                <a:gd name="connsiteX12" fmla="*/ 56411 w 119800"/>
                <a:gd name="connsiteY12" fmla="*/ 78936 h 119800"/>
                <a:gd name="connsiteX13" fmla="*/ 52225 w 119800"/>
                <a:gd name="connsiteY13" fmla="*/ 80332 h 119800"/>
                <a:gd name="connsiteX14" fmla="*/ 47840 w 119800"/>
                <a:gd name="connsiteY14" fmla="*/ 78936 h 119800"/>
                <a:gd name="connsiteX15" fmla="*/ 31096 w 119800"/>
                <a:gd name="connsiteY15" fmla="*/ 61993 h 119800"/>
                <a:gd name="connsiteX16" fmla="*/ 29700 w 119800"/>
                <a:gd name="connsiteY16" fmla="*/ 57807 h 119800"/>
                <a:gd name="connsiteX17" fmla="*/ 35282 w 119800"/>
                <a:gd name="connsiteY17" fmla="*/ 52225 h 119800"/>
                <a:gd name="connsiteX18" fmla="*/ 39468 w 119800"/>
                <a:gd name="connsiteY18" fmla="*/ 53621 h 119800"/>
                <a:gd name="connsiteX19" fmla="*/ 52225 w 119800"/>
                <a:gd name="connsiteY19" fmla="*/ 66378 h 119800"/>
                <a:gd name="connsiteX20" fmla="*/ 78936 w 119800"/>
                <a:gd name="connsiteY20" fmla="*/ 40863 h 119800"/>
                <a:gd name="connsiteX21" fmla="*/ 81727 w 119800"/>
                <a:gd name="connsiteY21" fmla="*/ 39468 h 119800"/>
                <a:gd name="connsiteX22" fmla="*/ 87308 w 119800"/>
                <a:gd name="connsiteY22" fmla="*/ 45049 h 119800"/>
                <a:gd name="connsiteX23" fmla="*/ 85913 w 119800"/>
                <a:gd name="connsiteY23" fmla="*/ 48039 h 119800"/>
                <a:gd name="connsiteX24" fmla="*/ 39468 w 119800"/>
                <a:gd name="connsiteY24" fmla="*/ 85913 h 119800"/>
                <a:gd name="connsiteX25" fmla="*/ 85913 w 119800"/>
                <a:gd name="connsiteY25" fmla="*/ 80332 h 119800"/>
                <a:gd name="connsiteX0" fmla="*/ 59202 w 108438"/>
                <a:gd name="connsiteY0" fmla="*/ 1694 h 121494"/>
                <a:gd name="connsiteX1" fmla="*/ 59202 w 108438"/>
                <a:gd name="connsiteY1" fmla="*/ 121494 h 121494"/>
                <a:gd name="connsiteX2" fmla="*/ 0 w 108438"/>
                <a:gd name="connsiteY2" fmla="*/ 60896 h 121494"/>
                <a:gd name="connsiteX3" fmla="*/ 59202 w 108438"/>
                <a:gd name="connsiteY3" fmla="*/ 1694 h 121494"/>
                <a:gd name="connsiteX4" fmla="*/ 59202 w 108438"/>
                <a:gd name="connsiteY4" fmla="*/ 13056 h 121494"/>
                <a:gd name="connsiteX5" fmla="*/ 59202 w 108438"/>
                <a:gd name="connsiteY5" fmla="*/ 13056 h 121494"/>
                <a:gd name="connsiteX6" fmla="*/ 59202 w 108438"/>
                <a:gd name="connsiteY6" fmla="*/ 110132 h 121494"/>
                <a:gd name="connsiteX7" fmla="*/ 108438 w 108438"/>
                <a:gd name="connsiteY7" fmla="*/ 60896 h 121494"/>
                <a:gd name="connsiteX8" fmla="*/ 59202 w 108438"/>
                <a:gd name="connsiteY8" fmla="*/ 13056 h 121494"/>
                <a:gd name="connsiteX9" fmla="*/ 85913 w 108438"/>
                <a:gd name="connsiteY9" fmla="*/ 49733 h 121494"/>
                <a:gd name="connsiteX10" fmla="*/ 85913 w 108438"/>
                <a:gd name="connsiteY10" fmla="*/ 49733 h 121494"/>
                <a:gd name="connsiteX11" fmla="*/ 56411 w 108438"/>
                <a:gd name="connsiteY11" fmla="*/ 80630 h 121494"/>
                <a:gd name="connsiteX12" fmla="*/ 52225 w 108438"/>
                <a:gd name="connsiteY12" fmla="*/ 82026 h 121494"/>
                <a:gd name="connsiteX13" fmla="*/ 47840 w 108438"/>
                <a:gd name="connsiteY13" fmla="*/ 80630 h 121494"/>
                <a:gd name="connsiteX14" fmla="*/ 31096 w 108438"/>
                <a:gd name="connsiteY14" fmla="*/ 63687 h 121494"/>
                <a:gd name="connsiteX15" fmla="*/ 29700 w 108438"/>
                <a:gd name="connsiteY15" fmla="*/ 59501 h 121494"/>
                <a:gd name="connsiteX16" fmla="*/ 35282 w 108438"/>
                <a:gd name="connsiteY16" fmla="*/ 53919 h 121494"/>
                <a:gd name="connsiteX17" fmla="*/ 39468 w 108438"/>
                <a:gd name="connsiteY17" fmla="*/ 55315 h 121494"/>
                <a:gd name="connsiteX18" fmla="*/ 52225 w 108438"/>
                <a:gd name="connsiteY18" fmla="*/ 68072 h 121494"/>
                <a:gd name="connsiteX19" fmla="*/ 78936 w 108438"/>
                <a:gd name="connsiteY19" fmla="*/ 42557 h 121494"/>
                <a:gd name="connsiteX20" fmla="*/ 81727 w 108438"/>
                <a:gd name="connsiteY20" fmla="*/ 41162 h 121494"/>
                <a:gd name="connsiteX21" fmla="*/ 87308 w 108438"/>
                <a:gd name="connsiteY21" fmla="*/ 46743 h 121494"/>
                <a:gd name="connsiteX22" fmla="*/ 85913 w 108438"/>
                <a:gd name="connsiteY22" fmla="*/ 49733 h 121494"/>
                <a:gd name="connsiteX23" fmla="*/ 39468 w 108438"/>
                <a:gd name="connsiteY23" fmla="*/ 87607 h 121494"/>
                <a:gd name="connsiteX24" fmla="*/ 85913 w 108438"/>
                <a:gd name="connsiteY24" fmla="*/ 82026 h 121494"/>
                <a:gd name="connsiteX0" fmla="*/ 85913 w 87308"/>
                <a:gd name="connsiteY0" fmla="*/ 49733 h 136912"/>
                <a:gd name="connsiteX1" fmla="*/ 85913 w 87308"/>
                <a:gd name="connsiteY1" fmla="*/ 49733 h 136912"/>
                <a:gd name="connsiteX2" fmla="*/ 56411 w 87308"/>
                <a:gd name="connsiteY2" fmla="*/ 80630 h 136912"/>
                <a:gd name="connsiteX3" fmla="*/ 52225 w 87308"/>
                <a:gd name="connsiteY3" fmla="*/ 82026 h 136912"/>
                <a:gd name="connsiteX4" fmla="*/ 47840 w 87308"/>
                <a:gd name="connsiteY4" fmla="*/ 80630 h 136912"/>
                <a:gd name="connsiteX5" fmla="*/ 31096 w 87308"/>
                <a:gd name="connsiteY5" fmla="*/ 63687 h 136912"/>
                <a:gd name="connsiteX6" fmla="*/ 29700 w 87308"/>
                <a:gd name="connsiteY6" fmla="*/ 59501 h 136912"/>
                <a:gd name="connsiteX7" fmla="*/ 35282 w 87308"/>
                <a:gd name="connsiteY7" fmla="*/ 53919 h 136912"/>
                <a:gd name="connsiteX8" fmla="*/ 39468 w 87308"/>
                <a:gd name="connsiteY8" fmla="*/ 55315 h 136912"/>
                <a:gd name="connsiteX9" fmla="*/ 52225 w 87308"/>
                <a:gd name="connsiteY9" fmla="*/ 68072 h 136912"/>
                <a:gd name="connsiteX10" fmla="*/ 78936 w 87308"/>
                <a:gd name="connsiteY10" fmla="*/ 42557 h 136912"/>
                <a:gd name="connsiteX11" fmla="*/ 81727 w 87308"/>
                <a:gd name="connsiteY11" fmla="*/ 41162 h 136912"/>
                <a:gd name="connsiteX12" fmla="*/ 87308 w 87308"/>
                <a:gd name="connsiteY12" fmla="*/ 46743 h 136912"/>
                <a:gd name="connsiteX13" fmla="*/ 85913 w 87308"/>
                <a:gd name="connsiteY13" fmla="*/ 49733 h 136912"/>
                <a:gd name="connsiteX14" fmla="*/ 39468 w 87308"/>
                <a:gd name="connsiteY14" fmla="*/ 87607 h 136912"/>
                <a:gd name="connsiteX15" fmla="*/ 85913 w 87308"/>
                <a:gd name="connsiteY15" fmla="*/ 82026 h 136912"/>
                <a:gd name="connsiteX16" fmla="*/ 59202 w 87308"/>
                <a:gd name="connsiteY16" fmla="*/ 121494 h 136912"/>
                <a:gd name="connsiteX17" fmla="*/ 0 w 87308"/>
                <a:gd name="connsiteY17" fmla="*/ 60896 h 136912"/>
                <a:gd name="connsiteX18" fmla="*/ 59202 w 87308"/>
                <a:gd name="connsiteY18" fmla="*/ 1694 h 136912"/>
                <a:gd name="connsiteX19" fmla="*/ 59202 w 87308"/>
                <a:gd name="connsiteY19" fmla="*/ 13056 h 136912"/>
                <a:gd name="connsiteX20" fmla="*/ 59202 w 87308"/>
                <a:gd name="connsiteY20" fmla="*/ 13056 h 136912"/>
                <a:gd name="connsiteX21" fmla="*/ 85989 w 87308"/>
                <a:gd name="connsiteY21" fmla="*/ 136912 h 136912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59625 w 87731"/>
                <a:gd name="connsiteY20" fmla="*/ 0 h 123856"/>
                <a:gd name="connsiteX21" fmla="*/ 86412 w 87731"/>
                <a:gd name="connsiteY21" fmla="*/ 123856 h 123856"/>
                <a:gd name="connsiteX0" fmla="*/ 86336 w 87731"/>
                <a:gd name="connsiteY0" fmla="*/ 36677 h 123856"/>
                <a:gd name="connsiteX1" fmla="*/ 86336 w 87731"/>
                <a:gd name="connsiteY1" fmla="*/ 36677 h 123856"/>
                <a:gd name="connsiteX2" fmla="*/ 56834 w 87731"/>
                <a:gd name="connsiteY2" fmla="*/ 67574 h 123856"/>
                <a:gd name="connsiteX3" fmla="*/ 52648 w 87731"/>
                <a:gd name="connsiteY3" fmla="*/ 68970 h 123856"/>
                <a:gd name="connsiteX4" fmla="*/ 48263 w 87731"/>
                <a:gd name="connsiteY4" fmla="*/ 67574 h 123856"/>
                <a:gd name="connsiteX5" fmla="*/ 31519 w 87731"/>
                <a:gd name="connsiteY5" fmla="*/ 50631 h 123856"/>
                <a:gd name="connsiteX6" fmla="*/ 30123 w 87731"/>
                <a:gd name="connsiteY6" fmla="*/ 46445 h 123856"/>
                <a:gd name="connsiteX7" fmla="*/ 35705 w 87731"/>
                <a:gd name="connsiteY7" fmla="*/ 40863 h 123856"/>
                <a:gd name="connsiteX8" fmla="*/ 39891 w 87731"/>
                <a:gd name="connsiteY8" fmla="*/ 42259 h 123856"/>
                <a:gd name="connsiteX9" fmla="*/ 52648 w 87731"/>
                <a:gd name="connsiteY9" fmla="*/ 55016 h 123856"/>
                <a:gd name="connsiteX10" fmla="*/ 79359 w 87731"/>
                <a:gd name="connsiteY10" fmla="*/ 29501 h 123856"/>
                <a:gd name="connsiteX11" fmla="*/ 82150 w 87731"/>
                <a:gd name="connsiteY11" fmla="*/ 28106 h 123856"/>
                <a:gd name="connsiteX12" fmla="*/ 87731 w 87731"/>
                <a:gd name="connsiteY12" fmla="*/ 33687 h 123856"/>
                <a:gd name="connsiteX13" fmla="*/ 86336 w 87731"/>
                <a:gd name="connsiteY13" fmla="*/ 36677 h 123856"/>
                <a:gd name="connsiteX14" fmla="*/ 39891 w 87731"/>
                <a:gd name="connsiteY14" fmla="*/ 74551 h 123856"/>
                <a:gd name="connsiteX15" fmla="*/ 86336 w 87731"/>
                <a:gd name="connsiteY15" fmla="*/ 68970 h 123856"/>
                <a:gd name="connsiteX16" fmla="*/ 59625 w 87731"/>
                <a:gd name="connsiteY16" fmla="*/ 108438 h 123856"/>
                <a:gd name="connsiteX17" fmla="*/ 423 w 87731"/>
                <a:gd name="connsiteY17" fmla="*/ 47840 h 123856"/>
                <a:gd name="connsiteX18" fmla="*/ 86336 w 87731"/>
                <a:gd name="connsiteY18" fmla="*/ 68970 h 123856"/>
                <a:gd name="connsiteX19" fmla="*/ 59625 w 87731"/>
                <a:gd name="connsiteY19" fmla="*/ 0 h 123856"/>
                <a:gd name="connsiteX20" fmla="*/ 86412 w 87731"/>
                <a:gd name="connsiteY20" fmla="*/ 123856 h 123856"/>
                <a:gd name="connsiteX0" fmla="*/ 86336 w 87731"/>
                <a:gd name="connsiteY0" fmla="*/ 8571 h 80332"/>
                <a:gd name="connsiteX1" fmla="*/ 86336 w 87731"/>
                <a:gd name="connsiteY1" fmla="*/ 8571 h 80332"/>
                <a:gd name="connsiteX2" fmla="*/ 56834 w 87731"/>
                <a:gd name="connsiteY2" fmla="*/ 39468 h 80332"/>
                <a:gd name="connsiteX3" fmla="*/ 52648 w 87731"/>
                <a:gd name="connsiteY3" fmla="*/ 40864 h 80332"/>
                <a:gd name="connsiteX4" fmla="*/ 48263 w 87731"/>
                <a:gd name="connsiteY4" fmla="*/ 39468 h 80332"/>
                <a:gd name="connsiteX5" fmla="*/ 31519 w 87731"/>
                <a:gd name="connsiteY5" fmla="*/ 22525 h 80332"/>
                <a:gd name="connsiteX6" fmla="*/ 30123 w 87731"/>
                <a:gd name="connsiteY6" fmla="*/ 18339 h 80332"/>
                <a:gd name="connsiteX7" fmla="*/ 35705 w 87731"/>
                <a:gd name="connsiteY7" fmla="*/ 12757 h 80332"/>
                <a:gd name="connsiteX8" fmla="*/ 39891 w 87731"/>
                <a:gd name="connsiteY8" fmla="*/ 14153 h 80332"/>
                <a:gd name="connsiteX9" fmla="*/ 52648 w 87731"/>
                <a:gd name="connsiteY9" fmla="*/ 26910 h 80332"/>
                <a:gd name="connsiteX10" fmla="*/ 79359 w 87731"/>
                <a:gd name="connsiteY10" fmla="*/ 1395 h 80332"/>
                <a:gd name="connsiteX11" fmla="*/ 82150 w 87731"/>
                <a:gd name="connsiteY11" fmla="*/ 0 h 80332"/>
                <a:gd name="connsiteX12" fmla="*/ 87731 w 87731"/>
                <a:gd name="connsiteY12" fmla="*/ 5581 h 80332"/>
                <a:gd name="connsiteX13" fmla="*/ 86336 w 87731"/>
                <a:gd name="connsiteY13" fmla="*/ 8571 h 80332"/>
                <a:gd name="connsiteX14" fmla="*/ 39891 w 87731"/>
                <a:gd name="connsiteY14" fmla="*/ 46445 h 80332"/>
                <a:gd name="connsiteX15" fmla="*/ 86336 w 87731"/>
                <a:gd name="connsiteY15" fmla="*/ 40864 h 80332"/>
                <a:gd name="connsiteX16" fmla="*/ 59625 w 87731"/>
                <a:gd name="connsiteY16" fmla="*/ 80332 h 80332"/>
                <a:gd name="connsiteX17" fmla="*/ 423 w 87731"/>
                <a:gd name="connsiteY17" fmla="*/ 19734 h 80332"/>
                <a:gd name="connsiteX18" fmla="*/ 86336 w 87731"/>
                <a:gd name="connsiteY18" fmla="*/ 40864 h 80332"/>
                <a:gd name="connsiteX0" fmla="*/ 85913 w 87308"/>
                <a:gd name="connsiteY0" fmla="*/ 8571 h 46445"/>
                <a:gd name="connsiteX1" fmla="*/ 85913 w 87308"/>
                <a:gd name="connsiteY1" fmla="*/ 8571 h 46445"/>
                <a:gd name="connsiteX2" fmla="*/ 56411 w 87308"/>
                <a:gd name="connsiteY2" fmla="*/ 39468 h 46445"/>
                <a:gd name="connsiteX3" fmla="*/ 52225 w 87308"/>
                <a:gd name="connsiteY3" fmla="*/ 40864 h 46445"/>
                <a:gd name="connsiteX4" fmla="*/ 47840 w 87308"/>
                <a:gd name="connsiteY4" fmla="*/ 39468 h 46445"/>
                <a:gd name="connsiteX5" fmla="*/ 31096 w 87308"/>
                <a:gd name="connsiteY5" fmla="*/ 22525 h 46445"/>
                <a:gd name="connsiteX6" fmla="*/ 29700 w 87308"/>
                <a:gd name="connsiteY6" fmla="*/ 18339 h 46445"/>
                <a:gd name="connsiteX7" fmla="*/ 35282 w 87308"/>
                <a:gd name="connsiteY7" fmla="*/ 12757 h 46445"/>
                <a:gd name="connsiteX8" fmla="*/ 39468 w 87308"/>
                <a:gd name="connsiteY8" fmla="*/ 14153 h 46445"/>
                <a:gd name="connsiteX9" fmla="*/ 52225 w 87308"/>
                <a:gd name="connsiteY9" fmla="*/ 26910 h 46445"/>
                <a:gd name="connsiteX10" fmla="*/ 78936 w 87308"/>
                <a:gd name="connsiteY10" fmla="*/ 1395 h 46445"/>
                <a:gd name="connsiteX11" fmla="*/ 81727 w 87308"/>
                <a:gd name="connsiteY11" fmla="*/ 0 h 46445"/>
                <a:gd name="connsiteX12" fmla="*/ 87308 w 87308"/>
                <a:gd name="connsiteY12" fmla="*/ 5581 h 46445"/>
                <a:gd name="connsiteX13" fmla="*/ 85913 w 87308"/>
                <a:gd name="connsiteY13" fmla="*/ 8571 h 46445"/>
                <a:gd name="connsiteX14" fmla="*/ 39468 w 87308"/>
                <a:gd name="connsiteY14" fmla="*/ 46445 h 46445"/>
                <a:gd name="connsiteX15" fmla="*/ 85913 w 87308"/>
                <a:gd name="connsiteY15" fmla="*/ 40864 h 46445"/>
                <a:gd name="connsiteX16" fmla="*/ 0 w 87308"/>
                <a:gd name="connsiteY16" fmla="*/ 19734 h 46445"/>
                <a:gd name="connsiteX17" fmla="*/ 85913 w 87308"/>
                <a:gd name="connsiteY17" fmla="*/ 40864 h 46445"/>
                <a:gd name="connsiteX0" fmla="*/ 56213 w 57608"/>
                <a:gd name="connsiteY0" fmla="*/ 8571 h 46445"/>
                <a:gd name="connsiteX1" fmla="*/ 56213 w 57608"/>
                <a:gd name="connsiteY1" fmla="*/ 8571 h 46445"/>
                <a:gd name="connsiteX2" fmla="*/ 26711 w 57608"/>
                <a:gd name="connsiteY2" fmla="*/ 39468 h 46445"/>
                <a:gd name="connsiteX3" fmla="*/ 22525 w 57608"/>
                <a:gd name="connsiteY3" fmla="*/ 40864 h 46445"/>
                <a:gd name="connsiteX4" fmla="*/ 18140 w 57608"/>
                <a:gd name="connsiteY4" fmla="*/ 39468 h 46445"/>
                <a:gd name="connsiteX5" fmla="*/ 1396 w 57608"/>
                <a:gd name="connsiteY5" fmla="*/ 22525 h 46445"/>
                <a:gd name="connsiteX6" fmla="*/ 0 w 57608"/>
                <a:gd name="connsiteY6" fmla="*/ 18339 h 46445"/>
                <a:gd name="connsiteX7" fmla="*/ 5582 w 57608"/>
                <a:gd name="connsiteY7" fmla="*/ 12757 h 46445"/>
                <a:gd name="connsiteX8" fmla="*/ 9768 w 57608"/>
                <a:gd name="connsiteY8" fmla="*/ 14153 h 46445"/>
                <a:gd name="connsiteX9" fmla="*/ 22525 w 57608"/>
                <a:gd name="connsiteY9" fmla="*/ 26910 h 46445"/>
                <a:gd name="connsiteX10" fmla="*/ 49236 w 57608"/>
                <a:gd name="connsiteY10" fmla="*/ 1395 h 46445"/>
                <a:gd name="connsiteX11" fmla="*/ 52027 w 57608"/>
                <a:gd name="connsiteY11" fmla="*/ 0 h 46445"/>
                <a:gd name="connsiteX12" fmla="*/ 57608 w 57608"/>
                <a:gd name="connsiteY12" fmla="*/ 5581 h 46445"/>
                <a:gd name="connsiteX13" fmla="*/ 56213 w 57608"/>
                <a:gd name="connsiteY13" fmla="*/ 8571 h 46445"/>
                <a:gd name="connsiteX14" fmla="*/ 9768 w 57608"/>
                <a:gd name="connsiteY14" fmla="*/ 46445 h 4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608" h="46445" extrusionOk="0">
                  <a:close/>
                  <a:moveTo>
                    <a:pt x="56213" y="8571"/>
                  </a:moveTo>
                  <a:lnTo>
                    <a:pt x="56213" y="8571"/>
                  </a:lnTo>
                  <a:lnTo>
                    <a:pt x="26711" y="39468"/>
                  </a:lnTo>
                  <a:cubicBezTo>
                    <a:pt x="25316" y="40864"/>
                    <a:pt x="23921" y="40864"/>
                    <a:pt x="22525" y="40864"/>
                  </a:cubicBezTo>
                  <a:cubicBezTo>
                    <a:pt x="21130" y="40864"/>
                    <a:pt x="19735" y="40864"/>
                    <a:pt x="18140" y="39468"/>
                  </a:cubicBezTo>
                  <a:lnTo>
                    <a:pt x="1396" y="22525"/>
                  </a:lnTo>
                  <a:cubicBezTo>
                    <a:pt x="0" y="21130"/>
                    <a:pt x="0" y="19734"/>
                    <a:pt x="0" y="18339"/>
                  </a:cubicBezTo>
                  <a:cubicBezTo>
                    <a:pt x="0" y="15548"/>
                    <a:pt x="2791" y="12757"/>
                    <a:pt x="5582" y="12757"/>
                  </a:cubicBezTo>
                  <a:cubicBezTo>
                    <a:pt x="6977" y="12757"/>
                    <a:pt x="8373" y="12757"/>
                    <a:pt x="9768" y="14153"/>
                  </a:cubicBezTo>
                  <a:lnTo>
                    <a:pt x="22525" y="26910"/>
                  </a:lnTo>
                  <a:lnTo>
                    <a:pt x="49236" y="1395"/>
                  </a:lnTo>
                  <a:cubicBezTo>
                    <a:pt x="49236" y="0"/>
                    <a:pt x="50632" y="0"/>
                    <a:pt x="52027" y="0"/>
                  </a:cubicBezTo>
                  <a:cubicBezTo>
                    <a:pt x="56213" y="0"/>
                    <a:pt x="57608" y="1395"/>
                    <a:pt x="57608" y="5581"/>
                  </a:cubicBezTo>
                  <a:cubicBezTo>
                    <a:pt x="57608" y="7176"/>
                    <a:pt x="57608" y="8571"/>
                    <a:pt x="56213" y="8571"/>
                  </a:cubicBezTo>
                  <a:close/>
                  <a:moveTo>
                    <a:pt x="9768" y="46445"/>
                  </a:move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5713" tIns="22850" rIns="45713" bIns="22850" anchor="ctr" anchorCtr="0">
              <a:noAutofit/>
            </a:bodyPr>
            <a:lstStyle/>
            <a:p>
              <a:endParaRPr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2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xmlns="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0" y="602428"/>
            <a:ext cx="5371014" cy="554018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documentManagement/types"/>
    <ds:schemaRef ds:uri="http://www.w3.org/XML/1998/namespace"/>
    <ds:schemaRef ds:uri="71af3243-3dd4-4a8d-8c0d-dd76da1f02a5"/>
    <ds:schemaRef ds:uri="http://purl.org/dc/dcmitype/"/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148</Words>
  <Application>Microsoft Office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Roboto</vt:lpstr>
      <vt:lpstr>Office Theme</vt:lpstr>
      <vt:lpstr> Problem  definition</vt:lpstr>
      <vt:lpstr>Problem Definition</vt:lpstr>
      <vt:lpstr>Problem Definition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2023-01-18T20:16:12Z</dcterms:created>
  <dcterms:modified xsi:type="dcterms:W3CDTF">2023-01-18T21:24:13Z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