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57" r:id="rId7"/>
    <p:sldId id="264" r:id="rId8"/>
    <p:sldId id="285" r:id="rId9"/>
    <p:sldId id="286" r:id="rId10"/>
    <p:sldId id="267" r:id="rId11"/>
    <p:sldId id="262" r:id="rId12"/>
    <p:sldId id="27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6D3B4F"/>
    <a:srgbClr val="59C5EC"/>
    <a:srgbClr val="3F5779"/>
    <a:srgbClr val="E8EFF3"/>
    <a:srgbClr val="000000"/>
    <a:srgbClr val="5A82A0"/>
    <a:srgbClr val="7B6984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15" autoAdjust="0"/>
  </p:normalViewPr>
  <p:slideViewPr>
    <p:cSldViewPr snapToGrid="0" showGuides="1">
      <p:cViewPr varScale="1">
        <p:scale>
          <a:sx n="78" d="100"/>
          <a:sy n="78" d="100"/>
        </p:scale>
        <p:origin x="77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D1E0C90-1D4B-4894-A52F-6A61A8782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FC6E43D-3065-44B8-88CF-754AF46FCB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6A32-BF80-4EEB-9349-9686B10A492B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0CC3A23-7175-4E59-B38B-B4E81F5213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F400A4-4A42-4A50-BC86-D7DA38EF2A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42A9F-EB4A-4976-901B-F47991B5E1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07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A9E41-F7BA-42D1-923E-C3B58F2FDEC1}" type="datetimeFigureOut">
              <a:rPr lang="en-US" noProof="0" smtClean="0"/>
              <a:t>1/19/2023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C6CC0-914F-4A6F-B8FE-1137B7ABBBE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64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4A9E66CD-99CC-45B1-A15D-3626A61608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CF15D4B3-A0CD-4C14-BB5E-CB9859BD8A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480" y="1746127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0364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AA4D017-0A70-4D48-AAEC-419979E1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4596-3085-4BB2-8F53-0564AA69708A}" type="datetime1">
              <a:rPr lang="en-US" noProof="0" smtClean="0"/>
              <a:t>1/19/2023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7BBC7E7-6231-47E3-8EF5-B6940485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FCF16B4-2B81-4254-9C13-836431B5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01015CF-499A-4BBE-9753-C58924478363}"/>
              </a:ext>
            </a:extLst>
          </p:cNvPr>
          <p:cNvSpPr/>
          <p:nvPr userDrawn="1"/>
        </p:nvSpPr>
        <p:spPr>
          <a:xfrm>
            <a:off x="1810787" y="2541781"/>
            <a:ext cx="2322576" cy="2322576"/>
          </a:xfrm>
          <a:prstGeom prst="ellipse">
            <a:avLst/>
          </a:pr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>
                  <a:lumMod val="75000"/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25F4982-38CF-44F1-8F23-63FB784DDB3F}"/>
              </a:ext>
            </a:extLst>
          </p:cNvPr>
          <p:cNvSpPr/>
          <p:nvPr userDrawn="1"/>
        </p:nvSpPr>
        <p:spPr>
          <a:xfrm>
            <a:off x="3997452" y="2200193"/>
            <a:ext cx="3008376" cy="3008376"/>
          </a:xfrm>
          <a:prstGeom prst="ellipse">
            <a:avLst/>
          </a:prstGeom>
          <a:gradFill>
            <a:gsLst>
              <a:gs pos="100000">
                <a:schemeClr val="bg2">
                  <a:lumMod val="75000"/>
                  <a:alpha val="20000"/>
                </a:schemeClr>
              </a:gs>
              <a:gs pos="0">
                <a:schemeClr val="tx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2E9E2742-0CF7-4498-9804-D4E1B556238F}"/>
              </a:ext>
            </a:extLst>
          </p:cNvPr>
          <p:cNvSpPr/>
          <p:nvPr userDrawn="1"/>
        </p:nvSpPr>
        <p:spPr>
          <a:xfrm>
            <a:off x="6869918" y="1978150"/>
            <a:ext cx="3511296" cy="3511296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6BA84852-3669-4ADB-BADA-A7F54196B2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73295" y="3071195"/>
            <a:ext cx="1797559" cy="78156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332ADE7C-CB58-4543-8A89-D1BAA23B59E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30075" y="5649340"/>
            <a:ext cx="2484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xmlns="" id="{BEF70025-7AF3-426D-AAE8-5D25E1A5CB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5887" y="3909381"/>
            <a:ext cx="1596816" cy="430700"/>
          </a:xfrm>
        </p:spPr>
        <p:txBody>
          <a:bodyPr lIns="36000" tIns="0" rIns="0" bIns="0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B48A1176-4AC8-4197-8737-21A26EC60370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362457" y="5674484"/>
            <a:ext cx="2484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9E48A353-E825-43A2-9268-3772DF852C93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7383566" y="5656692"/>
            <a:ext cx="2484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xmlns="" id="{289C6559-A412-4545-8BEA-9C8CF0E92D8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02860" y="3068895"/>
            <a:ext cx="1797559" cy="78156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xmlns="" id="{0B7BFF13-EDBB-45CE-97A5-A148A3ACA7A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26786" y="3068895"/>
            <a:ext cx="1797559" cy="78156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xmlns="" id="{4CFD8A3C-72E7-4646-94B5-3D08F2A9B9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03232" y="3917466"/>
            <a:ext cx="1596816" cy="430700"/>
          </a:xfrm>
        </p:spPr>
        <p:txBody>
          <a:bodyPr lIns="36000" tIns="0" rIns="0" bIns="0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xmlns="" id="{16E9923E-87D9-40DD-9F02-63A0EE936A1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27157" y="3917466"/>
            <a:ext cx="1596816" cy="430700"/>
          </a:xfrm>
        </p:spPr>
        <p:txBody>
          <a:bodyPr lIns="36000" tIns="0" rIns="0" bIns="0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138ED511-212A-DA4E-98FC-496D7B92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53F5D1F3-7B20-844A-AD7A-66AA1CAC255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xmlns="" id="{48D7F0F9-4118-4257-9D45-A5772C2110D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910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B7BBC9A-B18B-4F56-8515-321CD01B2666}"/>
              </a:ext>
            </a:extLst>
          </p:cNvPr>
          <p:cNvSpPr/>
          <p:nvPr userDrawn="1"/>
        </p:nvSpPr>
        <p:spPr>
          <a:xfrm>
            <a:off x="6096000" y="2875541"/>
            <a:ext cx="5653088" cy="272491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1/19/2023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909018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3076231-2A54-4E4C-AED3-197E208C14BB}"/>
              </a:ext>
            </a:extLst>
          </p:cNvPr>
          <p:cNvSpPr/>
          <p:nvPr userDrawn="1"/>
        </p:nvSpPr>
        <p:spPr>
          <a:xfrm>
            <a:off x="0" y="2891583"/>
            <a:ext cx="6096000" cy="272491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3278541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xmlns="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2" y="3663631"/>
            <a:ext cx="4820533" cy="1618232"/>
          </a:xfrm>
        </p:spPr>
        <p:txBody>
          <a:bodyPr lIns="36000" tIns="0" rIns="0" bIns="0">
            <a:normAutofit/>
          </a:bodyPr>
          <a:lstStyle>
            <a:lvl1pPr marL="171450" indent="-17145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1pPr>
            <a:lvl2pPr marL="628650" indent="-17145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495790" y="3278541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xmlns="" id="{62E97E9F-0DAA-48F4-90F4-640195EAD7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95790" y="3663631"/>
            <a:ext cx="4820533" cy="1618232"/>
          </a:xfrm>
        </p:spPr>
        <p:txBody>
          <a:bodyPr lIns="36000" tIns="0" rIns="0" bIns="0">
            <a:normAutofit/>
          </a:bodyPr>
          <a:lstStyle>
            <a:lvl1pPr marL="171450" indent="-17145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1pPr>
            <a:lvl2pPr marL="628650" indent="-17145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xmlns="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1833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9AECFA43-CD95-4331-BDD6-DA02FC838900}"/>
              </a:ext>
            </a:extLst>
          </p:cNvPr>
          <p:cNvSpPr/>
          <p:nvPr userDrawn="1"/>
        </p:nvSpPr>
        <p:spPr>
          <a:xfrm>
            <a:off x="0" y="1426745"/>
            <a:ext cx="12192000" cy="498348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20000"/>
                </a:schemeClr>
              </a:gs>
              <a:gs pos="10000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623"/>
            <a:ext cx="1080000" cy="234000"/>
          </a:xfrm>
        </p:spPr>
        <p:txBody>
          <a:bodyPr/>
          <a:lstStyle/>
          <a:p>
            <a:fld id="{011F8E8F-7A79-47A4-A23F-F3FD3E2A15F3}" type="datetime1">
              <a:rPr lang="en-US" noProof="0" smtClean="0"/>
              <a:t>1/19/2023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xmlns="" id="{AA265DB5-0ACC-4872-94A9-E59194B1A497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271215" y="2800279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xmlns="" id="{D93F8F87-5281-4F40-82FC-A4B985EAFE8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66167" y="2237506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xmlns="" id="{DEEA12AF-CE7B-41C2-8A17-EC693ECF8C3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872684" y="4678392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xmlns="" id="{5F18F8B8-2496-4093-BFC7-531592943EB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36591" y="2856931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xmlns="" id="{7FA1C20D-8A7C-4FF1-8DFB-ECACC4C2BC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8028" y="478331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Picture Placeholder 11" descr="Competitors logos quadrant">
            <a:extLst>
              <a:ext uri="{FF2B5EF4-FFF2-40B4-BE49-F238E27FC236}">
                <a16:creationId xmlns:a16="http://schemas.microsoft.com/office/drawing/2014/main" xmlns="" id="{62CD1D6A-EBAA-473C-A87B-407D209FA4F0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55216" y="4546154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xmlns="" id="{07B05968-4C1C-466A-8E74-060D9E16DA9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36613" y="3922337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0A0E78D4-0FC2-422B-8A0E-4B77C857682A}"/>
              </a:ext>
            </a:extLst>
          </p:cNvPr>
          <p:cNvCxnSpPr/>
          <p:nvPr userDrawn="1"/>
        </p:nvCxnSpPr>
        <p:spPr>
          <a:xfrm>
            <a:off x="943519" y="3858087"/>
            <a:ext cx="1033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70420273-FFF6-4145-952E-E1EC3C641A9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62800" y="3876719"/>
            <a:ext cx="386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14">
            <a:extLst>
              <a:ext uri="{FF2B5EF4-FFF2-40B4-BE49-F238E27FC236}">
                <a16:creationId xmlns:a16="http://schemas.microsoft.com/office/drawing/2014/main" xmlns="" id="{D916D7D1-7F63-4867-9C6C-31228BEAC6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64329" y="2259757"/>
            <a:ext cx="1463040" cy="987552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43D1C529-2673-461C-AD18-9EDFAA659C0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601699" y="3922337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5900A478-228D-4DD3-985B-4DF3CC8289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718845" y="5880592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34D00100-49AA-43BE-AF2F-0E9CEC49EAC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731544" y="1640745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xmlns="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9123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B7BBC9A-B18B-4F56-8515-321CD01B2666}"/>
              </a:ext>
            </a:extLst>
          </p:cNvPr>
          <p:cNvSpPr/>
          <p:nvPr userDrawn="1"/>
        </p:nvSpPr>
        <p:spPr>
          <a:xfrm>
            <a:off x="7975092" y="1805693"/>
            <a:ext cx="3758184" cy="461772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684F357-0C41-471E-A413-4D42ADE55B12}"/>
              </a:ext>
            </a:extLst>
          </p:cNvPr>
          <p:cNvSpPr/>
          <p:nvPr userDrawn="1"/>
        </p:nvSpPr>
        <p:spPr>
          <a:xfrm>
            <a:off x="458724" y="2582933"/>
            <a:ext cx="3758184" cy="384048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3076231-2A54-4E4C-AED3-197E208C14BB}"/>
              </a:ext>
            </a:extLst>
          </p:cNvPr>
          <p:cNvSpPr/>
          <p:nvPr userDrawn="1"/>
        </p:nvSpPr>
        <p:spPr>
          <a:xfrm>
            <a:off x="4216908" y="2171453"/>
            <a:ext cx="3758184" cy="425196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1/19/2023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2954554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xmlns="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3339644"/>
            <a:ext cx="2992278" cy="334919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D09F31D3-FC19-4A61-A915-5F11C6F7EB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56757" y="2078801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xmlns="" id="{6AA97C78-ABC3-4559-8EFA-1F24C3A6E3F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56757" y="2463891"/>
            <a:ext cx="2992278" cy="334919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594797" y="2512808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xmlns="" id="{62E97E9F-0DAA-48F4-90F4-640195EAD7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94797" y="2897898"/>
            <a:ext cx="2992278" cy="334919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xmlns="" id="{A49833F3-6413-44EC-8040-14916325170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613" y="3750523"/>
            <a:ext cx="2992278" cy="2175910"/>
          </a:xfrm>
        </p:spPr>
        <p:txBody>
          <a:bodyPr lIns="36000" tIns="0" rIns="0" bIns="0">
            <a:noAutofit/>
          </a:bodyPr>
          <a:lstStyle>
            <a:lvl1pPr marL="180000" indent="-1800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2438" indent="-28575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452438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xmlns="" id="{CED92B51-6B31-41E1-908C-1D392F31AA4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356757" y="2874770"/>
            <a:ext cx="2992278" cy="2175910"/>
          </a:xfrm>
        </p:spPr>
        <p:txBody>
          <a:bodyPr lIns="36000" tIns="0" rIns="0" bIns="0">
            <a:noAutofit/>
          </a:bodyPr>
          <a:lstStyle>
            <a:lvl1pPr marL="180000" indent="-1800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395288" indent="-228600">
              <a:buClr>
                <a:schemeClr val="bg2">
                  <a:lumMod val="40000"/>
                  <a:lumOff val="60000"/>
                </a:schemeClr>
              </a:buClr>
              <a:buSzPct val="100000"/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xmlns="" id="{521B8C30-3AD9-43DC-A76C-342C3CD53A2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94797" y="3308777"/>
            <a:ext cx="2992278" cy="2175910"/>
          </a:xfrm>
        </p:spPr>
        <p:txBody>
          <a:bodyPr lIns="36000" tIns="0" rIns="0" bIns="0">
            <a:noAutofit/>
          </a:bodyPr>
          <a:lstStyle>
            <a:lvl1pPr marL="180000" indent="-180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339725" indent="-179388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7BF6E52A-5DC5-8A44-8397-829FF33C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CE3B0746-B135-6943-B0F2-D32EF8E8B428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489694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Picture Placeholder 11">
            <a:extLst>
              <a:ext uri="{FF2B5EF4-FFF2-40B4-BE49-F238E27FC236}">
                <a16:creationId xmlns:a16="http://schemas.microsoft.com/office/drawing/2014/main" xmlns="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80215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1/19/2023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693014"/>
          </a:xfrm>
        </p:spPr>
        <p:txBody>
          <a:bodyPr lIns="36000" tIns="0" rIns="0" bIns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2323804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495790" y="2323804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0314D5FA-EBD7-472E-9864-D76743BAB4DF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36613" y="2811998"/>
            <a:ext cx="4821237" cy="266065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xmlns="" id="{BA129CFA-D87C-494E-9E6D-E317C4D157EB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495086" y="2811998"/>
            <a:ext cx="4821237" cy="266065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60477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320EF9D-83C9-45F8-AAA9-A9768470F99F}"/>
              </a:ext>
            </a:extLst>
          </p:cNvPr>
          <p:cNvSpPr/>
          <p:nvPr userDrawn="1"/>
        </p:nvSpPr>
        <p:spPr>
          <a:xfrm>
            <a:off x="0" y="2230316"/>
            <a:ext cx="12192000" cy="3346704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  <a:alpha val="20000"/>
                </a:schemeClr>
              </a:gs>
              <a:gs pos="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1/19/2023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61888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xmlns="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4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EEAB0330-0960-495D-9FAC-850DB0CAFFE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91323B59-309B-4779-B127-7711E7D88F1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A57E6D8-B21E-4D49-AF8E-C735B517506B}"/>
              </a:ext>
            </a:extLst>
          </p:cNvPr>
          <p:cNvSpPr/>
          <p:nvPr userDrawn="1"/>
        </p:nvSpPr>
        <p:spPr>
          <a:xfrm>
            <a:off x="0" y="3623709"/>
            <a:ext cx="12192000" cy="54864"/>
          </a:xfrm>
          <a:prstGeom prst="rect">
            <a:avLst/>
          </a:prstGeom>
          <a:gradFill>
            <a:gsLst>
              <a:gs pos="100000">
                <a:srgbClr val="6D3B4F"/>
              </a:gs>
              <a:gs pos="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2CECCEB-7C61-48C7-8F81-9ECE7ABA9E67}"/>
              </a:ext>
            </a:extLst>
          </p:cNvPr>
          <p:cNvSpPr/>
          <p:nvPr userDrawn="1"/>
        </p:nvSpPr>
        <p:spPr>
          <a:xfrm>
            <a:off x="852661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397F8095-EAF8-4F5A-B2A6-0476B8D2EAF0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xmlns="" id="{FB58FA02-066D-4A4D-BFEA-4ABCF3B550B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588108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83A77CFD-3FEF-4E6F-BC4F-8ED7F101103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3D6E2C46-79E6-4C33-A9DE-9F0BE9199694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B18DF9D1-5757-4445-9078-38760F447FFE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xmlns="" id="{993B8732-2AA4-40C3-A4A3-44C5803BDA1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024487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xmlns="" id="{11BFD035-7AF1-47EA-9F1C-AE04879DA45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C0720D82-39E2-490D-913A-B6DA31CAC2BD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xmlns="" id="{F8CB98AA-B672-4560-9A4C-F0E472D7D508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xmlns="" id="{051BF3E5-DBCA-46BD-A139-755813ECCCC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212360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xmlns="" id="{4E2B5368-5C92-477C-B64A-0B1236EC471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11C29312-F699-465F-96BC-B65A2C3356B5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D613D924-E33A-4DAE-B253-E9668378EC73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xmlns="" id="{4C346CE6-85D2-4744-ABBA-4EB5E51EB80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400234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0D7E5C35-923C-473E-8BB9-F2F1AB3A2BB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756DD156-6646-433D-ABE8-CB244D53D6C1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AC33C4CE-CEA6-4AC9-B1DB-8224A4517350}"/>
              </a:ext>
            </a:extLst>
          </p:cNvPr>
          <p:cNvSpPr/>
          <p:nvPr userDrawn="1"/>
        </p:nvSpPr>
        <p:spPr>
          <a:xfrm>
            <a:off x="3039908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371AA6E8-880E-404C-8BCA-7949D28E7AF8}"/>
              </a:ext>
            </a:extLst>
          </p:cNvPr>
          <p:cNvSpPr/>
          <p:nvPr userDrawn="1"/>
        </p:nvSpPr>
        <p:spPr>
          <a:xfrm>
            <a:off x="5227155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D7D3B90E-8FC3-4B84-A2BB-8862D5EC070B}"/>
              </a:ext>
            </a:extLst>
          </p:cNvPr>
          <p:cNvSpPr/>
          <p:nvPr userDrawn="1"/>
        </p:nvSpPr>
        <p:spPr>
          <a:xfrm>
            <a:off x="7414402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43E9DB54-6797-4300-B6CA-0A9CF186B458}"/>
              </a:ext>
            </a:extLst>
          </p:cNvPr>
          <p:cNvSpPr/>
          <p:nvPr userDrawn="1"/>
        </p:nvSpPr>
        <p:spPr>
          <a:xfrm>
            <a:off x="9601649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5" name="Picture Placeholder 11">
            <a:extLst>
              <a:ext uri="{FF2B5EF4-FFF2-40B4-BE49-F238E27FC236}">
                <a16:creationId xmlns:a16="http://schemas.microsoft.com/office/drawing/2014/main" xmlns="" id="{48D7F0F9-4118-4257-9D45-A5772C2110D7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32076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131326-08A9-441D-B1A8-662714158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614" y="740998"/>
            <a:ext cx="2759105" cy="568800"/>
          </a:xfrm>
        </p:spPr>
        <p:txBody>
          <a:bodyPr lIns="36000" tIns="0" rIns="0" bIns="0">
            <a:noAutofit/>
          </a:bodyPr>
          <a:lstStyle/>
          <a:p>
            <a:r>
              <a:rPr lang="en-US" noProof="0"/>
              <a:t>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1/19/2023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5" y="1377833"/>
            <a:ext cx="2760828" cy="1630062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xmlns="" id="{36EC64A7-7FE6-41B3-B27F-E6B0C0BAA1FD}"/>
              </a:ext>
            </a:extLst>
          </p:cNvPr>
          <p:cNvSpPr>
            <a:spLocks noGrp="1"/>
          </p:cNvSpPr>
          <p:nvPr>
            <p:ph type="tbl" sz="quarter" idx="25"/>
          </p:nvPr>
        </p:nvSpPr>
        <p:spPr>
          <a:xfrm>
            <a:off x="3983038" y="740998"/>
            <a:ext cx="6159583" cy="465063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xmlns="" id="{48D7F0F9-4118-4257-9D45-A5772C2110D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91574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320EF9D-83C9-45F8-AAA9-A9768470F99F}"/>
              </a:ext>
            </a:extLst>
          </p:cNvPr>
          <p:cNvSpPr/>
          <p:nvPr userDrawn="1"/>
        </p:nvSpPr>
        <p:spPr>
          <a:xfrm>
            <a:off x="0" y="1613512"/>
            <a:ext cx="12192000" cy="27432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20000"/>
                </a:schemeClr>
              </a:gs>
              <a:gs pos="100000">
                <a:schemeClr val="bg2">
                  <a:alpha val="2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9CB4EFCF-84EC-4420-9A2B-7C028E7505B0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724400" y="1613512"/>
            <a:ext cx="2743200" cy="2743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2" name="Picture Placeholder 11">
            <a:extLst>
              <a:ext uri="{FF2B5EF4-FFF2-40B4-BE49-F238E27FC236}">
                <a16:creationId xmlns:a16="http://schemas.microsoft.com/office/drawing/2014/main" xmlns="" id="{3C20DBAD-9FE7-4F62-B952-1D72DC8B9A7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981200" y="1613512"/>
            <a:ext cx="2743200" cy="2743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3" name="Picture Placeholder 11">
            <a:extLst>
              <a:ext uri="{FF2B5EF4-FFF2-40B4-BE49-F238E27FC236}">
                <a16:creationId xmlns:a16="http://schemas.microsoft.com/office/drawing/2014/main" xmlns="" id="{6AE95BF3-594D-4F6F-95D5-18D8A51D5197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466232" y="1613512"/>
            <a:ext cx="2743200" cy="2743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1/19/2023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398800" y="4492967"/>
            <a:ext cx="1908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xmlns="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98800" y="4878058"/>
            <a:ext cx="1908000" cy="234269"/>
          </a:xfrm>
        </p:spPr>
        <p:txBody>
          <a:bodyPr lIns="36000" tIns="0" rIns="0" bIns="0">
            <a:no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91323B59-309B-4779-B127-7711E7D88F1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2398800" y="5138591"/>
            <a:ext cx="1908000" cy="693882"/>
          </a:xfrm>
        </p:spPr>
        <p:txBody>
          <a:bodyPr lIns="36000" tIns="0" rIns="0" bIns="0" anchor="t" anchorCtr="0">
            <a:norm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B18DF9D1-5757-4445-9078-38760F447FFE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142000" y="4492967"/>
            <a:ext cx="1908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xmlns="" id="{993B8732-2AA4-40C3-A4A3-44C5803BDA1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42000" y="4878058"/>
            <a:ext cx="1908000" cy="234269"/>
          </a:xfrm>
        </p:spPr>
        <p:txBody>
          <a:bodyPr lIns="36000" tIns="0" rIns="0" bIns="0">
            <a:no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C0720D82-39E2-490D-913A-B6DA31CAC2BD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142000" y="5138591"/>
            <a:ext cx="1908000" cy="693882"/>
          </a:xfrm>
        </p:spPr>
        <p:txBody>
          <a:bodyPr lIns="36000" tIns="0" rIns="0" bIns="0" anchor="t" anchorCtr="0">
            <a:norm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xmlns="" id="{F8CB98AA-B672-4560-9A4C-F0E472D7D508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900579" y="4492967"/>
            <a:ext cx="1908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xmlns="" id="{051BF3E5-DBCA-46BD-A139-755813ECCCC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900579" y="4878058"/>
            <a:ext cx="1908000" cy="234269"/>
          </a:xfrm>
        </p:spPr>
        <p:txBody>
          <a:bodyPr lIns="36000" tIns="0" rIns="0" bIns="0">
            <a:no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11C29312-F699-465F-96BC-B65A2C3356B5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7900579" y="5138591"/>
            <a:ext cx="1908000" cy="693882"/>
          </a:xfrm>
        </p:spPr>
        <p:txBody>
          <a:bodyPr lIns="36000" tIns="0" rIns="0" bIns="0" anchor="t" anchorCtr="0">
            <a:norm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xmlns="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5936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1/19/2023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61888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E6BA5EAA-9D1F-41A8-B061-8C18B61C4F6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75465" y="2564315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xmlns="" id="{60E8EB22-EE54-4319-BFD9-B51D4D584A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5465" y="2949406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50604DC3-2547-4A5A-8AF8-1051ADC267D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36614" y="2647025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xmlns="" id="{D21D8720-648F-4748-B19E-15B596D77B9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975465" y="4130482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xmlns="" id="{E31B211B-885A-40F6-A25D-6EDF68FBD3A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75465" y="4515573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9" name="Picture Placeholder 11">
            <a:extLst>
              <a:ext uri="{FF2B5EF4-FFF2-40B4-BE49-F238E27FC236}">
                <a16:creationId xmlns:a16="http://schemas.microsoft.com/office/drawing/2014/main" xmlns="" id="{C2F4D19D-CC90-455D-8947-5DCD00EA921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36614" y="4213192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xmlns="" id="{D5CAA23C-172B-4B6C-BB10-4F4DB6CFD19B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532112" y="2564315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xmlns="" id="{5873C0A4-108E-4DD1-A604-311D061489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32112" y="2949406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Picture Placeholder 11">
            <a:extLst>
              <a:ext uri="{FF2B5EF4-FFF2-40B4-BE49-F238E27FC236}">
                <a16:creationId xmlns:a16="http://schemas.microsoft.com/office/drawing/2014/main" xmlns="" id="{FA4996C0-7B37-42C4-BDFF-F0C54D4A88C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393261" y="2647025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FE2C9DE6-67CA-4E0C-8A51-B7AC8BD5AE9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532112" y="4130482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4" name="Text Placeholder 11">
            <a:extLst>
              <a:ext uri="{FF2B5EF4-FFF2-40B4-BE49-F238E27FC236}">
                <a16:creationId xmlns:a16="http://schemas.microsoft.com/office/drawing/2014/main" xmlns="" id="{052A6B3A-E7C7-42AC-A91D-7921E2DCA42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32112" y="4515573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5" name="Picture Placeholder 11">
            <a:extLst>
              <a:ext uri="{FF2B5EF4-FFF2-40B4-BE49-F238E27FC236}">
                <a16:creationId xmlns:a16="http://schemas.microsoft.com/office/drawing/2014/main" xmlns="" id="{BDE373C5-22C4-4D2E-B2C9-747EA0C709E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393261" y="4213192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xmlns="" id="{DF658B1C-69F4-44D8-97E9-5536A307168D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9088759" y="2564315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7" name="Text Placeholder 11">
            <a:extLst>
              <a:ext uri="{FF2B5EF4-FFF2-40B4-BE49-F238E27FC236}">
                <a16:creationId xmlns:a16="http://schemas.microsoft.com/office/drawing/2014/main" xmlns="" id="{E49F5D3C-52A4-4CF3-9C76-8E7F4AD0674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88759" y="2949406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8" name="Picture Placeholder 11">
            <a:extLst>
              <a:ext uri="{FF2B5EF4-FFF2-40B4-BE49-F238E27FC236}">
                <a16:creationId xmlns:a16="http://schemas.microsoft.com/office/drawing/2014/main" xmlns="" id="{1AEC50E2-8D09-4E52-90BC-C296ED16B937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949908" y="2647025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xmlns="" id="{1A890E15-BFA6-4C98-BF47-CD2501130937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088759" y="4130482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60" name="Text Placeholder 11">
            <a:extLst>
              <a:ext uri="{FF2B5EF4-FFF2-40B4-BE49-F238E27FC236}">
                <a16:creationId xmlns:a16="http://schemas.microsoft.com/office/drawing/2014/main" xmlns="" id="{65EAB51A-2C46-46D9-9E90-A9C9D977064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088759" y="4515573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61" name="Picture Placeholder 11">
            <a:extLst>
              <a:ext uri="{FF2B5EF4-FFF2-40B4-BE49-F238E27FC236}">
                <a16:creationId xmlns:a16="http://schemas.microsoft.com/office/drawing/2014/main" xmlns="" id="{A8E96B85-B153-4EB9-8F26-0E948B5DC17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949908" y="4213192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xmlns="" id="{48D7F0F9-4118-4257-9D45-A5772C2110D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98718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6298520" cy="568800"/>
          </a:xfrm>
        </p:spPr>
        <p:txBody>
          <a:bodyPr lIns="36000" tIns="0" rIns="0" bIns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1/19/2023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5" y="1377833"/>
            <a:ext cx="2497428" cy="1630062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Chart Placeholder 7">
            <a:extLst>
              <a:ext uri="{FF2B5EF4-FFF2-40B4-BE49-F238E27FC236}">
                <a16:creationId xmlns:a16="http://schemas.microsoft.com/office/drawing/2014/main" xmlns="" id="{1E42105A-8901-45BF-9233-D1C9076AA50C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3404384" y="1377832"/>
            <a:ext cx="3730750" cy="378200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97107B0-5001-4D98-9D90-6DB407B0C99E}"/>
              </a:ext>
            </a:extLst>
          </p:cNvPr>
          <p:cNvSpPr/>
          <p:nvPr userDrawn="1"/>
        </p:nvSpPr>
        <p:spPr>
          <a:xfrm>
            <a:off x="7219540" y="1527734"/>
            <a:ext cx="329184" cy="32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55BAF7D-E84D-4AEA-9267-5A89F2D57394}"/>
              </a:ext>
            </a:extLst>
          </p:cNvPr>
          <p:cNvSpPr/>
          <p:nvPr userDrawn="1"/>
        </p:nvSpPr>
        <p:spPr>
          <a:xfrm>
            <a:off x="9664979" y="1527734"/>
            <a:ext cx="329184" cy="327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7C2C2B5-DF2F-44D9-8AD0-91755942639B}"/>
              </a:ext>
            </a:extLst>
          </p:cNvPr>
          <p:cNvSpPr/>
          <p:nvPr userDrawn="1"/>
        </p:nvSpPr>
        <p:spPr>
          <a:xfrm>
            <a:off x="7219540" y="2784622"/>
            <a:ext cx="329184" cy="327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60C2358-0880-4DCC-B591-574B77C88AF3}"/>
              </a:ext>
            </a:extLst>
          </p:cNvPr>
          <p:cNvSpPr/>
          <p:nvPr userDrawn="1"/>
        </p:nvSpPr>
        <p:spPr>
          <a:xfrm>
            <a:off x="9664979" y="2784622"/>
            <a:ext cx="329184" cy="327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17B18BE-4EA4-4304-9B25-9AFC3F1868EC}"/>
              </a:ext>
            </a:extLst>
          </p:cNvPr>
          <p:cNvSpPr/>
          <p:nvPr userDrawn="1"/>
        </p:nvSpPr>
        <p:spPr>
          <a:xfrm>
            <a:off x="7219540" y="4041509"/>
            <a:ext cx="329184" cy="327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A40C470-7D62-4550-AD27-E5BE738863B2}"/>
              </a:ext>
            </a:extLst>
          </p:cNvPr>
          <p:cNvSpPr/>
          <p:nvPr userDrawn="1"/>
        </p:nvSpPr>
        <p:spPr>
          <a:xfrm>
            <a:off x="9664979" y="4041509"/>
            <a:ext cx="329184" cy="327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31BD8106-14EB-4162-8957-82C7E455BE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30599" y="1868634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xmlns="" id="{FE4100F4-A1CC-43D0-96D1-E78EC88BAC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30599" y="2253725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C4F231A8-6423-4204-8A45-BD1BAAD2C15D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7230599" y="313283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xmlns="" id="{130B9E51-E0C5-4A35-BEE4-403EC90B949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30599" y="351793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D5BEF9D2-60F1-4384-BF4C-DCE3EDF0F3A5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7230599" y="438240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xmlns="" id="{7F998711-69B2-43A8-A7D8-E7A288289C3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30599" y="476750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57B47401-961F-4A4C-8D84-D03D8A8BE7F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9664979" y="1868634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xmlns="" id="{ED948BF1-3892-42AB-AEF7-4A687A9AE9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64979" y="2253725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C9C37FED-20A3-48CB-B63E-181FBBF8F3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664979" y="313283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xmlns="" id="{7C32AD82-37DD-4D41-8921-3CBF761FEB0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64979" y="351793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73D98E47-00B1-412D-9DBB-62ACC0398C8B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9664979" y="438240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xmlns="" id="{A753B197-EDD7-45BA-A120-4C3343A3FC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64979" y="476750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xmlns="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70545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pos="279">
          <p15:clr>
            <a:srgbClr val="FBAE40"/>
          </p15:clr>
        </p15:guide>
        <p15:guide id="3" pos="712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2115">
          <p15:clr>
            <a:srgbClr val="FBAE40"/>
          </p15:clr>
        </p15:guide>
        <p15:guide id="6" orient="horz" pos="45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>
            <a:extLst>
              <a:ext uri="{FF2B5EF4-FFF2-40B4-BE49-F238E27FC236}">
                <a16:creationId xmlns:a16="http://schemas.microsoft.com/office/drawing/2014/main" xmlns="" id="{41B7CDEE-2644-4D36-95CB-1F92049E7F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9" name="Picture Placeholder 14">
            <a:extLst>
              <a:ext uri="{FF2B5EF4-FFF2-40B4-BE49-F238E27FC236}">
                <a16:creationId xmlns:a16="http://schemas.microsoft.com/office/drawing/2014/main" xmlns="" id="{4DF168AC-530C-4094-8F5F-FCF3FFDC1E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7903" y="4991383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8373CC7F-8644-430C-90D9-B903ED9F61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2028825"/>
            <a:ext cx="4727575" cy="728663"/>
          </a:xfrm>
          <a:solidFill>
            <a:schemeClr val="accent1">
              <a:alpha val="60000"/>
            </a:schemeClr>
          </a:solidFill>
        </p:spPr>
        <p:txBody>
          <a:bodyPr lIns="39600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64B737A3-9F6C-4989-B51B-07BDDD38F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8" y="2754601"/>
            <a:ext cx="4726800" cy="1861200"/>
          </a:xfrm>
          <a:solidFill>
            <a:schemeClr val="bg1">
              <a:alpha val="50000"/>
            </a:schemeClr>
          </a:solidFill>
        </p:spPr>
        <p:txBody>
          <a:bodyPr lIns="396000" tIns="0" rIns="0" bIns="0">
            <a:noAutofit/>
          </a:bodyPr>
          <a:lstStyle>
            <a:lvl1pPr>
              <a:lnSpc>
                <a:spcPct val="85000"/>
              </a:lnSpc>
              <a:defRPr sz="55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5308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orient="horz" pos="55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xmlns="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B931B8-6920-4B59-AD28-CB99D1D3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27" y="1331139"/>
            <a:ext cx="4584212" cy="1107114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0127" y="2545450"/>
            <a:ext cx="4584212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1/19/2023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0128" y="3300065"/>
            <a:ext cx="4584212" cy="1745768"/>
          </a:xfrm>
        </p:spPr>
        <p:txBody>
          <a:bodyPr lIns="36000" tIns="0" rIns="0" bIns="0">
            <a:noAutofit/>
          </a:bodyPr>
          <a:lstStyle>
            <a:lvl1pPr marL="216000" indent="-216000">
              <a:spcBef>
                <a:spcPts val="600"/>
              </a:spcBef>
              <a:buClr>
                <a:schemeClr val="tx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9803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4A9E66CD-99CC-45B1-A15D-3626A61608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CF15D4B3-A0CD-4C14-BB5E-CB9859BD8A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480" y="1746127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01258"/>
            <a:ext cx="11274552" cy="1799542"/>
          </a:xfrm>
          <a:solidFill>
            <a:schemeClr val="tx1">
              <a:alpha val="90000"/>
            </a:schemeClr>
          </a:solidFill>
        </p:spPr>
        <p:txBody>
          <a:bodyPr tIns="252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06F64230-8502-4625-8B46-5660458931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26767" y="5400675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xmlns="" id="{1B08C5A6-5B1B-4D50-A772-24B26B7B80B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34879" y="5695950"/>
            <a:ext cx="3384000" cy="2805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r>
              <a:rPr lang="en-US" noProof="0"/>
              <a:t>victoria@fabrikam.com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xmlns="" id="{5C49BB1D-A8D4-4E41-8A43-F84FDE9EE6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12303" y="540028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xmlns="" id="{DD82CF91-0C32-4E77-9CBF-A777B27493C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62415" y="5695559"/>
            <a:ext cx="2700000" cy="2805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r>
              <a:rPr lang="en-US" noProof="0"/>
              <a:t>404-555-0115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xmlns="" id="{EF7B6245-3D6D-418F-83D6-C8DE0293CC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56571" y="540028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xmlns="" id="{9410B445-6FE4-4773-A905-61A2C5C69B7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36683" y="5695559"/>
            <a:ext cx="3240000" cy="2805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www.fabrikam.com</a:t>
            </a:r>
          </a:p>
        </p:txBody>
      </p:sp>
    </p:spTree>
    <p:extLst>
      <p:ext uri="{BB962C8B-B14F-4D97-AF65-F5344CB8AC3E}">
        <p14:creationId xmlns:p14="http://schemas.microsoft.com/office/powerpoint/2010/main" val="16411623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99E0FDC-7174-4CCC-8759-832F13BB97E3}"/>
              </a:ext>
            </a:extLst>
          </p:cNvPr>
          <p:cNvSpPr/>
          <p:nvPr userDrawn="1"/>
        </p:nvSpPr>
        <p:spPr>
          <a:xfrm>
            <a:off x="6120456" y="2371154"/>
            <a:ext cx="5165454" cy="14904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42C8867A-E08C-4237-858A-8806988D6BFB}"/>
              </a:ext>
            </a:extLst>
          </p:cNvPr>
          <p:cNvSpPr/>
          <p:nvPr userDrawn="1"/>
        </p:nvSpPr>
        <p:spPr>
          <a:xfrm>
            <a:off x="906089" y="1804226"/>
            <a:ext cx="5214367" cy="20574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1/19/2023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E6BA5EAA-9D1F-41A8-B061-8C18B61C4F6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46857" y="4156047"/>
            <a:ext cx="3276000" cy="385091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xmlns="" id="{60E8EB22-EE54-4319-BFD9-B51D4D584A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6857" y="4541138"/>
            <a:ext cx="3276000" cy="1036067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50604DC3-2547-4A5A-8AF8-1051ADC267D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8006" y="4238758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xmlns="" id="{D5CAA23C-172B-4B6C-BB10-4F4DB6CFD19B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7259308" y="4156047"/>
            <a:ext cx="3276000" cy="334919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xmlns="" id="{5873C0A4-108E-4DD1-A604-311D061489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59308" y="4541138"/>
            <a:ext cx="3276000" cy="1036067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Picture Placeholder 11">
            <a:extLst>
              <a:ext uri="{FF2B5EF4-FFF2-40B4-BE49-F238E27FC236}">
                <a16:creationId xmlns:a16="http://schemas.microsoft.com/office/drawing/2014/main" xmlns="" id="{FA4996C0-7B37-42C4-BDFF-F0C54D4A88C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20457" y="4238758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xmlns="" id="{0601F736-3A21-4DC5-AFCA-F1729A2547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9280" y="2177705"/>
            <a:ext cx="4403527" cy="1315520"/>
          </a:xfrm>
        </p:spPr>
        <p:txBody>
          <a:bodyPr lIns="3600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600"/>
              </a:spcBef>
              <a:buClr>
                <a:schemeClr val="bg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xmlns="" id="{96A341BE-3657-48DB-B26D-8D13FDC44D0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67060" y="2740330"/>
            <a:ext cx="4425658" cy="752895"/>
          </a:xfrm>
        </p:spPr>
        <p:txBody>
          <a:bodyPr lIns="3600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600"/>
              </a:spcBef>
              <a:buClr>
                <a:schemeClr val="accent1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xmlns="" id="{48D7F0F9-4118-4257-9D45-A5772C2110D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62973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pos="279">
          <p15:clr>
            <a:srgbClr val="FBAE40"/>
          </p15:clr>
        </p15:guide>
        <p15:guide id="3" pos="712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2115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xmlns="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0127" y="691751"/>
            <a:ext cx="4584212" cy="540001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0127" y="1326250"/>
            <a:ext cx="4584212" cy="1353312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1/19/2023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0128" y="2893665"/>
            <a:ext cx="4584212" cy="1538635"/>
          </a:xfrm>
        </p:spPr>
        <p:txBody>
          <a:bodyPr lIns="3600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D5E90A1C-4042-4F0F-BBF6-19CE0BDB72B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46601" y="4579181"/>
            <a:ext cx="4584212" cy="1097719"/>
          </a:xfrm>
        </p:spPr>
        <p:txBody>
          <a:bodyPr lIns="36000" tIns="0" rIns="0" bIns="0">
            <a:normAutofit/>
          </a:bodyPr>
          <a:lstStyle>
            <a:lvl1pPr marL="171450" indent="-171450">
              <a:spcBef>
                <a:spcPts val="600"/>
              </a:spcBef>
              <a:buClr>
                <a:schemeClr val="tx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xmlns="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31576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28" userDrawn="1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ith Capy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47D0000-7C67-41EE-B43F-AE22457B36AB}"/>
              </a:ext>
            </a:extLst>
          </p:cNvPr>
          <p:cNvSpPr/>
          <p:nvPr userDrawn="1"/>
        </p:nvSpPr>
        <p:spPr>
          <a:xfrm>
            <a:off x="0" y="1737360"/>
            <a:ext cx="5047488" cy="5120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2466C2-B08E-47AF-9DA7-104243999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742867"/>
            <a:ext cx="3232108" cy="566931"/>
          </a:xfrm>
        </p:spPr>
        <p:txBody>
          <a:bodyPr lIns="36000" tIns="0" rIns="0" bIns="0"/>
          <a:lstStyle/>
          <a:p>
            <a:r>
              <a:rPr lang="en-US" noProof="0"/>
              <a:t>Title Here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FFEB-7D66-4958-8CB8-D2B18C6A5A9B}" type="datetime1">
              <a:rPr lang="en-US" noProof="0" smtClean="0"/>
              <a:t>1/19/2023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118253" y="3022847"/>
            <a:ext cx="375726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xmlns="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8253" y="3390381"/>
            <a:ext cx="3757265" cy="696037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xmlns="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18253" y="2373098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xmlns="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4097124" y="867177"/>
            <a:ext cx="5699305" cy="117496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3B535E35-8075-4558-BA3A-C9DFB4FCA5B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040340" y="2277360"/>
            <a:ext cx="2029968" cy="3533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9E1A0053-EF84-446F-850C-6AC8FF9CCEDF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6118253" y="5004312"/>
            <a:ext cx="375726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xmlns="" id="{1534A936-14F3-4AEF-8CAD-03D91D568FE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18254" y="5371846"/>
            <a:ext cx="3757266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xmlns="" id="{A88BEF2F-BB04-4330-BC4B-2912B69653B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118253" y="43545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xmlns="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27657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987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3C2DEF1B-00D0-44E1-8603-CE979D2C4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788" y="2028826"/>
            <a:ext cx="4726800" cy="725776"/>
          </a:xfrm>
          <a:solidFill>
            <a:schemeClr val="accent1">
              <a:alpha val="60000"/>
            </a:schemeClr>
          </a:solidFill>
        </p:spPr>
        <p:txBody>
          <a:bodyPr vert="horz" lIns="396000" tIns="45720" rIns="91440" bIns="45720" rtlCol="0" anchor="ctr" anchorCtr="0">
            <a:no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smtClean="0"/>
              <a:t>Click to edit Master text styles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64B737A3-9F6C-4989-B51B-07BDDD38F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8" y="2754601"/>
            <a:ext cx="4726800" cy="1861200"/>
          </a:xfrm>
          <a:solidFill>
            <a:schemeClr val="bg1">
              <a:alpha val="50000"/>
            </a:schemeClr>
          </a:solidFill>
        </p:spPr>
        <p:txBody>
          <a:bodyPr lIns="396000" tIns="0" rIns="0" bIns="0">
            <a:noAutofit/>
          </a:bodyPr>
          <a:lstStyle>
            <a:lvl1pPr>
              <a:lnSpc>
                <a:spcPct val="85000"/>
              </a:lnSpc>
              <a:defRPr sz="55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6801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orient="horz" pos="55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61479DD-CE43-4425-B485-C8F1C75475A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597939"/>
            <a:ext cx="10515600" cy="3874709"/>
          </a:xfrm>
        </p:spPr>
        <p:txBody>
          <a:bodyPr>
            <a:normAutofit/>
          </a:bodyPr>
          <a:lstStyle>
            <a:lvl1pPr marL="2286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1/19/2023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0120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1/19/2023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495790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0314D5FA-EBD7-472E-9864-D76743BAB4DF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36613" y="2055043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xmlns="" id="{BA129CFA-D87C-494E-9E6D-E317C4D157EB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495086" y="2055043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9889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B7BBC9A-B18B-4F56-8515-321CD01B2666}"/>
              </a:ext>
            </a:extLst>
          </p:cNvPr>
          <p:cNvSpPr/>
          <p:nvPr userDrawn="1"/>
        </p:nvSpPr>
        <p:spPr>
          <a:xfrm>
            <a:off x="6096000" y="1838558"/>
            <a:ext cx="5653088" cy="3761895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1/19/2023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3076231-2A54-4E4C-AED3-197E208C14BB}"/>
              </a:ext>
            </a:extLst>
          </p:cNvPr>
          <p:cNvSpPr/>
          <p:nvPr userDrawn="1"/>
        </p:nvSpPr>
        <p:spPr>
          <a:xfrm>
            <a:off x="0" y="1838558"/>
            <a:ext cx="6096000" cy="376189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85E84782-CEED-4A74-8650-9CC907EA720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166173"/>
            <a:ext cx="4817357" cy="338901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noProof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xmlns="" id="{A4442761-B05F-4E61-83C8-DA8019B0932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614467"/>
            <a:ext cx="4817357" cy="2667396"/>
          </a:xfrm>
        </p:spPr>
        <p:txBody>
          <a:bodyPr>
            <a:normAutofit/>
          </a:bodyPr>
          <a:lstStyle>
            <a:lvl1pPr marL="2286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1pPr>
            <a:lvl2pPr marL="6858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675CE59E-BBF8-4A23-A2D4-859D2A375B8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95790" y="2166173"/>
            <a:ext cx="4859598" cy="33890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lang="en-US" sz="2200" b="1">
                <a:latin typeface="+mj-lt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xmlns="" id="{E8F94DDD-6A48-4E09-A419-FAF3E395AB5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95790" y="2614467"/>
            <a:ext cx="4859598" cy="2667396"/>
          </a:xfrm>
        </p:spPr>
        <p:txBody>
          <a:bodyPr>
            <a:normAutofit/>
          </a:bodyPr>
          <a:lstStyle>
            <a:lvl1pPr marL="228600" indent="-2286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1pPr>
            <a:lvl2pPr marL="685800" indent="-2286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320815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60" y="3521159"/>
            <a:ext cx="2642616" cy="1041316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1460" y="4669674"/>
            <a:ext cx="2642616" cy="10413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78B1225C-A326-43F6-99D9-A073D5261568}" type="datetime1">
              <a:rPr lang="en-US" noProof="0" smtClean="0"/>
              <a:t>1/19/2023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871830" y="4669674"/>
            <a:ext cx="6275470" cy="10413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xmlns="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8724" y="457200"/>
            <a:ext cx="11274552" cy="2971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3175" y="838066"/>
            <a:ext cx="786384" cy="521208"/>
          </a:xfrm>
          <a:ln>
            <a:solidFill>
              <a:schemeClr val="accent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3644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78B1225C-A326-43F6-99D9-A073D5261568}" type="datetime1">
              <a:rPr lang="en-US" noProof="0" smtClean="0"/>
              <a:t>1/19/2023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D0DF9619-89F0-4C89-BF3C-FB75431C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148" y="622349"/>
            <a:ext cx="7835705" cy="112461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000283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1/19/2023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811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0595AFC1-BF2C-4C83-B474-7121F9C0BC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57199"/>
            <a:ext cx="5653088" cy="5403851"/>
          </a:xfr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0127" y="691751"/>
            <a:ext cx="4584212" cy="540001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1/19/2023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8ECAA0F2-C20F-4289-BFB8-9BC2C65A8B9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326250"/>
            <a:ext cx="4574551" cy="4484150"/>
          </a:xfrm>
        </p:spPr>
        <p:txBody>
          <a:bodyPr vert="horz" lIns="36000" tIns="0" rIns="0" bIns="0" rtlCol="0">
            <a:normAutofit/>
          </a:bodyPr>
          <a:lstStyle>
            <a:lvl1pPr marL="0" indent="0">
              <a:buNone/>
              <a:defRPr lang="en-US" sz="1800">
                <a:solidFill>
                  <a:schemeClr val="tx2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0065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28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DA9C29-DD8E-4518-B4D3-44806885A5F9}" type="datetime1">
              <a:rPr lang="en-US" noProof="0" smtClean="0"/>
              <a:t>1/19/2023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FOOADDTER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D46F9B8-64BA-45E5-845E-CA6696C2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975" y="742867"/>
            <a:ext cx="7402050" cy="566931"/>
          </a:xfrm>
        </p:spPr>
        <p:txBody>
          <a:bodyPr lIns="36000" tIns="0" rIns="0" bIns="0"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704937D3-320F-475C-B607-8D8AE31FF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8724" y="2277980"/>
            <a:ext cx="11290364" cy="412282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68404903-B722-4F8B-94E9-F478DB3A75E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394975" y="1377834"/>
            <a:ext cx="7402050" cy="540000"/>
          </a:xfrm>
        </p:spPr>
        <p:txBody>
          <a:bodyPr vert="horz" lIns="36000" tIns="0" rIns="0" bIns="0" rtlCol="0">
            <a:normAutofit/>
          </a:bodyPr>
          <a:lstStyle>
            <a:lvl1pPr marL="0" indent="0" algn="ctr">
              <a:buNone/>
              <a:defRPr lang="en-US" sz="180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77286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9C1590D-4639-4494-A37B-A15E7114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E40C1F5F-4B50-4906-83E6-9A2F1CB1F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8161" y="2982416"/>
            <a:ext cx="1645920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172EC0A4-5E0C-44C7-B8BF-100C17934C9D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99426" y="1924687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709E18E3-2E11-4B74-AF2C-001F81DE3F24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611286" y="2982416"/>
            <a:ext cx="138988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xmlns="" id="{D61E6447-2CC7-47A3-8681-4133CCCB54D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694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CAD91B82-5EEF-4712-A699-B8302B6558D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14673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57FAEB2B-6A01-4C63-ACA3-03B6E2919E8A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55269" y="2982416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89680D39-3D54-40CF-ABCB-BA448F099B30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09170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xmlns="" id="{E81CA5F1-31CE-4D4C-A27D-2B342ECD994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61249" y="360541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xmlns="" id="{7C3544C3-FDC7-4C8F-A615-9529597C549D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15161" y="2982416"/>
            <a:ext cx="2197045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7691DC2D-3064-4822-9D2D-80D59EA85EBB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69062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xmlns="" id="{130FD286-B22E-4EEB-8B67-4CE7BF2FBA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921141" y="3605411"/>
            <a:ext cx="1280160" cy="896112"/>
          </a:xfrm>
          <a:ln>
            <a:solidFill>
              <a:schemeClr val="accent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xmlns="" id="{EDCAE751-A04A-4A9B-8EE4-3E1B64E955F3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88266" y="4704396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21FD07BB-52C2-4F52-A969-6778D844E8D4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874713" y="5838788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2E1D5C74-7DD8-44F1-8142-1961D0C932B3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55269" y="470439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xmlns="" id="{9A6D3509-A776-4654-B6B2-F528C9FE7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1951635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xmlns="" id="{BCA4A1CD-2E82-40FA-88EC-3D9F238493C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27665" y="1927715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476CA787-1443-453E-A0C1-A9391E1B64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88266" y="1931188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8271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orient="horz" pos="55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xmlns="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B931B8-6920-4B59-AD28-CB99D1D3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27" y="1436915"/>
            <a:ext cx="4584212" cy="1001338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0127" y="2545450"/>
            <a:ext cx="4584212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1/19/2023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0128" y="3300065"/>
            <a:ext cx="4584212" cy="1745768"/>
          </a:xfrm>
        </p:spPr>
        <p:txBody>
          <a:bodyPr lIns="3600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4897" y="805589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96113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2466C2-B08E-47AF-9DA7-104243999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6213" y="2264012"/>
            <a:ext cx="4584212" cy="540000"/>
          </a:xfrm>
        </p:spPr>
        <p:txBody>
          <a:bodyPr lIns="36000" tIns="0" rIns="0" bIns="0"/>
          <a:lstStyle/>
          <a:p>
            <a:r>
              <a:rPr lang="en-US" noProof="0"/>
              <a:t>Click to edit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/>
          <a:lstStyle/>
          <a:p>
            <a:fld id="{23D0A551-48C9-48F6-BF4E-DE641842128B}" type="datetime1">
              <a:rPr lang="en-US" noProof="0" smtClean="0"/>
              <a:t>1/19/2023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xmlns="" id="{CD3882F6-C786-40F3-902A-6D4D2E6ED7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4854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1100B10F-F811-4557-88AB-52E9E7FE037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726213" y="2990573"/>
            <a:ext cx="4584212" cy="2467690"/>
          </a:xfrm>
        </p:spPr>
        <p:txBody>
          <a:bodyPr lIns="3600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xmlns="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9285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2466C2-B08E-47AF-9DA7-1042439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CD31C4-8140-4486-8E32-7EA32B162A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2950868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A551-48C9-48F6-BF4E-DE641842128B}" type="datetime1">
              <a:rPr lang="en-US" noProof="0" smtClean="0"/>
              <a:t>1/19/2023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801E1CE2-D1DE-4252-B61A-6630E4C2CA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2" y="3322311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86746" y="2950868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xmlns="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6746" y="3318403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E6F4EC4F-5660-46EA-97AC-4F2DD125B4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6612" y="2284186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xmlns="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6746" y="2284186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797EA708-3A77-4F99-A2EA-0333462ED1F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36612" y="4654845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xmlns="" id="{67207F0C-C876-4E0B-B625-1FDCC3DE6BB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6612" y="5026287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D53F1E4-6C15-48EA-8342-A2127473F13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486746" y="4654845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xmlns="" id="{F3CFD351-584A-4587-BC54-F35254DC7E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6746" y="5022379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xmlns="" id="{1303F657-7B5B-4B28-8EAA-386438351FB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6612" y="39881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xmlns="" id="{F994D41E-0FC7-48BC-98E8-C6B199A7B04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486746" y="39881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xmlns="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1377833"/>
            <a:ext cx="9037320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Picture Placeholder 11">
            <a:extLst>
              <a:ext uri="{FF2B5EF4-FFF2-40B4-BE49-F238E27FC236}">
                <a16:creationId xmlns:a16="http://schemas.microsoft.com/office/drawing/2014/main" xmlns="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3485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DE44FD2-4D01-4152-92DA-14AD1463CC94}"/>
              </a:ext>
            </a:extLst>
          </p:cNvPr>
          <p:cNvSpPr/>
          <p:nvPr userDrawn="1"/>
        </p:nvSpPr>
        <p:spPr>
          <a:xfrm>
            <a:off x="879144" y="2301657"/>
            <a:ext cx="5257799" cy="4374516"/>
          </a:xfrm>
          <a:prstGeom prst="rect">
            <a:avLst/>
          </a:prstGeom>
          <a:blipFill>
            <a:blip r:embed="rId2"/>
            <a:srcRect/>
            <a:stretch>
              <a:fillRect l="-2654" t="-2825" r="2654" b="-101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2466C2-B08E-47AF-9DA7-1042439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FFEB-7D66-4958-8CB8-D2B18C6A5A9B}" type="datetime1">
              <a:rPr lang="en-US" noProof="0" smtClean="0"/>
              <a:t>1/19/2023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86746" y="3718884"/>
            <a:ext cx="20895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xmlns="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6747" y="4086418"/>
            <a:ext cx="1783080" cy="12710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xmlns="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6746" y="3069135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xmlns="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1377833"/>
            <a:ext cx="9037320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3B535E35-8075-4558-BA3A-C9DFB4FCA5B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1177" y="2461528"/>
            <a:ext cx="4555067" cy="25908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9E1A0053-EF84-446F-850C-6AC8FF9CCEDF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098279" y="3718884"/>
            <a:ext cx="20895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xmlns="" id="{1534A936-14F3-4AEF-8CAD-03D91D568FE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98280" y="4086418"/>
            <a:ext cx="1783080" cy="12710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xmlns="" id="{A88BEF2F-BB04-4330-BC4B-2912B69653B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98279" y="3069135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xmlns="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5674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B7BBC9A-B18B-4F56-8515-321CD01B2666}"/>
              </a:ext>
            </a:extLst>
          </p:cNvPr>
          <p:cNvSpPr/>
          <p:nvPr userDrawn="1"/>
        </p:nvSpPr>
        <p:spPr>
          <a:xfrm>
            <a:off x="7975232" y="2875541"/>
            <a:ext cx="3758184" cy="35478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1/19/2023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684F357-0C41-471E-A413-4D42ADE55B12}"/>
              </a:ext>
            </a:extLst>
          </p:cNvPr>
          <p:cNvSpPr/>
          <p:nvPr userDrawn="1"/>
        </p:nvSpPr>
        <p:spPr>
          <a:xfrm>
            <a:off x="458724" y="2852928"/>
            <a:ext cx="3758184" cy="35478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3076231-2A54-4E4C-AED3-197E208C14BB}"/>
              </a:ext>
            </a:extLst>
          </p:cNvPr>
          <p:cNvSpPr/>
          <p:nvPr userDrawn="1"/>
        </p:nvSpPr>
        <p:spPr>
          <a:xfrm>
            <a:off x="4216908" y="2395728"/>
            <a:ext cx="3758184" cy="446227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xmlns="" id="{63C66F5D-DEC7-40DB-ACC1-70F67F4C9F4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086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xmlns="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xmlns="" id="{78844A59-978B-47C0-B59A-F529FA41BF1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58230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D09F31D3-FC19-4A61-A915-5F11C6F7EB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56757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xmlns="" id="{6AA97C78-ABC3-4559-8EFA-1F24C3A6E3F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56757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A70C67-E4B2-45C8-BD5F-DF3679B00C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96270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594797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xmlns="" id="{62E97E9F-0DAA-48F4-90F4-640195EAD7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94797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xmlns="" id="{48D7F0F9-4118-4257-9D45-A5772C2110D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41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B3BF-9C89-4723-AE4C-8AC5E6572CE2}" type="datetime1">
              <a:rPr lang="en-US" noProof="0" smtClean="0"/>
              <a:t>1/19/2023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33A2111-9E77-40EF-86DB-0DCF4279EE04}"/>
              </a:ext>
            </a:extLst>
          </p:cNvPr>
          <p:cNvSpPr/>
          <p:nvPr userDrawn="1"/>
        </p:nvSpPr>
        <p:spPr>
          <a:xfrm>
            <a:off x="442913" y="2238229"/>
            <a:ext cx="11749087" cy="1538525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  <a:alpha val="20000"/>
                </a:schemeClr>
              </a:gs>
              <a:gs pos="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BB9AC69A-F349-47A4-BC2D-27B0A75144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4713" y="2623018"/>
            <a:ext cx="2992278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CAC4E2DC-6DA0-4F8B-846F-A0B6430B276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F87794B2-6DF5-42E5-A435-F8FADACBCF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4433657"/>
            <a:ext cx="4893566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FC6F434-B720-414A-A92B-EFFC947E69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1650" y="2616710"/>
            <a:ext cx="2992278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7DDDFEB1-7872-4940-890E-713981F69C4B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501650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xmlns="" id="{9F54982B-78F2-4014-A84C-F25539C6DC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01650" y="4433657"/>
            <a:ext cx="4853737" cy="1376965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xmlns="" id="{48D7F0F9-4118-4257-9D45-A5772C2110D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253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81909F8-4C72-41AE-A265-A2B21B72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4C406D-18BA-41D1-9AE4-5455C4F8F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C08778-B918-4CC2-ACB0-052809B79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65399" y="5810623"/>
            <a:ext cx="1080000" cy="234000"/>
          </a:xfrm>
          <a:prstGeom prst="rect">
            <a:avLst/>
          </a:prstGeom>
        </p:spPr>
        <p:txBody>
          <a:bodyPr vert="horz" lIns="91440" tIns="0" rIns="0" bIns="0" rtlCol="0" anchor="b" anchorCtr="0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3435D83B-8639-4535-9E2A-6F2776DA544B}" type="datetime1">
              <a:rPr lang="en-US" noProof="0" smtClean="0"/>
              <a:t>1/19/2023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498005-9236-461C-A055-9B9AB0DDF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0599" y="6057923"/>
            <a:ext cx="4114800" cy="234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20050C-14A2-4A8D-A783-08B8265C7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1478" y="6057923"/>
            <a:ext cx="394063" cy="234000"/>
          </a:xfrm>
          <a:prstGeom prst="rect">
            <a:avLst/>
          </a:prstGeom>
        </p:spPr>
        <p:txBody>
          <a:bodyPr vert="horz" lIns="90000" tIns="0" rIns="0" bIns="0" rtlCol="0" anchor="t" anchorCtr="0"/>
          <a:lstStyle>
            <a:lvl1pPr algn="ct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33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69" r:id="rId6"/>
    <p:sldLayoutId id="2147483662" r:id="rId7"/>
    <p:sldLayoutId id="2147483667" r:id="rId8"/>
    <p:sldLayoutId id="2147483668" r:id="rId9"/>
    <p:sldLayoutId id="2147483654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2" r:id="rId22"/>
    <p:sldLayoutId id="2147483683" r:id="rId23"/>
    <p:sldLayoutId id="2147483684" r:id="rId24"/>
    <p:sldLayoutId id="2147483687" r:id="rId25"/>
    <p:sldLayoutId id="2147483688" r:id="rId26"/>
    <p:sldLayoutId id="2147483696" r:id="rId27"/>
    <p:sldLayoutId id="2147483693" r:id="rId28"/>
    <p:sldLayoutId id="2147483692" r:id="rId29"/>
    <p:sldLayoutId id="2147483694" r:id="rId30"/>
    <p:sldLayoutId id="2147483686" r:id="rId31"/>
    <p:sldLayoutId id="2147483695" r:id="rId32"/>
    <p:sldLayoutId id="2147483690" r:id="rId33"/>
    <p:sldLayoutId id="2147483685" r:id="rId3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7401" userDrawn="1">
          <p15:clr>
            <a:srgbClr val="F26B43"/>
          </p15:clr>
        </p15:guide>
        <p15:guide id="3" pos="279" userDrawn="1">
          <p15:clr>
            <a:srgbClr val="F26B43"/>
          </p15:clr>
        </p15:guide>
        <p15:guide id="4" pos="551" userDrawn="1">
          <p15:clr>
            <a:srgbClr val="F26B43"/>
          </p15:clr>
        </p15:guide>
        <p15:guide id="5" pos="7129" userDrawn="1">
          <p15:clr>
            <a:srgbClr val="F26B43"/>
          </p15:clr>
        </p15:guide>
        <p15:guide id="6" orient="horz" pos="4042" userDrawn="1">
          <p15:clr>
            <a:srgbClr val="F26B43"/>
          </p15:clr>
        </p15:guide>
        <p15:guide id="7" orient="horz" pos="37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100000">
              <a:schemeClr val="tx1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2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9" b="6069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D5B2BC59-134D-4AFC-B52F-67591CAB8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Proposed System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25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87000">
              <a:srgbClr val="C00000"/>
            </a:gs>
            <a:gs pos="100000">
              <a:schemeClr val="tx1">
                <a:lumMod val="96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6" b="8226"/>
          <a:stretch>
            <a:fillRect/>
          </a:stretch>
        </p:blipFill>
        <p:spPr>
          <a:xfrm>
            <a:off x="485775" y="476250"/>
            <a:ext cx="11228388" cy="6197869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A3A23C-C6B1-4060-8AB4-80821CC5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85" y="676275"/>
            <a:ext cx="3020616" cy="657225"/>
          </a:xfr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C00000"/>
              </a:gs>
              <a:gs pos="100000">
                <a:schemeClr val="tx1">
                  <a:lumMod val="96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002060"/>
                </a:solidFill>
              </a:rPr>
              <a:t>Full System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A6C219-E77D-47F7-9256-86D68B38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28" y="3195000"/>
            <a:ext cx="394063" cy="234000"/>
          </a:xfrm>
        </p:spPr>
        <p:txBody>
          <a:bodyPr/>
          <a:lstStyle/>
          <a:p>
            <a:fld id="{3CE5352E-9B9F-4EDC-8769-7FA3D3F814C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1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80000">
              <a:srgbClr val="C00000"/>
            </a:gs>
            <a:gs pos="100000">
              <a:schemeClr val="tx1">
                <a:lumMod val="96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38679ED-B012-44FD-8C45-F9526C81AB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3552" y="702468"/>
            <a:ext cx="4318511" cy="728663"/>
          </a:xfrm>
          <a:solidFill>
            <a:schemeClr val="accent1"/>
          </a:solidFill>
        </p:spPr>
        <p:txBody>
          <a:bodyPr/>
          <a:lstStyle/>
          <a:p>
            <a:r>
              <a:rPr lang="en-US" dirty="0"/>
              <a:t>Pitch Deck Tagline</a:t>
            </a:r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22CD4052-CA5C-4234-B1F4-5ADAACA3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4" y="2754601"/>
            <a:ext cx="3937813" cy="1861200"/>
          </a:xfrm>
        </p:spPr>
        <p:txBody>
          <a:bodyPr/>
          <a:lstStyle/>
          <a:p>
            <a:r>
              <a:rPr lang="en-US" dirty="0"/>
              <a:t>Pitch Deck</a:t>
            </a:r>
            <a:br>
              <a:rPr lang="en-US" dirty="0"/>
            </a:br>
            <a:r>
              <a:rPr lang="en-US" dirty="0"/>
              <a:t>Title Slide</a:t>
            </a:r>
            <a:endParaRPr lang="ru-RU" dirty="0"/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" b="841"/>
          <a:stretch>
            <a:fillRect/>
          </a:stretch>
        </p:blipFill>
        <p:spPr>
          <a:xfrm>
            <a:off x="447255" y="445293"/>
            <a:ext cx="11274425" cy="5943600"/>
          </a:xfrm>
        </p:spPr>
      </p:pic>
    </p:spTree>
    <p:extLst>
      <p:ext uri="{BB962C8B-B14F-4D97-AF65-F5344CB8AC3E}">
        <p14:creationId xmlns:p14="http://schemas.microsoft.com/office/powerpoint/2010/main" val="254031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7" t="19526" r="17441" b="16168"/>
          <a:stretch/>
        </p:blipFill>
        <p:spPr>
          <a:xfrm>
            <a:off x="8991642" y="4508048"/>
            <a:ext cx="1638300" cy="1666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F53500-0DDA-4413-93F5-DB62B445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73" y="553018"/>
            <a:ext cx="9733304" cy="5688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4800" dirty="0" smtClean="0"/>
              <a:t>Main Phases Between Image To Result</a:t>
            </a:r>
            <a:endParaRPr lang="en-US" sz="4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FBCE920-72A2-47F9-825A-8D47D0868AD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C0801E81-F581-4F86-A966-58A0B6195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3" y="3832463"/>
            <a:ext cx="2992278" cy="3349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Plate Detection</a:t>
            </a:r>
            <a:endParaRPr lang="en-US" sz="24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7D48F08A-DB4D-4A22-91C7-252109861A3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3BDB6A5B-0B7C-4D24-906B-D735042FABFF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4596270" y="3832463"/>
            <a:ext cx="2992278" cy="334918"/>
          </a:xfrm>
        </p:spPr>
        <p:txBody>
          <a:bodyPr/>
          <a:lstStyle/>
          <a:p>
            <a:r>
              <a:rPr lang="en-US" dirty="0" smtClean="0"/>
              <a:t>Character Segmentation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44B6F781-5753-4916-BEC6-4A34D54B4F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6530EDAC-3056-43DA-B0A1-F3E168469D41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r>
              <a:rPr lang="en-US" dirty="0" smtClean="0"/>
              <a:t>Character Recognition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13AC799-F01F-40A4-9433-15D791E6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41" y="4265798"/>
            <a:ext cx="1909125" cy="19091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750" y="4403225"/>
            <a:ext cx="1581150" cy="762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097" y="6271405"/>
            <a:ext cx="1798857" cy="282024"/>
          </a:xfrm>
          <a:prstGeom prst="rect">
            <a:avLst/>
          </a:prstGeom>
        </p:spPr>
      </p:pic>
      <p:sp>
        <p:nvSpPr>
          <p:cNvPr id="24" name="Down Arrow 23"/>
          <p:cNvSpPr/>
          <p:nvPr/>
        </p:nvSpPr>
        <p:spPr>
          <a:xfrm>
            <a:off x="5706625" y="5264312"/>
            <a:ext cx="533400" cy="837563"/>
          </a:xfrm>
          <a:prstGeom prst="downArrow">
            <a:avLst/>
          </a:prstGeom>
          <a:gradFill>
            <a:gsLst>
              <a:gs pos="100000">
                <a:srgbClr val="6D3B4F"/>
              </a:gs>
              <a:gs pos="10000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160352" y="4803512"/>
            <a:ext cx="1300879" cy="921599"/>
          </a:xfrm>
          <a:prstGeom prst="rect">
            <a:avLst/>
          </a:prstGeom>
          <a:solidFill>
            <a:schemeClr val="dk2">
              <a:tint val="95000"/>
              <a:satMod val="17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 smtClean="0">
                <a:solidFill>
                  <a:schemeClr val="tx1">
                    <a:lumMod val="50000"/>
                  </a:schemeClr>
                </a:solidFill>
              </a:rPr>
              <a:t>1146</a:t>
            </a:r>
          </a:p>
          <a:p>
            <a:pPr algn="ctr"/>
            <a:r>
              <a:rPr lang="ar-EG" sz="2800" dirty="0" smtClean="0">
                <a:solidFill>
                  <a:schemeClr val="tx1">
                    <a:lumMod val="50000"/>
                  </a:schemeClr>
                </a:solidFill>
              </a:rPr>
              <a:t>ط ر ج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04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C00000"/>
            </a:gs>
            <a:gs pos="0">
              <a:schemeClr val="tx1"/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EA325F2-7A9D-4CD2-BC2A-E62618D9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" y="2373476"/>
            <a:ext cx="4962055" cy="1681316"/>
          </a:xfrm>
          <a:noFill/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Send car image</a:t>
            </a:r>
            <a:br>
              <a:rPr lang="en-US" sz="4800" dirty="0" smtClean="0">
                <a:solidFill>
                  <a:srgbClr val="FFFF00"/>
                </a:solidFill>
              </a:rPr>
            </a:br>
            <a:r>
              <a:rPr lang="en-US" sz="4800" dirty="0" smtClean="0">
                <a:solidFill>
                  <a:srgbClr val="FFFF00"/>
                </a:solidFill>
              </a:rPr>
              <a:t> 	To the system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EBE5032-BBDB-454D-8B28-8882C522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smtClean="0"/>
              <a:t>5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t="61" b="-1"/>
          <a:stretch/>
        </p:blipFill>
        <p:spPr>
          <a:xfrm>
            <a:off x="5304042" y="550607"/>
            <a:ext cx="6637696" cy="593286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388077" y="6126527"/>
            <a:ext cx="6469626" cy="358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04042" y="940677"/>
            <a:ext cx="2355287" cy="432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82348" y="3163185"/>
            <a:ext cx="530942" cy="55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315200" y="2123768"/>
            <a:ext cx="698090" cy="499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7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>
                <a:lumMod val="60000"/>
              </a:srgbClr>
            </a:gs>
            <a:gs pos="100000">
              <a:schemeClr val="tx1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FE37566-572A-4015-B19D-2B2CE083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9" r="11189"/>
          <a:stretch>
            <a:fillRect/>
          </a:stretch>
        </p:blipFill>
        <p:spPr/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824534" y="2588476"/>
            <a:ext cx="4584212" cy="5400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Detect The Plate</a:t>
            </a:r>
            <a:endParaRPr lang="en-US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47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chemeClr val="tx1"/>
            </a:gs>
            <a:gs pos="0">
              <a:srgbClr val="FF0000">
                <a:lumMod val="3000"/>
              </a:srgb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669ADFB-458A-40C3-9DE4-619886CEB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833" y="3081762"/>
            <a:ext cx="4820533" cy="33491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Crop Region Of Interest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AFBCF80E-E944-4775-837D-8758692251D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768069" y="3081762"/>
            <a:ext cx="4820533" cy="33491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Segment Characters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9A55FF9-7ABA-4DBF-88DE-CDB55A36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" name="Picture Placeholder 13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5" b="6865"/>
          <a:stretch>
            <a:fillRect/>
          </a:stretch>
        </p:blipFill>
        <p:spPr>
          <a:xfrm>
            <a:off x="712548" y="3663631"/>
            <a:ext cx="4080387" cy="15654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544" y="3909252"/>
            <a:ext cx="4791279" cy="1071716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 rot="16200000">
            <a:off x="5478520" y="3714608"/>
            <a:ext cx="631693" cy="1461001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84879" y="2034957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42612" y="2034957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  <a:endParaRPr 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330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C00000"/>
            </a:gs>
            <a:gs pos="0">
              <a:schemeClr val="tx1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3F3C92-FA88-4A0C-B400-5D88B6D2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961" y="880519"/>
            <a:ext cx="9037320" cy="566931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Result on the system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E98698-98C2-42EB-AA76-F053D543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smtClean="0"/>
              <a:t>8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10" y="2477730"/>
            <a:ext cx="4463844" cy="254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9" b="6069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BA1A0A4F-F62B-4411-8D3E-82A00A1F4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That’s Our Proposed System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77041CB1-E53C-4035-AA8A-3C2202383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 smtClean="0"/>
              <a:t>Ph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4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3F5779"/>
      </a:dk1>
      <a:lt1>
        <a:sysClr val="window" lastClr="FFFFFF"/>
      </a:lt1>
      <a:dk2>
        <a:srgbClr val="96556D"/>
      </a:dk2>
      <a:lt2>
        <a:srgbClr val="3B99BB"/>
      </a:lt2>
      <a:accent1>
        <a:srgbClr val="96556D"/>
      </a:accent1>
      <a:accent2>
        <a:srgbClr val="FFFFFF"/>
      </a:accent2>
      <a:accent3>
        <a:srgbClr val="855939"/>
      </a:accent3>
      <a:accent4>
        <a:srgbClr val="3D8C74"/>
      </a:accent4>
      <a:accent5>
        <a:srgbClr val="999999"/>
      </a:accent5>
      <a:accent6>
        <a:srgbClr val="3B99BB"/>
      </a:accent6>
      <a:hlink>
        <a:srgbClr val="3F5779"/>
      </a:hlink>
      <a:folHlink>
        <a:srgbClr val="3F577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6D3B4F">
                <a:alpha val="20000"/>
              </a:srgbClr>
            </a:gs>
            <a:gs pos="100000">
              <a:schemeClr val="bg2">
                <a:alpha val="20000"/>
              </a:schemeClr>
            </a:gs>
          </a:gsLst>
          <a:lin ang="10800000" scaled="1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850888_Retail pitch deck_RVA_v4" id="{8F2882B0-1BFE-4293-BF1B-5E9F7535F411}" vid="{2736E5B9-BA7A-4750-88E9-E7AE6A3F07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4BED453-9FB1-4982-A2CE-02B1DAF46A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A47430-C725-4DCD-9053-3498D56D74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17391F-2502-4070-B520-AB23643635E8}">
  <ds:schemaRefs>
    <ds:schemaRef ds:uri="71af3243-3dd4-4a8d-8c0d-dd76da1f02a5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pitch deck</Template>
  <TotalTime>0</TotalTime>
  <Words>60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Tahoma</vt:lpstr>
      <vt:lpstr>Wingdings</vt:lpstr>
      <vt:lpstr>Office Theme</vt:lpstr>
      <vt:lpstr>The Proposed System</vt:lpstr>
      <vt:lpstr>Full System</vt:lpstr>
      <vt:lpstr>Pitch Deck Title Slide</vt:lpstr>
      <vt:lpstr>Main Phases Between Image To Result</vt:lpstr>
      <vt:lpstr>Send car image   To the system</vt:lpstr>
      <vt:lpstr>Detect The Plate</vt:lpstr>
      <vt:lpstr>PowerPoint Presentation</vt:lpstr>
      <vt:lpstr>Result on the system</vt:lpstr>
      <vt:lpstr>That’s Our Proposed System!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2023-01-18T22:03:53Z</dcterms:created>
  <dcterms:modified xsi:type="dcterms:W3CDTF">2023-01-19T00:23:22Z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