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866A-2785-4BAA-89D6-D9D99C37762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FEB6-A2DA-46B1-9CB4-CF23F9ED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5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866A-2785-4BAA-89D6-D9D99C37762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FEB6-A2DA-46B1-9CB4-CF23F9ED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8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866A-2785-4BAA-89D6-D9D99C37762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FEB6-A2DA-46B1-9CB4-CF23F9ED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53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866A-2785-4BAA-89D6-D9D99C37762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FEB6-A2DA-46B1-9CB4-CF23F9ED34B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5163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866A-2785-4BAA-89D6-D9D99C37762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FEB6-A2DA-46B1-9CB4-CF23F9ED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0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866A-2785-4BAA-89D6-D9D99C37762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FEB6-A2DA-46B1-9CB4-CF23F9ED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29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866A-2785-4BAA-89D6-D9D99C37762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FEB6-A2DA-46B1-9CB4-CF23F9ED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98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866A-2785-4BAA-89D6-D9D99C37762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FEB6-A2DA-46B1-9CB4-CF23F9ED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82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866A-2785-4BAA-89D6-D9D99C37762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FEB6-A2DA-46B1-9CB4-CF23F9ED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1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866A-2785-4BAA-89D6-D9D99C37762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FEB6-A2DA-46B1-9CB4-CF23F9ED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47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866A-2785-4BAA-89D6-D9D99C37762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FEB6-A2DA-46B1-9CB4-CF23F9ED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7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866A-2785-4BAA-89D6-D9D99C37762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FEB6-A2DA-46B1-9CB4-CF23F9ED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0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866A-2785-4BAA-89D6-D9D99C37762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FEB6-A2DA-46B1-9CB4-CF23F9ED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42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866A-2785-4BAA-89D6-D9D99C37762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FEB6-A2DA-46B1-9CB4-CF23F9ED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0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866A-2785-4BAA-89D6-D9D99C37762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FEB6-A2DA-46B1-9CB4-CF23F9ED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4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866A-2785-4BAA-89D6-D9D99C37762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FEB6-A2DA-46B1-9CB4-CF23F9ED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2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866A-2785-4BAA-89D6-D9D99C37762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1FEB6-A2DA-46B1-9CB4-CF23F9ED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6DA866A-2785-4BAA-89D6-D9D99C37762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1FEB6-A2DA-46B1-9CB4-CF23F9ED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89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5658" y="361150"/>
            <a:ext cx="9170126" cy="118334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Agency FB" panose="020B0503020202020204" pitchFamily="34" charset="0"/>
              </a:rPr>
              <a:t>Sales Insights Presentation for 2011 – CEO &amp; CMO Brief</a:t>
            </a:r>
            <a:endParaRPr lang="en-US" sz="3600" b="1" dirty="0">
              <a:latin typeface="Agency FB" panose="020B05030202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74766" y="1829208"/>
            <a:ext cx="11207930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Presented by: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800" cap="none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Islamiyat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Damilola Abdulwasiu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report summarizes data-driven insights based on online sales performance in 2011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focus areas: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revenue trend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Country-level performance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customers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Regional demand map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242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gency FB" panose="020B0503020202020204" pitchFamily="34" charset="0"/>
              </a:rPr>
              <a:t>Conclusion &amp; Strategic Recommendations</a:t>
            </a:r>
            <a:endParaRPr lang="en-US" sz="3600" b="1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24296"/>
            <a:ext cx="8946541" cy="452410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Revenue peaked in November, hinting at seasonal buying patterns.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Netherlands and EIRE are high-performing non-UK markets.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few customers contribute the majority of revenue.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Regional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demand shows potential for international expansion.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Focus retention on key customers and expand into top-performing countries.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34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b="1" dirty="0" smtClean="0">
                <a:latin typeface="Agency FB" panose="020B0503020202020204" pitchFamily="34" charset="0"/>
              </a:rPr>
              <a:t>THANK YOU.</a:t>
            </a:r>
            <a:endParaRPr lang="en-US" sz="88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12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gency FB" panose="020B0503020202020204" pitchFamily="34" charset="0"/>
              </a:rPr>
              <a:t>Monthly Revenue Trend for 2011</a:t>
            </a:r>
            <a:endParaRPr lang="en-US" sz="3600" b="1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778" y="2076994"/>
            <a:ext cx="9057076" cy="41714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Understanding seasonality and forecasting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</a:p>
          <a:p>
            <a:pPr marL="0" indent="0">
              <a:buNone/>
            </a:pP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chart shows how revenue changed month by month in 2011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noticeable peak in revenue occurred in November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Q4 drop may indicate seasonal shifts or reduced campaigns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guide inventory and marketing planning.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9329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gency FB" panose="020B0503020202020204" pitchFamily="34" charset="0"/>
              </a:rPr>
              <a:t>Monthly Revenue Trend for 2011</a:t>
            </a:r>
            <a:endParaRPr lang="en-US" sz="3600" b="1" dirty="0">
              <a:latin typeface="Agency FB" panose="020B0503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489" y="2052638"/>
            <a:ext cx="7630797" cy="4195762"/>
          </a:xfrm>
        </p:spPr>
      </p:pic>
    </p:spTree>
    <p:extLst>
      <p:ext uri="{BB962C8B-B14F-4D97-AF65-F5344CB8AC3E}">
        <p14:creationId xmlns:p14="http://schemas.microsoft.com/office/powerpoint/2010/main" val="3780990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gency FB" panose="020B0503020202020204" pitchFamily="34" charset="0"/>
                <a:cs typeface="Arial" panose="020B0604020202020204" pitchFamily="34" charset="0"/>
              </a:rPr>
              <a:t>Top 10 Countries by Revenue and Quantity Sold (Excl. UK)</a:t>
            </a:r>
            <a:endParaRPr lang="en-US" sz="3600" b="1" dirty="0"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Identifying regional strengths for future </a:t>
            </a:r>
            <a:r>
              <a:rPr lang="en-US" sz="2000" b="1" dirty="0" smtClean="0"/>
              <a:t>focus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Netherlands, EIRE, and Germany lead in both revenue and volume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Excludes the United Kingdom as per CMO's request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countries show consistent demand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potential for expansion, regional promotions, or market entry.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52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Agency FB" panose="020B0503020202020204" pitchFamily="34" charset="0"/>
                <a:cs typeface="Arial" panose="020B0604020202020204" pitchFamily="34" charset="0"/>
              </a:rPr>
              <a:t>Top 10 Countries by Revenue and Quantity Sold (Excl. UK)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80" y="2052638"/>
            <a:ext cx="7781815" cy="4195762"/>
          </a:xfrm>
        </p:spPr>
      </p:pic>
    </p:spTree>
    <p:extLst>
      <p:ext uri="{BB962C8B-B14F-4D97-AF65-F5344CB8AC3E}">
        <p14:creationId xmlns:p14="http://schemas.microsoft.com/office/powerpoint/2010/main" val="2964316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Agency FB" panose="020B0503020202020204" pitchFamily="34" charset="0"/>
              </a:rPr>
              <a:t>Top 10 Customers by Revenue</a:t>
            </a:r>
            <a:endParaRPr lang="en-US" sz="4000" b="1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Prioritizing high-value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relationships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14466 brings in the highest revenue.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customers include 18102 and 14056.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 customers contribute significantly to overall revenue.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Opportunity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design loyalty strategies and personalized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offers.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52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gency FB" panose="020B0503020202020204" pitchFamily="34" charset="0"/>
              </a:rPr>
              <a:t>Top 10 Customers by Revenue</a:t>
            </a:r>
            <a:endParaRPr lang="en-US" sz="36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468" y="2052638"/>
            <a:ext cx="8025801" cy="4195762"/>
          </a:xfrm>
        </p:spPr>
      </p:pic>
    </p:spTree>
    <p:extLst>
      <p:ext uri="{BB962C8B-B14F-4D97-AF65-F5344CB8AC3E}">
        <p14:creationId xmlns:p14="http://schemas.microsoft.com/office/powerpoint/2010/main" val="97335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gency FB" panose="020B0503020202020204" pitchFamily="34" charset="0"/>
              </a:rPr>
              <a:t>Product Demand by Country – Bubble Map (Excl. UK)</a:t>
            </a:r>
            <a:endParaRPr lang="en-US" sz="3600" b="1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3303"/>
            <a:ext cx="10515600" cy="4243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Spotting expansion opportunities based on quantity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sold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Shows demand concentration by country (size of bubble = quantity).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UK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excluded.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Australia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Germany, and Netherlands show strong product demand.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regions are candidates for future distribution and targeted campaigns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813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gency FB" panose="020B0503020202020204" pitchFamily="34" charset="0"/>
              </a:rPr>
              <a:t>Product Demand by Country – Bubble Map (Excl. UK)</a:t>
            </a:r>
            <a:endParaRPr lang="en-US" sz="36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825" y="2052638"/>
            <a:ext cx="7868126" cy="4195762"/>
          </a:xfrm>
        </p:spPr>
      </p:pic>
    </p:spTree>
    <p:extLst>
      <p:ext uri="{BB962C8B-B14F-4D97-AF65-F5344CB8AC3E}">
        <p14:creationId xmlns:p14="http://schemas.microsoft.com/office/powerpoint/2010/main" val="3675873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</TotalTime>
  <Words>340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Agency FB</vt:lpstr>
      <vt:lpstr>Arial</vt:lpstr>
      <vt:lpstr>Century Gothic</vt:lpstr>
      <vt:lpstr>Wingdings 3</vt:lpstr>
      <vt:lpstr>Ion</vt:lpstr>
      <vt:lpstr>Sales Insights Presentation for 2011 – CEO &amp; CMO Brief</vt:lpstr>
      <vt:lpstr>Monthly Revenue Trend for 2011</vt:lpstr>
      <vt:lpstr>Monthly Revenue Trend for 2011</vt:lpstr>
      <vt:lpstr>Top 10 Countries by Revenue and Quantity Sold (Excl. UK)</vt:lpstr>
      <vt:lpstr>Top 10 Countries by Revenue and Quantity Sold (Excl. UK)</vt:lpstr>
      <vt:lpstr>Top 10 Customers by Revenue</vt:lpstr>
      <vt:lpstr>Top 10 Customers by Revenue</vt:lpstr>
      <vt:lpstr>Product Demand by Country – Bubble Map (Excl. UK)</vt:lpstr>
      <vt:lpstr>Product Demand by Country – Bubble Map (Excl. UK)</vt:lpstr>
      <vt:lpstr>Conclusion &amp; Strategic Recommendations</vt:lpstr>
      <vt:lpstr>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 Presentation for 2011 – CEO &amp; CMO Brief</dc:title>
  <dc:creator>Microsoft account</dc:creator>
  <cp:lastModifiedBy>Microsoft account</cp:lastModifiedBy>
  <cp:revision>14</cp:revision>
  <dcterms:created xsi:type="dcterms:W3CDTF">2025-07-23T14:52:26Z</dcterms:created>
  <dcterms:modified xsi:type="dcterms:W3CDTF">2025-08-30T20:48:40Z</dcterms:modified>
</cp:coreProperties>
</file>