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4D30D-AA4A-47A0-A5F2-DBFEDD537C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82556-3631-495F-9956-632E6D20D25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Aprir una sessione Meterpreter su Metasploitable</a:t>
          </a:r>
          <a:endParaRPr lang="en-US" dirty="0"/>
        </a:p>
      </dgm:t>
    </dgm:pt>
    <dgm:pt modelId="{A4BA1553-216C-412E-85B6-E63C3999B5D6}" type="parTrans" cxnId="{4E34669E-6813-4053-9F6C-20C6954F72D6}">
      <dgm:prSet/>
      <dgm:spPr/>
      <dgm:t>
        <a:bodyPr/>
        <a:lstStyle/>
        <a:p>
          <a:endParaRPr lang="en-US"/>
        </a:p>
      </dgm:t>
    </dgm:pt>
    <dgm:pt modelId="{86085962-8A2D-4187-BDE7-9D26EB357D2A}" type="sibTrans" cxnId="{4E34669E-6813-4053-9F6C-20C6954F72D6}">
      <dgm:prSet/>
      <dgm:spPr/>
      <dgm:t>
        <a:bodyPr/>
        <a:lstStyle/>
        <a:p>
          <a:endParaRPr lang="en-US"/>
        </a:p>
      </dgm:t>
    </dgm:pt>
    <dgm:pt modelId="{239B414E-481A-4581-9FD8-7F08E54B291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Raccogliere informazioni sulla Sistema</a:t>
          </a:r>
          <a:endParaRPr lang="en-US"/>
        </a:p>
      </dgm:t>
    </dgm:pt>
    <dgm:pt modelId="{D6A234D7-A074-473B-8766-59F8CE9CECEB}" type="parTrans" cxnId="{AFA65CA2-2F5C-4314-AEFB-AF821F71C163}">
      <dgm:prSet/>
      <dgm:spPr/>
      <dgm:t>
        <a:bodyPr/>
        <a:lstStyle/>
        <a:p>
          <a:endParaRPr lang="en-US"/>
        </a:p>
      </dgm:t>
    </dgm:pt>
    <dgm:pt modelId="{3A07AE19-1997-4B07-A395-632669A2D02A}" type="sibTrans" cxnId="{AFA65CA2-2F5C-4314-AEFB-AF821F71C163}">
      <dgm:prSet/>
      <dgm:spPr/>
      <dgm:t>
        <a:bodyPr/>
        <a:lstStyle/>
        <a:p>
          <a:endParaRPr lang="en-US"/>
        </a:p>
      </dgm:t>
    </dgm:pt>
    <dgm:pt modelId="{7F4A6BD8-7272-47EA-8BC8-0A808EDA164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Raccogliere informazioni della tabella route</a:t>
          </a:r>
          <a:endParaRPr lang="en-US"/>
        </a:p>
      </dgm:t>
    </dgm:pt>
    <dgm:pt modelId="{CEF2993B-8659-4943-95D5-DE2CFC3D7CFB}" type="parTrans" cxnId="{90ED1D55-B844-4287-91DC-F7F956200676}">
      <dgm:prSet/>
      <dgm:spPr/>
      <dgm:t>
        <a:bodyPr/>
        <a:lstStyle/>
        <a:p>
          <a:endParaRPr lang="en-US"/>
        </a:p>
      </dgm:t>
    </dgm:pt>
    <dgm:pt modelId="{E9FA8C76-1227-4919-B1EC-BA1EC62BAC1C}" type="sibTrans" cxnId="{90ED1D55-B844-4287-91DC-F7F956200676}">
      <dgm:prSet/>
      <dgm:spPr/>
      <dgm:t>
        <a:bodyPr/>
        <a:lstStyle/>
        <a:p>
          <a:endParaRPr lang="en-US"/>
        </a:p>
      </dgm:t>
    </dgm:pt>
    <dgm:pt modelId="{C8FBB1BF-48D1-4CBB-9C46-E917E9B82DC0}" type="pres">
      <dgm:prSet presAssocID="{ABD4D30D-AA4A-47A0-A5F2-DBFEDD537C0D}" presName="root" presStyleCnt="0">
        <dgm:presLayoutVars>
          <dgm:dir/>
          <dgm:resizeHandles val="exact"/>
        </dgm:presLayoutVars>
      </dgm:prSet>
      <dgm:spPr/>
    </dgm:pt>
    <dgm:pt modelId="{AD24DBAA-0AF4-4404-8889-3335E26EA7B3}" type="pres">
      <dgm:prSet presAssocID="{6AC82556-3631-495F-9956-632E6D20D25D}" presName="compNode" presStyleCnt="0"/>
      <dgm:spPr/>
    </dgm:pt>
    <dgm:pt modelId="{E7372344-C9C4-4845-B075-38B4F473D031}" type="pres">
      <dgm:prSet presAssocID="{6AC82556-3631-495F-9956-632E6D20D25D}" presName="bgRect" presStyleLbl="bgShp" presStyleIdx="0" presStyleCnt="3"/>
      <dgm:spPr/>
    </dgm:pt>
    <dgm:pt modelId="{D6539DBA-6E30-4DD3-8D79-12B8DD9FD880}" type="pres">
      <dgm:prSet presAssocID="{6AC82556-3631-495F-9956-632E6D20D2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0F31D-CDCA-45E7-9578-7DDEC8982C9C}" type="pres">
      <dgm:prSet presAssocID="{6AC82556-3631-495F-9956-632E6D20D25D}" presName="spaceRect" presStyleCnt="0"/>
      <dgm:spPr/>
    </dgm:pt>
    <dgm:pt modelId="{F4890150-8DB0-4FE6-AE15-749750F00709}" type="pres">
      <dgm:prSet presAssocID="{6AC82556-3631-495F-9956-632E6D20D25D}" presName="parTx" presStyleLbl="revTx" presStyleIdx="0" presStyleCnt="3">
        <dgm:presLayoutVars>
          <dgm:chMax val="0"/>
          <dgm:chPref val="0"/>
        </dgm:presLayoutVars>
      </dgm:prSet>
      <dgm:spPr/>
    </dgm:pt>
    <dgm:pt modelId="{8779FD61-157A-469E-AD96-0C60F0584746}" type="pres">
      <dgm:prSet presAssocID="{86085962-8A2D-4187-BDE7-9D26EB357D2A}" presName="sibTrans" presStyleCnt="0"/>
      <dgm:spPr/>
    </dgm:pt>
    <dgm:pt modelId="{42A68EC9-2D0A-46F7-9FEF-CE737DFB7170}" type="pres">
      <dgm:prSet presAssocID="{239B414E-481A-4581-9FD8-7F08E54B2915}" presName="compNode" presStyleCnt="0"/>
      <dgm:spPr/>
    </dgm:pt>
    <dgm:pt modelId="{474C56FD-E4B5-4BD9-8BFA-5C9B054BDAE4}" type="pres">
      <dgm:prSet presAssocID="{239B414E-481A-4581-9FD8-7F08E54B2915}" presName="bgRect" presStyleLbl="bgShp" presStyleIdx="1" presStyleCnt="3"/>
      <dgm:spPr/>
    </dgm:pt>
    <dgm:pt modelId="{6390C17B-04C3-4931-8AED-25EA27B20DB5}" type="pres">
      <dgm:prSet presAssocID="{239B414E-481A-4581-9FD8-7F08E54B2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F0CBFF8-78FC-4EB0-B83B-59667D82D07B}" type="pres">
      <dgm:prSet presAssocID="{239B414E-481A-4581-9FD8-7F08E54B2915}" presName="spaceRect" presStyleCnt="0"/>
      <dgm:spPr/>
    </dgm:pt>
    <dgm:pt modelId="{DEFB4FAF-9ACD-47F6-9662-6F39A614A26C}" type="pres">
      <dgm:prSet presAssocID="{239B414E-481A-4581-9FD8-7F08E54B2915}" presName="parTx" presStyleLbl="revTx" presStyleIdx="1" presStyleCnt="3">
        <dgm:presLayoutVars>
          <dgm:chMax val="0"/>
          <dgm:chPref val="0"/>
        </dgm:presLayoutVars>
      </dgm:prSet>
      <dgm:spPr/>
    </dgm:pt>
    <dgm:pt modelId="{405079CE-BA58-4EA1-8C89-BD0B32F74289}" type="pres">
      <dgm:prSet presAssocID="{3A07AE19-1997-4B07-A395-632669A2D02A}" presName="sibTrans" presStyleCnt="0"/>
      <dgm:spPr/>
    </dgm:pt>
    <dgm:pt modelId="{7F9B90F9-5B02-45DE-9C25-93289EF1195C}" type="pres">
      <dgm:prSet presAssocID="{7F4A6BD8-7272-47EA-8BC8-0A808EDA164E}" presName="compNode" presStyleCnt="0"/>
      <dgm:spPr/>
    </dgm:pt>
    <dgm:pt modelId="{391C9E80-BF8C-4D1B-9089-85F47012C631}" type="pres">
      <dgm:prSet presAssocID="{7F4A6BD8-7272-47EA-8BC8-0A808EDA164E}" presName="bgRect" presStyleLbl="bgShp" presStyleIdx="2" presStyleCnt="3"/>
      <dgm:spPr/>
    </dgm:pt>
    <dgm:pt modelId="{EB68036E-7842-4239-8EC9-1B70A0210406}" type="pres">
      <dgm:prSet presAssocID="{7F4A6BD8-7272-47EA-8BC8-0A808EDA16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CDF760FB-7AF5-4A43-B1D6-B78F9E2F1D21}" type="pres">
      <dgm:prSet presAssocID="{7F4A6BD8-7272-47EA-8BC8-0A808EDA164E}" presName="spaceRect" presStyleCnt="0"/>
      <dgm:spPr/>
    </dgm:pt>
    <dgm:pt modelId="{3BC682C3-21DD-43ED-9E39-A6DA379AC012}" type="pres">
      <dgm:prSet presAssocID="{7F4A6BD8-7272-47EA-8BC8-0A808EDA16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1F860F-3E6C-401F-9668-3C8FD9B8BE0E}" type="presOf" srcId="{6AC82556-3631-495F-9956-632E6D20D25D}" destId="{F4890150-8DB0-4FE6-AE15-749750F00709}" srcOrd="0" destOrd="0" presId="urn:microsoft.com/office/officeart/2018/2/layout/IconVerticalSolidList"/>
    <dgm:cxn modelId="{CE3E472D-5AD9-4A0B-A968-7650AE1B11B2}" type="presOf" srcId="{239B414E-481A-4581-9FD8-7F08E54B2915}" destId="{DEFB4FAF-9ACD-47F6-9662-6F39A614A26C}" srcOrd="0" destOrd="0" presId="urn:microsoft.com/office/officeart/2018/2/layout/IconVerticalSolidList"/>
    <dgm:cxn modelId="{4A1B264A-0CB0-4AF0-89EF-E7B20AE75250}" type="presOf" srcId="{7F4A6BD8-7272-47EA-8BC8-0A808EDA164E}" destId="{3BC682C3-21DD-43ED-9E39-A6DA379AC012}" srcOrd="0" destOrd="0" presId="urn:microsoft.com/office/officeart/2018/2/layout/IconVerticalSolidList"/>
    <dgm:cxn modelId="{90ED1D55-B844-4287-91DC-F7F956200676}" srcId="{ABD4D30D-AA4A-47A0-A5F2-DBFEDD537C0D}" destId="{7F4A6BD8-7272-47EA-8BC8-0A808EDA164E}" srcOrd="2" destOrd="0" parTransId="{CEF2993B-8659-4943-95D5-DE2CFC3D7CFB}" sibTransId="{E9FA8C76-1227-4919-B1EC-BA1EC62BAC1C}"/>
    <dgm:cxn modelId="{4E34669E-6813-4053-9F6C-20C6954F72D6}" srcId="{ABD4D30D-AA4A-47A0-A5F2-DBFEDD537C0D}" destId="{6AC82556-3631-495F-9956-632E6D20D25D}" srcOrd="0" destOrd="0" parTransId="{A4BA1553-216C-412E-85B6-E63C3999B5D6}" sibTransId="{86085962-8A2D-4187-BDE7-9D26EB357D2A}"/>
    <dgm:cxn modelId="{AFA65CA2-2F5C-4314-AEFB-AF821F71C163}" srcId="{ABD4D30D-AA4A-47A0-A5F2-DBFEDD537C0D}" destId="{239B414E-481A-4581-9FD8-7F08E54B2915}" srcOrd="1" destOrd="0" parTransId="{D6A234D7-A074-473B-8766-59F8CE9CECEB}" sibTransId="{3A07AE19-1997-4B07-A395-632669A2D02A}"/>
    <dgm:cxn modelId="{C91693BE-AA13-457B-8FBA-F634DD58D54E}" type="presOf" srcId="{ABD4D30D-AA4A-47A0-A5F2-DBFEDD537C0D}" destId="{C8FBB1BF-48D1-4CBB-9C46-E917E9B82DC0}" srcOrd="0" destOrd="0" presId="urn:microsoft.com/office/officeart/2018/2/layout/IconVerticalSolidList"/>
    <dgm:cxn modelId="{517D3D81-CB7A-4103-9804-3077E76B2997}" type="presParOf" srcId="{C8FBB1BF-48D1-4CBB-9C46-E917E9B82DC0}" destId="{AD24DBAA-0AF4-4404-8889-3335E26EA7B3}" srcOrd="0" destOrd="0" presId="urn:microsoft.com/office/officeart/2018/2/layout/IconVerticalSolidList"/>
    <dgm:cxn modelId="{BF7666C8-E0FE-447D-9AC8-779B6310C28D}" type="presParOf" srcId="{AD24DBAA-0AF4-4404-8889-3335E26EA7B3}" destId="{E7372344-C9C4-4845-B075-38B4F473D031}" srcOrd="0" destOrd="0" presId="urn:microsoft.com/office/officeart/2018/2/layout/IconVerticalSolidList"/>
    <dgm:cxn modelId="{11352F8C-EA3B-47B9-8CE3-8E930C26035D}" type="presParOf" srcId="{AD24DBAA-0AF4-4404-8889-3335E26EA7B3}" destId="{D6539DBA-6E30-4DD3-8D79-12B8DD9FD880}" srcOrd="1" destOrd="0" presId="urn:microsoft.com/office/officeart/2018/2/layout/IconVerticalSolidList"/>
    <dgm:cxn modelId="{481F23E8-11C9-46D9-8467-C7DFAB6CAC20}" type="presParOf" srcId="{AD24DBAA-0AF4-4404-8889-3335E26EA7B3}" destId="{C200F31D-CDCA-45E7-9578-7DDEC8982C9C}" srcOrd="2" destOrd="0" presId="urn:microsoft.com/office/officeart/2018/2/layout/IconVerticalSolidList"/>
    <dgm:cxn modelId="{3FB10D00-D3C4-412C-A1AF-DD3EA3F1B73B}" type="presParOf" srcId="{AD24DBAA-0AF4-4404-8889-3335E26EA7B3}" destId="{F4890150-8DB0-4FE6-AE15-749750F00709}" srcOrd="3" destOrd="0" presId="urn:microsoft.com/office/officeart/2018/2/layout/IconVerticalSolidList"/>
    <dgm:cxn modelId="{D80F3092-BDCA-4962-B6AB-1F91E4BD00E1}" type="presParOf" srcId="{C8FBB1BF-48D1-4CBB-9C46-E917E9B82DC0}" destId="{8779FD61-157A-469E-AD96-0C60F0584746}" srcOrd="1" destOrd="0" presId="urn:microsoft.com/office/officeart/2018/2/layout/IconVerticalSolidList"/>
    <dgm:cxn modelId="{577750CD-4829-4777-9850-51ADBC2CD7B0}" type="presParOf" srcId="{C8FBB1BF-48D1-4CBB-9C46-E917E9B82DC0}" destId="{42A68EC9-2D0A-46F7-9FEF-CE737DFB7170}" srcOrd="2" destOrd="0" presId="urn:microsoft.com/office/officeart/2018/2/layout/IconVerticalSolidList"/>
    <dgm:cxn modelId="{26C9967C-A08E-40C0-8626-1CA0EB6549B1}" type="presParOf" srcId="{42A68EC9-2D0A-46F7-9FEF-CE737DFB7170}" destId="{474C56FD-E4B5-4BD9-8BFA-5C9B054BDAE4}" srcOrd="0" destOrd="0" presId="urn:microsoft.com/office/officeart/2018/2/layout/IconVerticalSolidList"/>
    <dgm:cxn modelId="{615CB887-97CD-4652-A37A-21B62AEB290A}" type="presParOf" srcId="{42A68EC9-2D0A-46F7-9FEF-CE737DFB7170}" destId="{6390C17B-04C3-4931-8AED-25EA27B20DB5}" srcOrd="1" destOrd="0" presId="urn:microsoft.com/office/officeart/2018/2/layout/IconVerticalSolidList"/>
    <dgm:cxn modelId="{FD22B862-DBE7-4FC8-982B-81B42816A61B}" type="presParOf" srcId="{42A68EC9-2D0A-46F7-9FEF-CE737DFB7170}" destId="{1F0CBFF8-78FC-4EB0-B83B-59667D82D07B}" srcOrd="2" destOrd="0" presId="urn:microsoft.com/office/officeart/2018/2/layout/IconVerticalSolidList"/>
    <dgm:cxn modelId="{310B2A16-5AC2-4FD9-8F0D-CDE0A58CFD78}" type="presParOf" srcId="{42A68EC9-2D0A-46F7-9FEF-CE737DFB7170}" destId="{DEFB4FAF-9ACD-47F6-9662-6F39A614A26C}" srcOrd="3" destOrd="0" presId="urn:microsoft.com/office/officeart/2018/2/layout/IconVerticalSolidList"/>
    <dgm:cxn modelId="{C324C0C8-F2C2-41A1-9E92-60447C53005E}" type="presParOf" srcId="{C8FBB1BF-48D1-4CBB-9C46-E917E9B82DC0}" destId="{405079CE-BA58-4EA1-8C89-BD0B32F74289}" srcOrd="3" destOrd="0" presId="urn:microsoft.com/office/officeart/2018/2/layout/IconVerticalSolidList"/>
    <dgm:cxn modelId="{0902752D-5935-4AFC-8BB8-8AEDA45D0B0F}" type="presParOf" srcId="{C8FBB1BF-48D1-4CBB-9C46-E917E9B82DC0}" destId="{7F9B90F9-5B02-45DE-9C25-93289EF1195C}" srcOrd="4" destOrd="0" presId="urn:microsoft.com/office/officeart/2018/2/layout/IconVerticalSolidList"/>
    <dgm:cxn modelId="{D7D92FAA-717E-4B00-8B2C-42EED71A1533}" type="presParOf" srcId="{7F9B90F9-5B02-45DE-9C25-93289EF1195C}" destId="{391C9E80-BF8C-4D1B-9089-85F47012C631}" srcOrd="0" destOrd="0" presId="urn:microsoft.com/office/officeart/2018/2/layout/IconVerticalSolidList"/>
    <dgm:cxn modelId="{A887BB3F-3E9C-49D2-A9B6-966E2025EEE7}" type="presParOf" srcId="{7F9B90F9-5B02-45DE-9C25-93289EF1195C}" destId="{EB68036E-7842-4239-8EC9-1B70A0210406}" srcOrd="1" destOrd="0" presId="urn:microsoft.com/office/officeart/2018/2/layout/IconVerticalSolidList"/>
    <dgm:cxn modelId="{74F1F4F3-D0E2-438A-81A5-27D288558196}" type="presParOf" srcId="{7F9B90F9-5B02-45DE-9C25-93289EF1195C}" destId="{CDF760FB-7AF5-4A43-B1D6-B78F9E2F1D21}" srcOrd="2" destOrd="0" presId="urn:microsoft.com/office/officeart/2018/2/layout/IconVerticalSolidList"/>
    <dgm:cxn modelId="{2AC7B2F7-5D60-4984-BAB2-373249D4040C}" type="presParOf" srcId="{7F9B90F9-5B02-45DE-9C25-93289EF1195C}" destId="{3BC682C3-21DD-43ED-9E39-A6DA379AC0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72344-C9C4-4845-B075-38B4F473D031}">
      <dsp:nvSpPr>
        <dsp:cNvPr id="0" name=""/>
        <dsp:cNvSpPr/>
      </dsp:nvSpPr>
      <dsp:spPr>
        <a:xfrm>
          <a:off x="0" y="444"/>
          <a:ext cx="5609219" cy="10402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9DBA-6E30-4DD3-8D79-12B8DD9FD880}">
      <dsp:nvSpPr>
        <dsp:cNvPr id="0" name=""/>
        <dsp:cNvSpPr/>
      </dsp:nvSpPr>
      <dsp:spPr>
        <a:xfrm>
          <a:off x="314681" y="234505"/>
          <a:ext cx="572148" cy="572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90150-8DB0-4FE6-AE15-749750F00709}">
      <dsp:nvSpPr>
        <dsp:cNvPr id="0" name=""/>
        <dsp:cNvSpPr/>
      </dsp:nvSpPr>
      <dsp:spPr>
        <a:xfrm>
          <a:off x="1201511" y="444"/>
          <a:ext cx="4407707" cy="104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95" tIns="110095" rIns="110095" bIns="1100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Aprir una sessione Meterpreter su Metasploitable</a:t>
          </a:r>
          <a:endParaRPr lang="en-US" sz="2500" kern="1200" dirty="0"/>
        </a:p>
      </dsp:txBody>
      <dsp:txXfrm>
        <a:off x="1201511" y="444"/>
        <a:ext cx="4407707" cy="1040269"/>
      </dsp:txXfrm>
    </dsp:sp>
    <dsp:sp modelId="{474C56FD-E4B5-4BD9-8BFA-5C9B054BDAE4}">
      <dsp:nvSpPr>
        <dsp:cNvPr id="0" name=""/>
        <dsp:cNvSpPr/>
      </dsp:nvSpPr>
      <dsp:spPr>
        <a:xfrm>
          <a:off x="0" y="1300782"/>
          <a:ext cx="5609219" cy="10402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C17B-04C3-4931-8AED-25EA27B20DB5}">
      <dsp:nvSpPr>
        <dsp:cNvPr id="0" name=""/>
        <dsp:cNvSpPr/>
      </dsp:nvSpPr>
      <dsp:spPr>
        <a:xfrm>
          <a:off x="314681" y="1534842"/>
          <a:ext cx="572148" cy="572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B4FAF-9ACD-47F6-9662-6F39A614A26C}">
      <dsp:nvSpPr>
        <dsp:cNvPr id="0" name=""/>
        <dsp:cNvSpPr/>
      </dsp:nvSpPr>
      <dsp:spPr>
        <a:xfrm>
          <a:off x="1201511" y="1300782"/>
          <a:ext cx="4407707" cy="104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95" tIns="110095" rIns="110095" bIns="1100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Raccogliere informazioni sulla Sistema</a:t>
          </a:r>
          <a:endParaRPr lang="en-US" sz="2500" kern="1200"/>
        </a:p>
      </dsp:txBody>
      <dsp:txXfrm>
        <a:off x="1201511" y="1300782"/>
        <a:ext cx="4407707" cy="1040269"/>
      </dsp:txXfrm>
    </dsp:sp>
    <dsp:sp modelId="{391C9E80-BF8C-4D1B-9089-85F47012C631}">
      <dsp:nvSpPr>
        <dsp:cNvPr id="0" name=""/>
        <dsp:cNvSpPr/>
      </dsp:nvSpPr>
      <dsp:spPr>
        <a:xfrm>
          <a:off x="0" y="2601119"/>
          <a:ext cx="5609219" cy="10402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8036E-7842-4239-8EC9-1B70A0210406}">
      <dsp:nvSpPr>
        <dsp:cNvPr id="0" name=""/>
        <dsp:cNvSpPr/>
      </dsp:nvSpPr>
      <dsp:spPr>
        <a:xfrm>
          <a:off x="314681" y="2835180"/>
          <a:ext cx="572148" cy="572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682C3-21DD-43ED-9E39-A6DA379AC012}">
      <dsp:nvSpPr>
        <dsp:cNvPr id="0" name=""/>
        <dsp:cNvSpPr/>
      </dsp:nvSpPr>
      <dsp:spPr>
        <a:xfrm>
          <a:off x="1201511" y="2601119"/>
          <a:ext cx="4407707" cy="104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95" tIns="110095" rIns="110095" bIns="1100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Raccogliere informazioni della tabella route</a:t>
          </a:r>
          <a:endParaRPr lang="en-US" sz="2500" kern="1200"/>
        </a:p>
      </dsp:txBody>
      <dsp:txXfrm>
        <a:off x="1201511" y="2601119"/>
        <a:ext cx="4407707" cy="104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E731-C9C8-3D06-9536-09DD5349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7F3BF-E184-BAD2-2804-25B2BC26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8A07-04A2-5445-643F-5155B835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8954-9E45-387E-FD62-8CE6297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56AF-9A59-4386-0E2A-5AD1941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CBE-E0E8-1B76-0E46-A8CD608D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2C14-D5DB-A453-4B21-9B7E54A3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ED55-BBDF-BFC0-69F1-A1894CFE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20A5-AB9E-18F8-759E-0D1E3C4D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734E-BE6D-F3BB-A2E4-96CA6812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7AD7-766A-F76D-7067-242B3DE7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DC77-242C-FA53-D283-CB2F0AD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4D2B-2DFB-E609-D2F3-A8451065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F41E-A46E-9713-504B-C6ACD214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2F8C-0499-0604-8AC4-2E059536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121A-1CAA-3A6C-32B4-8E199E3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AE5F-2FE2-919F-64C3-50E7987A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E7E3-EE92-9E90-2459-E95EDD39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3615-6D09-0FDF-578A-B07AFBC0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AFD4-80F4-724E-2ACF-6D13E5F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CE0-0D42-1199-A4F1-5D55D112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F1F-83B8-F8FA-ABF7-5FE14849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6E1F-6314-D7BA-F2AD-54A557FE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00A6-0C57-EF92-F478-53DB542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E4F6-F964-F1B8-4770-A4D02C2E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4D9F-2B44-FE61-8579-6EE98B34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8F47-4449-62B2-5133-8B46B4ED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C3B6-DDC8-05AB-55A3-A846638DB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B02C4-8AA1-3079-C8AA-77D624CF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3E4C-8FD2-5ADE-A6AD-0AF13B2B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8EBB0-E0D6-A109-D84F-D5CDF3CB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8F1-86F4-1A88-85E5-2A96AA0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99973-06D0-2006-B0E6-1351CD28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901-9CEC-3A96-085E-25A3A5D7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F6BC0-D21C-9FD1-ACA5-3A6342EF5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251B0-9576-7471-1E5F-DC7EAECEB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C0C9-6554-6AFA-60BA-941D7DBC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66A4C-483F-6F45-930F-B8DFA597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18095-685A-0907-6FFF-F5C3F76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2A96-1F93-AE28-616F-746A3B7D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B7E0F-C13C-693C-487C-9D728BDE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E27B-5772-71E7-0B6C-E26763B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10B56-D174-0EF9-9E1B-E6883B28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7AD4-3DD3-BB5C-919A-5A36D0AC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F791-B11C-298C-3225-6D2CCBA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819E-06C7-EE47-C77C-01617DED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255-4790-CB9D-D4F7-98DFEBFE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C8A9-3947-C742-F913-7217AD5C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2E02-AE82-4884-1692-7D1CCCD2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32D9-B296-CF08-5157-A337F3B6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566A-3DC1-E44E-35A1-4FE7A91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00BC5-201F-20EC-AB63-238D025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A37B-E1F5-53F9-4AB2-B4B0CB42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EF1DF-B0D5-D1E8-5B95-E08CB9F5C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38A6-15F2-E520-0EAB-54DAB319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BA7B2-129B-3BD7-D679-4E87FFC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5B644-477D-F1AC-77C3-FD31436F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85A2-8824-DCE9-14F4-60150272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A70B-1FBF-9CB1-B0A3-CD90CE21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E141-7AAA-F6EF-50A3-5D528135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AE8A-859C-87F6-5650-49DD8A566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7C22-3E7D-40EF-B2F7-BE6D4B443A7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EFA0-DD5D-3904-1E05-B84CC91A3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15CA6-CEF9-06CF-C653-0623301F4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AA9D-F73D-4A4F-8A22-218425F7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061E-ADBF-7B7B-E794-71A4FF60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br>
              <a:rPr lang="en-US" sz="5400"/>
            </a:b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C2342-4685-0864-601E-6AE1058FA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4" y="4099141"/>
            <a:ext cx="4087305" cy="1147863"/>
          </a:xfrm>
        </p:spPr>
        <p:txBody>
          <a:bodyPr anchor="t">
            <a:noAutofit/>
          </a:bodyPr>
          <a:lstStyle/>
          <a:p>
            <a:r>
              <a:rPr lang="it-IT" sz="4000" dirty="0"/>
              <a:t>Attacco alla rete usando Metasploit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D9416-75AD-BAAD-9902-C2852037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02B2782-8351-2237-94B5-070998217B48}"/>
              </a:ext>
            </a:extLst>
          </p:cNvPr>
          <p:cNvSpPr txBox="1">
            <a:spLocks/>
          </p:cNvSpPr>
          <p:nvPr/>
        </p:nvSpPr>
        <p:spPr>
          <a:xfrm>
            <a:off x="8355724" y="959244"/>
            <a:ext cx="2558358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6600" dirty="0"/>
              <a:t>Exploit</a:t>
            </a:r>
          </a:p>
        </p:txBody>
      </p:sp>
    </p:spTree>
    <p:extLst>
      <p:ext uri="{BB962C8B-B14F-4D97-AF65-F5344CB8AC3E}">
        <p14:creationId xmlns:p14="http://schemas.microsoft.com/office/powerpoint/2010/main" val="17086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10ABD-307D-DBBD-91A9-25F58DDF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8- Eseguendo il commando route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">
            <a:extLst>
              <a:ext uri="{FF2B5EF4-FFF2-40B4-BE49-F238E27FC236}">
                <a16:creationId xmlns:a16="http://schemas.microsoft.com/office/drawing/2014/main" id="{16FE3C66-942A-0518-D3F2-E88246430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1" y="2370924"/>
            <a:ext cx="7724903" cy="39976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39721-2E8D-568E-3254-FA352F553768}"/>
              </a:ext>
            </a:extLst>
          </p:cNvPr>
          <p:cNvSpPr txBox="1">
            <a:spLocks/>
          </p:cNvSpPr>
          <p:nvPr/>
        </p:nvSpPr>
        <p:spPr>
          <a:xfrm>
            <a:off x="8009547" y="2370923"/>
            <a:ext cx="4011732" cy="399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Come e mostrato nell’immagine, eseguendo il commando route, ci mostra la tabella Routing della macchina Metasploitable </a:t>
            </a:r>
            <a:endParaRPr lang="it-I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0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71181A-1EAC-E5C5-8F11-D5375F572C53}"/>
              </a:ext>
            </a:extLst>
          </p:cNvPr>
          <p:cNvSpPr txBox="1">
            <a:spLocks/>
          </p:cNvSpPr>
          <p:nvPr/>
        </p:nvSpPr>
        <p:spPr>
          <a:xfrm>
            <a:off x="6064304" y="1787369"/>
            <a:ext cx="5609220" cy="595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Obiettivo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C08143-52B1-26C6-ED58-1F58C53EAEAD}"/>
              </a:ext>
            </a:extLst>
          </p:cNvPr>
          <p:cNvSpPr txBox="1">
            <a:spLocks/>
          </p:cNvSpPr>
          <p:nvPr/>
        </p:nvSpPr>
        <p:spPr>
          <a:xfrm>
            <a:off x="518474" y="1565428"/>
            <a:ext cx="4348012" cy="817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Programmi Usati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5410EB-0584-216F-8FA2-2468A024831E}"/>
              </a:ext>
            </a:extLst>
          </p:cNvPr>
          <p:cNvSpPr txBox="1">
            <a:spLocks/>
          </p:cNvSpPr>
          <p:nvPr/>
        </p:nvSpPr>
        <p:spPr>
          <a:xfrm>
            <a:off x="518474" y="2586418"/>
            <a:ext cx="4053526" cy="111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NMAP v 7.92</a:t>
            </a:r>
          </a:p>
          <a:p>
            <a:r>
              <a:rPr lang="it-IT" dirty="0"/>
              <a:t>Metasploit v 6.2.11-dev </a:t>
            </a:r>
          </a:p>
          <a:p>
            <a:endParaRPr lang="it-IT" dirty="0"/>
          </a:p>
          <a:p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527ACD3-09D7-877D-CA1D-4EC85BBD7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453953"/>
              </p:ext>
            </p:extLst>
          </p:nvPr>
        </p:nvGraphicFramePr>
        <p:xfrm>
          <a:off x="6064305" y="2758966"/>
          <a:ext cx="5609219" cy="364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25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372344-C9C4-4845-B075-38B4F473D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E7372344-C9C4-4845-B075-38B4F473D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6539DBA-6E30-4DD3-8D79-12B8DD9FD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graphicEl>
                                              <a:dgm id="{D6539DBA-6E30-4DD3-8D79-12B8DD9FD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4890150-8DB0-4FE6-AE15-749750F00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graphicEl>
                                              <a:dgm id="{F4890150-8DB0-4FE6-AE15-749750F007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74C56FD-E4B5-4BD9-8BFA-5C9B054BD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graphicEl>
                                              <a:dgm id="{474C56FD-E4B5-4BD9-8BFA-5C9B054BD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390C17B-04C3-4931-8AED-25EA27B20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graphicEl>
                                              <a:dgm id="{6390C17B-04C3-4931-8AED-25EA27B20D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EFB4FAF-9ACD-47F6-9662-6F39A614A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graphicEl>
                                              <a:dgm id="{DEFB4FAF-9ACD-47F6-9662-6F39A614A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91C9E80-BF8C-4D1B-9089-85F47012C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graphicEl>
                                              <a:dgm id="{391C9E80-BF8C-4D1B-9089-85F47012C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B68036E-7842-4239-8EC9-1B70A0210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graphicEl>
                                              <a:dgm id="{EB68036E-7842-4239-8EC9-1B70A0210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BC682C3-21DD-43ED-9E39-A6DA379A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graphicEl>
                                              <a:dgm id="{3BC682C3-21DD-43ED-9E39-A6DA379A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Graphic spid="1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A91F8-4D9A-B074-0D60-9ADA6041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30592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Ho usato nmap per trovare i dispositivi nella mia rete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B09007-018E-52FD-C1CF-80463B943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6" y="2427541"/>
            <a:ext cx="1126094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80AE3-0DFC-9147-FE97-9F18D56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8596"/>
            <a:ext cx="11139854" cy="1614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sz="3500" dirty="0">
                <a:solidFill>
                  <a:schemeClr val="bg1"/>
                </a:solidFill>
              </a:rPr>
              <a:t>2- Usando NMAP per l’enumerazione dei servizi attivi, si trova che il servizio java - rmi e attiva sulla porta 1099</a:t>
            </a:r>
            <a:br>
              <a:rPr lang="en-US" sz="3500" dirty="0">
                <a:solidFill>
                  <a:schemeClr val="bg1"/>
                </a:solidFill>
              </a:rPr>
            </a:b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94B5D051-007D-0602-EC17-D97C63D2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8" b="-1"/>
          <a:stretch/>
        </p:blipFill>
        <p:spPr>
          <a:xfrm>
            <a:off x="320040" y="2676838"/>
            <a:ext cx="11496821" cy="34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918A8-2EDC-65D4-4AAA-F95A8A6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40" y="610334"/>
            <a:ext cx="11308387" cy="8207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3-Usando Metasploit ho cercato i moduli d’exploit del servizio java_rmi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2588FD-9AFD-FB77-F24C-5598F634D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0" y="2427541"/>
            <a:ext cx="11421821" cy="3997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2A3C45-DAFD-3D2A-9CE9-81BC87670476}"/>
              </a:ext>
            </a:extLst>
          </p:cNvPr>
          <p:cNvSpPr txBox="1">
            <a:spLocks/>
          </p:cNvSpPr>
          <p:nvPr/>
        </p:nvSpPr>
        <p:spPr>
          <a:xfrm>
            <a:off x="5408022" y="2640456"/>
            <a:ext cx="6014287" cy="930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accent1"/>
                </a:solidFill>
              </a:rPr>
              <a:t>Usiamo l’exploit selezionato finche il più recente, con rango eccellente </a:t>
            </a:r>
          </a:p>
        </p:txBody>
      </p:sp>
    </p:spTree>
    <p:extLst>
      <p:ext uri="{BB962C8B-B14F-4D97-AF65-F5344CB8AC3E}">
        <p14:creationId xmlns:p14="http://schemas.microsoft.com/office/powerpoint/2010/main" val="155804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7CE18-61A0-EFBE-DE5B-9B538400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500" dirty="0">
                <a:solidFill>
                  <a:schemeClr val="bg1"/>
                </a:solidFill>
              </a:rPr>
              <a:t>4- Controllando I parametri del modulo usato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88B59015-4F27-7DD3-E80C-C85F09E92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9" y="2685554"/>
            <a:ext cx="5784713" cy="19517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24DB4D-349C-6322-0346-F2C1F28B49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36" y="2719731"/>
            <a:ext cx="5678840" cy="191758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8C8DAF-AB6C-A9E0-537B-09FE5FAC98C6}"/>
              </a:ext>
            </a:extLst>
          </p:cNvPr>
          <p:cNvSpPr txBox="1">
            <a:spLocks/>
          </p:cNvSpPr>
          <p:nvPr/>
        </p:nvSpPr>
        <p:spPr>
          <a:xfrm>
            <a:off x="291009" y="4802642"/>
            <a:ext cx="5691780" cy="115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a- </a:t>
            </a:r>
          </a:p>
          <a:p>
            <a:pPr marL="0" indent="0">
              <a:buNone/>
            </a:pPr>
            <a:r>
              <a:rPr lang="it-IT" sz="1600" dirty="0"/>
              <a:t>Come si vede nell'immagine è  richiesto di aggiungere indirizzo IP del Host (La machina vittima) </a:t>
            </a:r>
            <a:endParaRPr lang="it-IT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0B34A1-3F72-CFC0-EEAF-62EA46265CEE}"/>
              </a:ext>
            </a:extLst>
          </p:cNvPr>
          <p:cNvSpPr txBox="1">
            <a:spLocks/>
          </p:cNvSpPr>
          <p:nvPr/>
        </p:nvSpPr>
        <p:spPr>
          <a:xfrm>
            <a:off x="6347820" y="4802642"/>
            <a:ext cx="5691780" cy="115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b- </a:t>
            </a:r>
          </a:p>
          <a:p>
            <a:pPr marL="0" indent="0">
              <a:buNone/>
            </a:pPr>
            <a:r>
              <a:rPr lang="it-IT" sz="1600" dirty="0"/>
              <a:t>Usando il commando set RHOSTS 192.168.11.112</a:t>
            </a:r>
          </a:p>
          <a:p>
            <a:pPr marL="0" indent="0">
              <a:buNone/>
            </a:pPr>
            <a:r>
              <a:rPr lang="it-IT" sz="1600" dirty="0"/>
              <a:t>Ho aggiunto l’IP della vittima (Metasploitable)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EEF4C-6781-E22D-B04E-DA1AB4F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4" y="39627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kern="1200" dirty="0">
                <a:solidFill>
                  <a:schemeClr val="bg1"/>
                </a:solidFill>
              </a:rPr>
              <a:t>5-Ho </a:t>
            </a:r>
            <a:r>
              <a:rPr lang="it-IT" sz="3500" dirty="0">
                <a:solidFill>
                  <a:schemeClr val="bg1"/>
                </a:solidFill>
              </a:rPr>
              <a:t>e</a:t>
            </a:r>
            <a:r>
              <a:rPr lang="it-IT" sz="3500" kern="1200" dirty="0">
                <a:solidFill>
                  <a:schemeClr val="bg1"/>
                </a:solidFill>
              </a:rPr>
              <a:t>seguito</a:t>
            </a:r>
            <a:r>
              <a:rPr lang="en-US" sz="3500" kern="1200" dirty="0">
                <a:solidFill>
                  <a:schemeClr val="bg1"/>
                </a:solidFill>
              </a:rPr>
              <a:t> </a:t>
            </a:r>
            <a:r>
              <a:rPr lang="en-US" sz="3500" kern="1200" dirty="0" err="1">
                <a:solidFill>
                  <a:schemeClr val="bg1"/>
                </a:solidFill>
              </a:rPr>
              <a:t>l’exploit</a:t>
            </a:r>
            <a:r>
              <a:rPr lang="en-US" sz="3500" kern="1200" dirty="0">
                <a:solidFill>
                  <a:schemeClr val="bg1"/>
                </a:solidFill>
              </a:rPr>
              <a:t> con il commando run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D79FE0-D47B-30B0-1794-7BD694519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1" y="2385977"/>
            <a:ext cx="11496821" cy="22706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64337F-8653-EEF9-F494-F8171136CC94}"/>
              </a:ext>
            </a:extLst>
          </p:cNvPr>
          <p:cNvSpPr txBox="1">
            <a:spLocks/>
          </p:cNvSpPr>
          <p:nvPr/>
        </p:nvSpPr>
        <p:spPr>
          <a:xfrm>
            <a:off x="291008" y="4802643"/>
            <a:ext cx="7398945" cy="82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Come e mostrato nell’immagine, se indica che la sessione Meterpreter è  aperta con il HOST </a:t>
            </a:r>
            <a:r>
              <a:rPr lang="it-IT" sz="2400" dirty="0">
                <a:solidFill>
                  <a:schemeClr val="accent1"/>
                </a:solidFill>
              </a:rPr>
              <a:t>192.168.11.112 </a:t>
            </a:r>
          </a:p>
        </p:txBody>
      </p:sp>
    </p:spTree>
    <p:extLst>
      <p:ext uri="{BB962C8B-B14F-4D97-AF65-F5344CB8AC3E}">
        <p14:creationId xmlns:p14="http://schemas.microsoft.com/office/powerpoint/2010/main" val="2952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3052C-B17B-6B05-0725-479BB7F9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6- Ho eseguito il commando </a:t>
            </a:r>
            <a:r>
              <a:rPr lang="it-IT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ifconfig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931A-54DC-64B3-3E5C-566A4008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Mostra le varie interfaccia di rete sulla vittima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63A85E-94CC-5381-EAEB-15B3BF7DE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671059"/>
            <a:ext cx="5126736" cy="53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4A2-59EC-554D-E248-7CF6998E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7- Eseguendo </a:t>
            </a:r>
            <a:r>
              <a:rPr lang="it-IT" sz="3500" dirty="0">
                <a:solidFill>
                  <a:schemeClr val="bg1"/>
                </a:solidFill>
              </a:rPr>
              <a:t>il commando sysinfo </a:t>
            </a:r>
            <a:endParaRPr lang="it-IT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4D48FD8-B3FB-9DB6-25F1-73C840855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370923"/>
            <a:ext cx="7408115" cy="39570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3A1C0-FA84-B178-7B62-A792CEEC7636}"/>
              </a:ext>
            </a:extLst>
          </p:cNvPr>
          <p:cNvSpPr txBox="1">
            <a:spLocks/>
          </p:cNvSpPr>
          <p:nvPr/>
        </p:nvSpPr>
        <p:spPr>
          <a:xfrm>
            <a:off x="8009547" y="2370923"/>
            <a:ext cx="4011732" cy="399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Come e mostrato nell’immagine, eseguendo il commando sysinfo, ci mostra l’informazione del sistema della macchina Metasploitable </a:t>
            </a:r>
            <a:endParaRPr lang="it-I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PowerPoint Presentation</vt:lpstr>
      <vt:lpstr>1- Ho usato nmap per trovare i dispositivi nella mia rete</vt:lpstr>
      <vt:lpstr>2- Usando NMAP per l’enumerazione dei servizi attivi, si trova che il servizio java - rmi e attiva sulla porta 1099 </vt:lpstr>
      <vt:lpstr>3-Usando Metasploit ho cercato i moduli d’exploit del servizio java_rmi</vt:lpstr>
      <vt:lpstr>4- Controllando I parametri del modulo usato </vt:lpstr>
      <vt:lpstr>5-Ho eseguito l’exploit con il commando run</vt:lpstr>
      <vt:lpstr>6- Ho eseguito il commando ifconfig</vt:lpstr>
      <vt:lpstr>7- Eseguendo il commando sysinfo </vt:lpstr>
      <vt:lpstr>8- Eseguendo il commando route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Islam Khalil</dc:creator>
  <cp:lastModifiedBy>Islam Khalil</cp:lastModifiedBy>
  <cp:revision>2</cp:revision>
  <dcterms:created xsi:type="dcterms:W3CDTF">2022-09-02T09:08:15Z</dcterms:created>
  <dcterms:modified xsi:type="dcterms:W3CDTF">2022-09-02T11:08:50Z</dcterms:modified>
</cp:coreProperties>
</file>