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score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Product_ID by Summary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be6b351-c607-42bf-9318-0288678d7fa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ada1286468840a7" /><Relationship Type="http://schemas.openxmlformats.org/officeDocument/2006/relationships/hyperlink" Target="https://app.powerbi.com/groups/me/reports/9be6b351-c607-42bf-9318-0288678d7fa7/ReportSection?pbi_source=PowerPoint" TargetMode="External" Id="RelId0" /><Relationship Type="http://schemas.openxmlformats.org/officeDocument/2006/relationships/image" Target="/ppt/media/image4.png" Id="imgId30171262" /><Relationship Type="http://schemas.openxmlformats.org/officeDocument/2006/relationships/notesSlide" Target="/ppt/notesSlides/notesSlide.xml" Id="R6dd842b5eb6940d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a2e4bf141574774" /><Relationship Type="http://schemas.openxmlformats.org/officeDocument/2006/relationships/hyperlink" Target="https://app.powerbi.com/groups/me/reports/9be6b351-c607-42bf-9318-0288678d7fa7/ReportSectiond41964854c63d4903ba8?pbi_source=PowerPoint" TargetMode="External" Id="RelId1" /><Relationship Type="http://schemas.openxmlformats.org/officeDocument/2006/relationships/image" Target="/ppt/media/image5.png" Id="imgId30171263" /><Relationship Type="http://schemas.openxmlformats.org/officeDocument/2006/relationships/notesSlide" Target="/ppt/notesSlides/notesSlide2.xml" Id="R204bf6be7385441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dda434fb26f4a53" /><Relationship Type="http://schemas.openxmlformats.org/officeDocument/2006/relationships/hyperlink" Target="https://app.powerbi.com/groups/me/reports/9be6b351-c607-42bf-9318-0288678d7fa7/ReportSectionbaf6a8e365b400c76249?pbi_source=PowerPoint" TargetMode="External" Id="RelId2" /><Relationship Type="http://schemas.openxmlformats.org/officeDocument/2006/relationships/image" Target="/ppt/media/image6.png" Id="imgId30171264" /><Relationship Type="http://schemas.openxmlformats.org/officeDocument/2006/relationships/notesSlide" Target="/ppt/notesSlides/notesSlide3.xml" Id="R6c92d3ce238848cb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235220ceefb4efe" /><Relationship Type="http://schemas.openxmlformats.org/officeDocument/2006/relationships/hyperlink" Target="https://app.powerbi.com/groups/me/reports/9be6b351-c607-42bf-9318-0288678d7fa7/ReportSection3dc8bc7a03dd3401165d?pbi_source=PowerPoint" TargetMode="External" Id="RelId3" /><Relationship Type="http://schemas.openxmlformats.org/officeDocument/2006/relationships/image" Target="/ppt/media/image7.png" Id="imgId30171265" /><Relationship Type="http://schemas.openxmlformats.org/officeDocument/2006/relationships/notesSlide" Target="/ppt/notesSlides/notesSlide4.xml" Id="Rcdf624e015b94f3a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Amazon Data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6/2/2021 3:06:11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5/29/2021 12:16:27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, columnChart, slicer, Card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1712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unnel, slicer, funnel, actionButton, Product_ID by Summary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1712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, lineChart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1712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1712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