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01D5-2172-B6CB-DD01-B54B0154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916D9-489C-4995-32C2-36B2A5664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9C30-0CD0-39AC-339F-4586EB58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3F7C-A185-F49B-C4D0-BBE6D200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16D4F-89CA-B650-638F-5DFD62F4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5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D3BD-AADE-3A65-0C89-DCCD858A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FA5D1-9F70-0D44-ED44-37A82D5EF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709EA-0F23-845F-D630-25D28425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B44EC-8ECF-999A-F1D5-405D973E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73EF-CC39-0B5D-9A2B-811DF31F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6E0C2-E18D-F426-0FA9-39DF91879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2230A-B902-D940-7133-C58DDEB45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B3E6-922F-6A0F-9FD6-DB431B81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96CF-2FD9-DB84-2FCD-BEE5A308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C1CE-03C9-43D6-6C9D-CB902954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3F6E-24E1-EAE7-9981-9E375B7C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E08B-D027-BE8B-CB8D-8CC7D9D4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0980E-B65D-DE89-0501-27371221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41352-11EC-F419-E875-ED04D93D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DDCA-19DC-EACE-CCEC-CDFB6F1C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8106-09EB-0693-8764-0A6F2747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9B782-70A3-BCDC-8A75-67647997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191A-4244-E062-0F6E-8FAC06B0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2075-F1CB-DA29-E9D4-D9FF2F3D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A6F8-6F6A-3885-7C1C-54C11E4A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5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164-006A-5B9E-F864-8B3D48E9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156F-7684-7B8D-B147-05EACB4E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826F8-5F24-5940-B738-F2418CFBC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C18B2-4E01-AA5A-5853-DC6648E3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C7AA-F0AB-2FE9-2C6D-37A35EA0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BECE5-6148-8CE0-1607-45C0BF8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0DC5-54AF-78E5-AE0E-727C2C2E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FBA65-6181-B02A-D4D3-13BEC7B0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53F52-E388-C846-AD1A-12E51169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BDE3-F13B-7107-719B-AD9AB163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675B1-09D0-B97F-4B26-5E48E1D59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2D104-E3BB-C2DE-32B9-A03EBB57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3D0BB-295B-4BB2-8EF4-327B93F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0393F-1AD7-B97B-DA90-29AEB5C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E18A-86C9-3CFE-872C-4EBDD92D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F9521-D05A-16B7-C5F1-97B1F975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DFDC-9B9C-1866-98D7-80D41C60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049B4-3334-3C44-7C6A-34144570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7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6B34A-BDEE-B304-A3C7-8E157826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E88F9-6BDE-ECBD-94E5-C6007D4F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48AB-A7AB-72CD-152D-892E8EE1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3604-454B-456A-C7D7-FD0F18F4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BDD9-8022-D3C4-36E4-42D889F6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8A671-FBB0-D56D-E936-58B3C5F8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B33C8-D464-FD8F-D0BC-B9526D9A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15203-05D6-EBBD-09E1-ED960540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E3CF2-D11D-84D2-8839-0AE44F91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DFBB-8D1B-FCDA-4D83-79891F31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9A95A-7BD7-083E-DE49-671762DD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DCF7-2BB5-C4E6-145F-FFE8CEA2D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21398-6C31-8CDF-FC9E-20C26FD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EFEA-AACA-E8B5-28B9-9F4DF7C2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C247E-2B99-0A98-06FF-FA1FFB77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E3353-2391-4278-E664-DB960AC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0EB3-C669-C9F2-1AF4-3E6A20A4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E438-37E5-2FE5-E143-F819BE739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953B6-7185-48B1-BAE0-23259B952BE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C79A-758E-4021-95CA-17B7F8C19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D950-DFC1-CE4E-8BFF-7C877C133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D3B2C-4B62-4CC4-86AC-FCA9E0F7E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D1EC-41B1-0C40-06FD-993461511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3270D-7D3C-F831-3D0B-8EE84232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oup of people looking at a computer&#10;&#10;AI-generated content may be incorrect.">
            <a:extLst>
              <a:ext uri="{FF2B5EF4-FFF2-40B4-BE49-F238E27FC236}">
                <a16:creationId xmlns:a16="http://schemas.microsoft.com/office/drawing/2014/main" id="{D5691FB8-406B-0682-03D2-0D7FC8087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06" y="0"/>
            <a:ext cx="12265906" cy="68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5896-0449-A48D-6A75-F1834ADE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19455-D66E-4E25-AE04-242A61F4B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72458" y="-65605"/>
            <a:ext cx="12764458" cy="70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AD5E-13EC-4A6C-FF21-ED984D9F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849E4B-0E92-3298-8A51-43AF582E7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28350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FF8-D9FA-2091-0BA8-227CB05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green and white text with green squares&#10;&#10;AI-generated content may be incorrect.">
            <a:extLst>
              <a:ext uri="{FF2B5EF4-FFF2-40B4-BE49-F238E27FC236}">
                <a16:creationId xmlns:a16="http://schemas.microsoft.com/office/drawing/2014/main" id="{41F77DFE-6864-DE0E-0CC8-61D2BFB1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7338"/>
          </a:xfrm>
        </p:spPr>
      </p:pic>
    </p:spTree>
    <p:extLst>
      <p:ext uri="{BB962C8B-B14F-4D97-AF65-F5344CB8AC3E}">
        <p14:creationId xmlns:p14="http://schemas.microsoft.com/office/powerpoint/2010/main" val="333068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F16B-F489-B422-C366-C2B9EF06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52FE37-0984-F789-27EB-9E6AD7B28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524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u2024661</dc:creator>
  <cp:lastModifiedBy>u2024661</cp:lastModifiedBy>
  <cp:revision>1</cp:revision>
  <dcterms:created xsi:type="dcterms:W3CDTF">2025-10-19T17:48:20Z</dcterms:created>
  <dcterms:modified xsi:type="dcterms:W3CDTF">2025-10-19T18:00:03Z</dcterms:modified>
</cp:coreProperties>
</file>