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53297"/>
            <a:ext cx="6858000" cy="828386"/>
          </a:xfrm>
        </p:spPr>
        <p:txBody>
          <a:bodyPr anchor="b"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DB8D-526E-44AB-8422-78CE2B43ACF0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1A95-E335-437C-9716-014479D5F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1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1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2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DB8D-526E-44AB-8422-78CE2B43ACF0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1A95-E335-437C-9716-014479D5F2C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"/>
            <a:ext cx="9144000" cy="513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8736" y="140583"/>
            <a:ext cx="7886700" cy="45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458" y="4829047"/>
            <a:ext cx="4124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4F3881-6847-476C-BFEB-A5D2FA80E13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700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60699"/>
            <a:ext cx="9162903" cy="100100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143000" y="1919062"/>
            <a:ext cx="6858000" cy="85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 smtClean="0">
                <a:solidFill>
                  <a:schemeClr val="accent2"/>
                </a:solidFill>
              </a:rPr>
              <a:t>eportgen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工具包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https://github.com/gasongjian/reportgen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全屏显示(16:9)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自定义设计方案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JSong ^_^</dc:creator>
  <cp:lastModifiedBy>JSong ^_^</cp:lastModifiedBy>
  <cp:revision>4</cp:revision>
  <dcterms:created xsi:type="dcterms:W3CDTF">2017-02-27T13:36:15Z</dcterms:created>
  <dcterms:modified xsi:type="dcterms:W3CDTF">2017-02-27T14:06:49Z</dcterms:modified>
</cp:coreProperties>
</file>