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14" y="231310"/>
            <a:ext cx="7886700" cy="518916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18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4020" y="237295"/>
            <a:ext cx="7886700" cy="548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5772" y="484341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AC5627-692D-404A-8D97-35B40C329E90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9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Office 主题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JSong ^_^</dc:creator>
  <cp:lastModifiedBy>JSong ^_^</cp:lastModifiedBy>
  <cp:revision>3</cp:revision>
  <dcterms:created xsi:type="dcterms:W3CDTF">2017-12-03T07:13:00Z</dcterms:created>
  <dcterms:modified xsi:type="dcterms:W3CDTF">2017-12-03T07:17:38Z</dcterms:modified>
</cp:coreProperties>
</file>