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75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85" y="95274"/>
            <a:ext cx="7886700" cy="4589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F3881-6847-476C-BFEB-A5D2FA80E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2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8736" y="140583"/>
            <a:ext cx="7886700" cy="45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458" y="4829047"/>
            <a:ext cx="4124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4F3881-6847-476C-BFEB-A5D2FA80E13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1"/>
            <a:ext cx="9144000" cy="6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微软雅黑</vt:lpstr>
      <vt:lpstr>Arial</vt:lpstr>
      <vt:lpstr>Calibri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JSong ^_^</dc:creator>
  <cp:lastModifiedBy>JSong ^_^</cp:lastModifiedBy>
  <cp:revision>6</cp:revision>
  <dcterms:created xsi:type="dcterms:W3CDTF">2017-02-27T13:36:15Z</dcterms:created>
  <dcterms:modified xsi:type="dcterms:W3CDTF">2017-05-01T14:19:46Z</dcterms:modified>
</cp:coreProperties>
</file>