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58" r:id="rId4"/>
    <p:sldId id="257" r:id="rId5"/>
    <p:sldId id="266" r:id="rId6"/>
    <p:sldId id="268" r:id="rId7"/>
    <p:sldId id="265" r:id="rId8"/>
    <p:sldId id="269" r:id="rId9"/>
    <p:sldId id="264" r:id="rId10"/>
    <p:sldId id="270" r:id="rId11"/>
    <p:sldId id="263" r:id="rId12"/>
    <p:sldId id="271" r:id="rId13"/>
    <p:sldId id="262" r:id="rId14"/>
    <p:sldId id="259" r:id="rId15"/>
    <p:sldId id="261" r:id="rId16"/>
    <p:sldId id="272" r:id="rId17"/>
    <p:sldId id="273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3C"/>
    <a:srgbClr val="548235"/>
    <a:srgbClr val="22B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1E4FA-85F1-4E18-A131-4CF9AED07E2C}" v="63" dt="2025-01-11T12:23:0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2268" y="84"/>
      </p:cViewPr>
      <p:guideLst>
        <p:guide orient="horz" pos="4055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nder Henrique Marques de Almeida" userId="413e19e3-e84d-4704-a0ac-2ff386a68e79" providerId="ADAL" clId="{9021E4FA-85F1-4E18-A131-4CF9AED07E2C}"/>
    <pc:docChg chg="undo custSel addSld delSld modSld sldOrd">
      <pc:chgData name="Islander Henrique Marques de Almeida" userId="413e19e3-e84d-4704-a0ac-2ff386a68e79" providerId="ADAL" clId="{9021E4FA-85F1-4E18-A131-4CF9AED07E2C}" dt="2025-01-11T12:23:16.223" v="1097" actId="6549"/>
      <pc:docMkLst>
        <pc:docMk/>
      </pc:docMkLst>
      <pc:sldChg chg="modSp mod">
        <pc:chgData name="Islander Henrique Marques de Almeida" userId="413e19e3-e84d-4704-a0ac-2ff386a68e79" providerId="ADAL" clId="{9021E4FA-85F1-4E18-A131-4CF9AED07E2C}" dt="2025-01-10T23:41:48.175" v="878" actId="1036"/>
        <pc:sldMkLst>
          <pc:docMk/>
          <pc:sldMk cId="2869482059" sldId="256"/>
        </pc:sldMkLst>
        <pc:spChg chg="mod">
          <ac:chgData name="Islander Henrique Marques de Almeida" userId="413e19e3-e84d-4704-a0ac-2ff386a68e79" providerId="ADAL" clId="{9021E4FA-85F1-4E18-A131-4CF9AED07E2C}" dt="2025-01-09T21:21:09.141" v="114" actId="207"/>
          <ac:spMkLst>
            <pc:docMk/>
            <pc:sldMk cId="2869482059" sldId="256"/>
            <ac:spMk id="6" creationId="{043EF9E7-9CA0-81C4-B3BE-8D93BE7EBB85}"/>
          </ac:spMkLst>
        </pc:spChg>
        <pc:spChg chg="mod">
          <ac:chgData name="Islander Henrique Marques de Almeida" userId="413e19e3-e84d-4704-a0ac-2ff386a68e79" providerId="ADAL" clId="{9021E4FA-85F1-4E18-A131-4CF9AED07E2C}" dt="2025-01-10T23:41:48.175" v="878" actId="1036"/>
          <ac:spMkLst>
            <pc:docMk/>
            <pc:sldMk cId="2869482059" sldId="256"/>
            <ac:spMk id="7" creationId="{561140A8-5CF8-3CAD-E9E3-31BDC4A2FB48}"/>
          </ac:spMkLst>
        </pc:spChg>
        <pc:spChg chg="mod">
          <ac:chgData name="Islander Henrique Marques de Almeida" userId="413e19e3-e84d-4704-a0ac-2ff386a68e79" providerId="ADAL" clId="{9021E4FA-85F1-4E18-A131-4CF9AED07E2C}" dt="2025-01-08T22:17:27.180" v="8" actId="114"/>
          <ac:spMkLst>
            <pc:docMk/>
            <pc:sldMk cId="2869482059" sldId="256"/>
            <ac:spMk id="8" creationId="{1513915F-2084-F8E7-B39F-AF6E3DEAB9C3}"/>
          </ac:spMkLst>
        </pc:spChg>
        <pc:picChg chg="mod">
          <ac:chgData name="Islander Henrique Marques de Almeida" userId="413e19e3-e84d-4704-a0ac-2ff386a68e79" providerId="ADAL" clId="{9021E4FA-85F1-4E18-A131-4CF9AED07E2C}" dt="2025-01-09T21:20:18.592" v="109" actId="1076"/>
          <ac:picMkLst>
            <pc:docMk/>
            <pc:sldMk cId="2869482059" sldId="256"/>
            <ac:picMk id="5" creationId="{FB24CF46-327E-F4C0-5DF0-CC298F10AFCD}"/>
          </ac:picMkLst>
        </pc:picChg>
      </pc:sldChg>
      <pc:sldChg chg="addSp delSp modSp new mod ord setBg">
        <pc:chgData name="Islander Henrique Marques de Almeida" userId="413e19e3-e84d-4704-a0ac-2ff386a68e79" providerId="ADAL" clId="{9021E4FA-85F1-4E18-A131-4CF9AED07E2C}" dt="2025-01-10T23:40:51.699" v="855"/>
        <pc:sldMkLst>
          <pc:docMk/>
          <pc:sldMk cId="2151268397" sldId="257"/>
        </pc:sldMkLst>
        <pc:spChg chg="add mod">
          <ac:chgData name="Islander Henrique Marques de Almeida" userId="413e19e3-e84d-4704-a0ac-2ff386a68e79" providerId="ADAL" clId="{9021E4FA-85F1-4E18-A131-4CF9AED07E2C}" dt="2025-01-10T23:30:46.660" v="695" actId="1035"/>
          <ac:spMkLst>
            <pc:docMk/>
            <pc:sldMk cId="2151268397" sldId="257"/>
            <ac:spMk id="2" creationId="{B47EBB32-82F7-75BB-CB2D-AB71025BCEC9}"/>
          </ac:spMkLst>
        </pc:spChg>
        <pc:spChg chg="add mod">
          <ac:chgData name="Islander Henrique Marques de Almeida" userId="413e19e3-e84d-4704-a0ac-2ff386a68e79" providerId="ADAL" clId="{9021E4FA-85F1-4E18-A131-4CF9AED07E2C}" dt="2025-01-10T23:09:36.646" v="438"/>
          <ac:spMkLst>
            <pc:docMk/>
            <pc:sldMk cId="2151268397" sldId="257"/>
            <ac:spMk id="3" creationId="{0B218A9F-2F04-97E8-78ED-5B09C3B1E8A9}"/>
          </ac:spMkLst>
        </pc:spChg>
        <pc:spChg chg="add del mod">
          <ac:chgData name="Islander Henrique Marques de Almeida" userId="413e19e3-e84d-4704-a0ac-2ff386a68e79" providerId="ADAL" clId="{9021E4FA-85F1-4E18-A131-4CF9AED07E2C}" dt="2025-01-10T23:09:50.187" v="439" actId="478"/>
          <ac:spMkLst>
            <pc:docMk/>
            <pc:sldMk cId="2151268397" sldId="257"/>
            <ac:spMk id="4" creationId="{3ED1DC47-8B99-329A-8A28-53B5D53F25D1}"/>
          </ac:spMkLst>
        </pc:spChg>
        <pc:spChg chg="add mod">
          <ac:chgData name="Islander Henrique Marques de Almeida" userId="413e19e3-e84d-4704-a0ac-2ff386a68e79" providerId="ADAL" clId="{9021E4FA-85F1-4E18-A131-4CF9AED07E2C}" dt="2025-01-09T21:26:42.209" v="324" actId="14100"/>
          <ac:spMkLst>
            <pc:docMk/>
            <pc:sldMk cId="2151268397" sldId="257"/>
            <ac:spMk id="5" creationId="{D72E2E41-6529-A038-E8BD-D2F5451837BA}"/>
          </ac:spMkLst>
        </pc:spChg>
        <pc:spChg chg="add del mod">
          <ac:chgData name="Islander Henrique Marques de Almeida" userId="413e19e3-e84d-4704-a0ac-2ff386a68e79" providerId="ADAL" clId="{9021E4FA-85F1-4E18-A131-4CF9AED07E2C}" dt="2025-01-10T23:40:31.834" v="844" actId="478"/>
          <ac:spMkLst>
            <pc:docMk/>
            <pc:sldMk cId="2151268397" sldId="257"/>
            <ac:spMk id="12" creationId="{278D3734-68C0-D3F7-E76C-178B5A206FAB}"/>
          </ac:spMkLst>
        </pc:spChg>
        <pc:spChg chg="add mod">
          <ac:chgData name="Islander Henrique Marques de Almeida" userId="413e19e3-e84d-4704-a0ac-2ff386a68e79" providerId="ADAL" clId="{9021E4FA-85F1-4E18-A131-4CF9AED07E2C}" dt="2025-01-10T23:40:51.699" v="855"/>
          <ac:spMkLst>
            <pc:docMk/>
            <pc:sldMk cId="2151268397" sldId="257"/>
            <ac:spMk id="13" creationId="{3F2FA230-0AE2-8CB4-50BE-ADA4052851FA}"/>
          </ac:spMkLst>
        </pc:spChg>
        <pc:picChg chg="add del mod ord">
          <ac:chgData name="Islander Henrique Marques de Almeida" userId="413e19e3-e84d-4704-a0ac-2ff386a68e79" providerId="ADAL" clId="{9021E4FA-85F1-4E18-A131-4CF9AED07E2C}" dt="2025-01-10T23:17:23.523" v="496" actId="478"/>
          <ac:picMkLst>
            <pc:docMk/>
            <pc:sldMk cId="2151268397" sldId="257"/>
            <ac:picMk id="7" creationId="{4DD6C970-6DD1-E318-1B3E-7F79739F264F}"/>
          </ac:picMkLst>
        </pc:picChg>
        <pc:picChg chg="add mod">
          <ac:chgData name="Islander Henrique Marques de Almeida" userId="413e19e3-e84d-4704-a0ac-2ff386a68e79" providerId="ADAL" clId="{9021E4FA-85F1-4E18-A131-4CF9AED07E2C}" dt="2025-01-10T23:18:22.219" v="500" actId="1076"/>
          <ac:picMkLst>
            <pc:docMk/>
            <pc:sldMk cId="2151268397" sldId="257"/>
            <ac:picMk id="9" creationId="{22222D42-9D7F-7966-EFDA-DB003C0E7F81}"/>
          </ac:picMkLst>
        </pc:picChg>
      </pc:sldChg>
      <pc:sldChg chg="addSp delSp modSp add mod">
        <pc:chgData name="Islander Henrique Marques de Almeida" userId="413e19e3-e84d-4704-a0ac-2ff386a68e79" providerId="ADAL" clId="{9021E4FA-85F1-4E18-A131-4CF9AED07E2C}" dt="2025-01-10T22:30:18.152" v="377"/>
        <pc:sldMkLst>
          <pc:docMk/>
          <pc:sldMk cId="3914721430" sldId="258"/>
        </pc:sldMkLst>
        <pc:spChg chg="add mod">
          <ac:chgData name="Islander Henrique Marques de Almeida" userId="413e19e3-e84d-4704-a0ac-2ff386a68e79" providerId="ADAL" clId="{9021E4FA-85F1-4E18-A131-4CF9AED07E2C}" dt="2025-01-09T21:16:14.462" v="95" actId="2085"/>
          <ac:spMkLst>
            <pc:docMk/>
            <pc:sldMk cId="3914721430" sldId="258"/>
            <ac:spMk id="2" creationId="{8BC19E25-2EA3-0805-29E8-981B6B217533}"/>
          </ac:spMkLst>
        </pc:spChg>
        <pc:spChg chg="add mod">
          <ac:chgData name="Islander Henrique Marques de Almeida" userId="413e19e3-e84d-4704-a0ac-2ff386a68e79" providerId="ADAL" clId="{9021E4FA-85F1-4E18-A131-4CF9AED07E2C}" dt="2025-01-10T22:28:50.607" v="362"/>
          <ac:spMkLst>
            <pc:docMk/>
            <pc:sldMk cId="3914721430" sldId="258"/>
            <ac:spMk id="3" creationId="{BBA30346-B0F7-52CC-C3E5-677204C3B82C}"/>
          </ac:spMkLst>
        </pc:spChg>
        <pc:spChg chg="add mod">
          <ac:chgData name="Islander Henrique Marques de Almeida" userId="413e19e3-e84d-4704-a0ac-2ff386a68e79" providerId="ADAL" clId="{9021E4FA-85F1-4E18-A131-4CF9AED07E2C}" dt="2025-01-10T22:30:05.747" v="375" actId="1038"/>
          <ac:spMkLst>
            <pc:docMk/>
            <pc:sldMk cId="3914721430" sldId="258"/>
            <ac:spMk id="4" creationId="{F371B9EE-7B2C-450C-5768-3EFDF3DB499E}"/>
          </ac:spMkLst>
        </pc:spChg>
        <pc:spChg chg="add mod">
          <ac:chgData name="Islander Henrique Marques de Almeida" userId="413e19e3-e84d-4704-a0ac-2ff386a68e79" providerId="ADAL" clId="{9021E4FA-85F1-4E18-A131-4CF9AED07E2C}" dt="2025-01-09T21:16:25.783" v="99" actId="1036"/>
          <ac:spMkLst>
            <pc:docMk/>
            <pc:sldMk cId="3914721430" sldId="258"/>
            <ac:spMk id="5" creationId="{309E5D55-B369-BA2A-3B5B-BF2B27BC0EDA}"/>
          </ac:spMkLst>
        </pc:spChg>
        <pc:spChg chg="add del mod">
          <ac:chgData name="Islander Henrique Marques de Almeida" userId="413e19e3-e84d-4704-a0ac-2ff386a68e79" providerId="ADAL" clId="{9021E4FA-85F1-4E18-A131-4CF9AED07E2C}" dt="2025-01-10T22:30:18.152" v="377"/>
          <ac:spMkLst>
            <pc:docMk/>
            <pc:sldMk cId="3914721430" sldId="258"/>
            <ac:spMk id="6" creationId="{1B8C16B1-5536-BF9A-217B-CB7EDF02E4A1}"/>
          </ac:spMkLst>
        </pc:spChg>
      </pc:sldChg>
      <pc:sldChg chg="addSp delSp modSp add mod ord">
        <pc:chgData name="Islander Henrique Marques de Almeida" userId="413e19e3-e84d-4704-a0ac-2ff386a68e79" providerId="ADAL" clId="{9021E4FA-85F1-4E18-A131-4CF9AED07E2C}" dt="2025-01-10T23:41:11.870" v="860"/>
        <pc:sldMkLst>
          <pc:docMk/>
          <pc:sldMk cId="2597612188" sldId="259"/>
        </pc:sldMkLst>
        <pc:spChg chg="add mod">
          <ac:chgData name="Islander Henrique Marques de Almeida" userId="413e19e3-e84d-4704-a0ac-2ff386a68e79" providerId="ADAL" clId="{9021E4FA-85F1-4E18-A131-4CF9AED07E2C}" dt="2025-01-10T23:32:26.128" v="795" actId="1035"/>
          <ac:spMkLst>
            <pc:docMk/>
            <pc:sldMk cId="2597612188" sldId="259"/>
            <ac:spMk id="2" creationId="{F0A413C9-43D2-0901-1718-74768EBC1A6C}"/>
          </ac:spMkLst>
        </pc:spChg>
        <pc:spChg chg="add mod">
          <ac:chgData name="Islander Henrique Marques de Almeida" userId="413e19e3-e84d-4704-a0ac-2ff386a68e79" providerId="ADAL" clId="{9021E4FA-85F1-4E18-A131-4CF9AED07E2C}" dt="2025-01-10T23:26:44.070" v="659"/>
          <ac:spMkLst>
            <pc:docMk/>
            <pc:sldMk cId="2597612188" sldId="259"/>
            <ac:spMk id="3" creationId="{0DA6E5FD-2378-14FB-E241-3D88B5E69236}"/>
          </ac:spMkLst>
        </pc:spChg>
        <pc:spChg chg="add del mod">
          <ac:chgData name="Islander Henrique Marques de Almeida" userId="413e19e3-e84d-4704-a0ac-2ff386a68e79" providerId="ADAL" clId="{9021E4FA-85F1-4E18-A131-4CF9AED07E2C}" dt="2025-01-10T23:26:46.557" v="660" actId="478"/>
          <ac:spMkLst>
            <pc:docMk/>
            <pc:sldMk cId="2597612188" sldId="259"/>
            <ac:spMk id="4" creationId="{7AAEB828-BE41-6FDA-B390-054B35005CA7}"/>
          </ac:spMkLst>
        </pc:spChg>
        <pc:spChg chg="add mod">
          <ac:chgData name="Islander Henrique Marques de Almeida" userId="413e19e3-e84d-4704-a0ac-2ff386a68e79" providerId="ADAL" clId="{9021E4FA-85F1-4E18-A131-4CF9AED07E2C}" dt="2025-01-10T23:33:57.208" v="831"/>
          <ac:spMkLst>
            <pc:docMk/>
            <pc:sldMk cId="2597612188" sldId="259"/>
            <ac:spMk id="5" creationId="{77B8284A-6D18-8891-0B2E-C1F00D8FB4B2}"/>
          </ac:spMkLst>
        </pc:spChg>
        <pc:spChg chg="add del">
          <ac:chgData name="Islander Henrique Marques de Almeida" userId="413e19e3-e84d-4704-a0ac-2ff386a68e79" providerId="ADAL" clId="{9021E4FA-85F1-4E18-A131-4CF9AED07E2C}" dt="2025-01-10T23:33:00.842" v="828" actId="478"/>
          <ac:spMkLst>
            <pc:docMk/>
            <pc:sldMk cId="2597612188" sldId="259"/>
            <ac:spMk id="6" creationId="{0AA87AEE-289F-7E3F-58E7-AE9C087EB3DC}"/>
          </ac:spMkLst>
        </pc:spChg>
        <pc:spChg chg="add del mod">
          <ac:chgData name="Islander Henrique Marques de Almeida" userId="413e19e3-e84d-4704-a0ac-2ff386a68e79" providerId="ADAL" clId="{9021E4FA-85F1-4E18-A131-4CF9AED07E2C}" dt="2025-01-10T23:32:58.142" v="827" actId="478"/>
          <ac:spMkLst>
            <pc:docMk/>
            <pc:sldMk cId="2597612188" sldId="259"/>
            <ac:spMk id="9" creationId="{EDFA2129-8868-2A0A-F3E9-5831E9D5A5F1}"/>
          </ac:spMkLst>
        </pc:spChg>
        <pc:spChg chg="add del">
          <ac:chgData name="Islander Henrique Marques de Almeida" userId="413e19e3-e84d-4704-a0ac-2ff386a68e79" providerId="ADAL" clId="{9021E4FA-85F1-4E18-A131-4CF9AED07E2C}" dt="2025-01-10T23:34:09.428" v="832" actId="478"/>
          <ac:spMkLst>
            <pc:docMk/>
            <pc:sldMk cId="2597612188" sldId="259"/>
            <ac:spMk id="10" creationId="{5B604D38-F0CB-1791-C18C-870111C280C4}"/>
          </ac:spMkLst>
        </pc:spChg>
        <pc:spChg chg="add mod">
          <ac:chgData name="Islander Henrique Marques de Almeida" userId="413e19e3-e84d-4704-a0ac-2ff386a68e79" providerId="ADAL" clId="{9021E4FA-85F1-4E18-A131-4CF9AED07E2C}" dt="2025-01-10T23:34:26.212" v="833"/>
          <ac:spMkLst>
            <pc:docMk/>
            <pc:sldMk cId="2597612188" sldId="259"/>
            <ac:spMk id="11" creationId="{D4699CE4-24FC-2D97-679F-DBB3244975CB}"/>
          </ac:spMkLst>
        </pc:spChg>
        <pc:spChg chg="add mod">
          <ac:chgData name="Islander Henrique Marques de Almeida" userId="413e19e3-e84d-4704-a0ac-2ff386a68e79" providerId="ADAL" clId="{9021E4FA-85F1-4E18-A131-4CF9AED07E2C}" dt="2025-01-10T23:41:11.870" v="860"/>
          <ac:spMkLst>
            <pc:docMk/>
            <pc:sldMk cId="2597612188" sldId="259"/>
            <ac:spMk id="14" creationId="{35C3E3F7-2C68-967E-0D63-2DBAD7479323}"/>
          </ac:spMkLst>
        </pc:spChg>
        <pc:picChg chg="add mod">
          <ac:chgData name="Islander Henrique Marques de Almeida" userId="413e19e3-e84d-4704-a0ac-2ff386a68e79" providerId="ADAL" clId="{9021E4FA-85F1-4E18-A131-4CF9AED07E2C}" dt="2025-01-10T23:32:28.479" v="806" actId="1035"/>
          <ac:picMkLst>
            <pc:docMk/>
            <pc:sldMk cId="2597612188" sldId="259"/>
            <ac:picMk id="8" creationId="{54B7FE24-F68B-52C6-F3D7-90AAD4F54E7D}"/>
          </ac:picMkLst>
        </pc:picChg>
      </pc:sldChg>
      <pc:sldChg chg="add del">
        <pc:chgData name="Islander Henrique Marques de Almeida" userId="413e19e3-e84d-4704-a0ac-2ff386a68e79" providerId="ADAL" clId="{9021E4FA-85F1-4E18-A131-4CF9AED07E2C}" dt="2025-01-10T23:43:36.535" v="879" actId="2696"/>
        <pc:sldMkLst>
          <pc:docMk/>
          <pc:sldMk cId="3049109283" sldId="260"/>
        </pc:sldMkLst>
      </pc:sldChg>
      <pc:sldChg chg="modSp add mod">
        <pc:chgData name="Islander Henrique Marques de Almeida" userId="413e19e3-e84d-4704-a0ac-2ff386a68e79" providerId="ADAL" clId="{9021E4FA-85F1-4E18-A131-4CF9AED07E2C}" dt="2025-01-10T22:36:01.455" v="412"/>
        <pc:sldMkLst>
          <pc:docMk/>
          <pc:sldMk cId="2335223018" sldId="261"/>
        </pc:sldMkLst>
        <pc:spChg chg="mod">
          <ac:chgData name="Islander Henrique Marques de Almeida" userId="413e19e3-e84d-4704-a0ac-2ff386a68e79" providerId="ADAL" clId="{9021E4FA-85F1-4E18-A131-4CF9AED07E2C}" dt="2025-01-10T22:36:01.455" v="412"/>
          <ac:spMkLst>
            <pc:docMk/>
            <pc:sldMk cId="2335223018" sldId="261"/>
            <ac:spMk id="3" creationId="{BBA30346-B0F7-52CC-C3E5-677204C3B82C}"/>
          </ac:spMkLst>
        </pc:spChg>
        <pc:spChg chg="mod">
          <ac:chgData name="Islander Henrique Marques de Almeida" userId="413e19e3-e84d-4704-a0ac-2ff386a68e79" providerId="ADAL" clId="{9021E4FA-85F1-4E18-A131-4CF9AED07E2C}" dt="2025-01-10T22:34:02.277" v="408" actId="20577"/>
          <ac:spMkLst>
            <pc:docMk/>
            <pc:sldMk cId="2335223018" sldId="261"/>
            <ac:spMk id="4" creationId="{F371B9EE-7B2C-450C-5768-3EFDF3DB499E}"/>
          </ac:spMkLst>
        </pc:spChg>
      </pc:sldChg>
      <pc:sldChg chg="modSp add mod">
        <pc:chgData name="Islander Henrique Marques de Almeida" userId="413e19e3-e84d-4704-a0ac-2ff386a68e79" providerId="ADAL" clId="{9021E4FA-85F1-4E18-A131-4CF9AED07E2C}" dt="2025-01-10T22:33:46.118" v="406"/>
        <pc:sldMkLst>
          <pc:docMk/>
          <pc:sldMk cId="1417258435" sldId="262"/>
        </pc:sldMkLst>
        <pc:spChg chg="mod">
          <ac:chgData name="Islander Henrique Marques de Almeida" userId="413e19e3-e84d-4704-a0ac-2ff386a68e79" providerId="ADAL" clId="{9021E4FA-85F1-4E18-A131-4CF9AED07E2C}" dt="2025-01-10T22:33:46.118" v="406"/>
          <ac:spMkLst>
            <pc:docMk/>
            <pc:sldMk cId="1417258435" sldId="262"/>
            <ac:spMk id="3" creationId="{BBA30346-B0F7-52CC-C3E5-677204C3B82C}"/>
          </ac:spMkLst>
        </pc:spChg>
        <pc:spChg chg="mod">
          <ac:chgData name="Islander Henrique Marques de Almeida" userId="413e19e3-e84d-4704-a0ac-2ff386a68e79" providerId="ADAL" clId="{9021E4FA-85F1-4E18-A131-4CF9AED07E2C}" dt="2025-01-10T22:33:34.412" v="404" actId="20577"/>
          <ac:spMkLst>
            <pc:docMk/>
            <pc:sldMk cId="1417258435" sldId="262"/>
            <ac:spMk id="4" creationId="{F371B9EE-7B2C-450C-5768-3EFDF3DB499E}"/>
          </ac:spMkLst>
        </pc:spChg>
      </pc:sldChg>
      <pc:sldChg chg="modSp add mod">
        <pc:chgData name="Islander Henrique Marques de Almeida" userId="413e19e3-e84d-4704-a0ac-2ff386a68e79" providerId="ADAL" clId="{9021E4FA-85F1-4E18-A131-4CF9AED07E2C}" dt="2025-01-10T22:33:17.912" v="402"/>
        <pc:sldMkLst>
          <pc:docMk/>
          <pc:sldMk cId="2362829105" sldId="263"/>
        </pc:sldMkLst>
        <pc:spChg chg="mod">
          <ac:chgData name="Islander Henrique Marques de Almeida" userId="413e19e3-e84d-4704-a0ac-2ff386a68e79" providerId="ADAL" clId="{9021E4FA-85F1-4E18-A131-4CF9AED07E2C}" dt="2025-01-10T22:33:17.912" v="402"/>
          <ac:spMkLst>
            <pc:docMk/>
            <pc:sldMk cId="2362829105" sldId="263"/>
            <ac:spMk id="3" creationId="{BBA30346-B0F7-52CC-C3E5-677204C3B82C}"/>
          </ac:spMkLst>
        </pc:spChg>
        <pc:spChg chg="mod">
          <ac:chgData name="Islander Henrique Marques de Almeida" userId="413e19e3-e84d-4704-a0ac-2ff386a68e79" providerId="ADAL" clId="{9021E4FA-85F1-4E18-A131-4CF9AED07E2C}" dt="2025-01-10T22:32:48.483" v="400" actId="20577"/>
          <ac:spMkLst>
            <pc:docMk/>
            <pc:sldMk cId="2362829105" sldId="263"/>
            <ac:spMk id="4" creationId="{F371B9EE-7B2C-450C-5768-3EFDF3DB499E}"/>
          </ac:spMkLst>
        </pc:spChg>
      </pc:sldChg>
      <pc:sldChg chg="modSp add mod">
        <pc:chgData name="Islander Henrique Marques de Almeida" userId="413e19e3-e84d-4704-a0ac-2ff386a68e79" providerId="ADAL" clId="{9021E4FA-85F1-4E18-A131-4CF9AED07E2C}" dt="2025-01-10T22:32:41.681" v="398"/>
        <pc:sldMkLst>
          <pc:docMk/>
          <pc:sldMk cId="1187914953" sldId="264"/>
        </pc:sldMkLst>
        <pc:spChg chg="mod">
          <ac:chgData name="Islander Henrique Marques de Almeida" userId="413e19e3-e84d-4704-a0ac-2ff386a68e79" providerId="ADAL" clId="{9021E4FA-85F1-4E18-A131-4CF9AED07E2C}" dt="2025-01-10T22:32:41.681" v="398"/>
          <ac:spMkLst>
            <pc:docMk/>
            <pc:sldMk cId="1187914953" sldId="264"/>
            <ac:spMk id="3" creationId="{BBA30346-B0F7-52CC-C3E5-677204C3B82C}"/>
          </ac:spMkLst>
        </pc:spChg>
        <pc:spChg chg="mod">
          <ac:chgData name="Islander Henrique Marques de Almeida" userId="413e19e3-e84d-4704-a0ac-2ff386a68e79" providerId="ADAL" clId="{9021E4FA-85F1-4E18-A131-4CF9AED07E2C}" dt="2025-01-10T22:32:26.134" v="396" actId="20577"/>
          <ac:spMkLst>
            <pc:docMk/>
            <pc:sldMk cId="1187914953" sldId="264"/>
            <ac:spMk id="4" creationId="{F371B9EE-7B2C-450C-5768-3EFDF3DB499E}"/>
          </ac:spMkLst>
        </pc:spChg>
      </pc:sldChg>
      <pc:sldChg chg="modSp add mod">
        <pc:chgData name="Islander Henrique Marques de Almeida" userId="413e19e3-e84d-4704-a0ac-2ff386a68e79" providerId="ADAL" clId="{9021E4FA-85F1-4E18-A131-4CF9AED07E2C}" dt="2025-01-10T22:32:11.643" v="394"/>
        <pc:sldMkLst>
          <pc:docMk/>
          <pc:sldMk cId="3104046164" sldId="265"/>
        </pc:sldMkLst>
        <pc:spChg chg="mod">
          <ac:chgData name="Islander Henrique Marques de Almeida" userId="413e19e3-e84d-4704-a0ac-2ff386a68e79" providerId="ADAL" clId="{9021E4FA-85F1-4E18-A131-4CF9AED07E2C}" dt="2025-01-10T22:32:11.643" v="394"/>
          <ac:spMkLst>
            <pc:docMk/>
            <pc:sldMk cId="3104046164" sldId="265"/>
            <ac:spMk id="3" creationId="{BBA30346-B0F7-52CC-C3E5-677204C3B82C}"/>
          </ac:spMkLst>
        </pc:spChg>
        <pc:spChg chg="mod">
          <ac:chgData name="Islander Henrique Marques de Almeida" userId="413e19e3-e84d-4704-a0ac-2ff386a68e79" providerId="ADAL" clId="{9021E4FA-85F1-4E18-A131-4CF9AED07E2C}" dt="2025-01-10T22:31:50.209" v="392" actId="20577"/>
          <ac:spMkLst>
            <pc:docMk/>
            <pc:sldMk cId="3104046164" sldId="265"/>
            <ac:spMk id="4" creationId="{F371B9EE-7B2C-450C-5768-3EFDF3DB499E}"/>
          </ac:spMkLst>
        </pc:spChg>
      </pc:sldChg>
      <pc:sldChg chg="addSp delSp modSp add mod">
        <pc:chgData name="Islander Henrique Marques de Almeida" userId="413e19e3-e84d-4704-a0ac-2ff386a68e79" providerId="ADAL" clId="{9021E4FA-85F1-4E18-A131-4CF9AED07E2C}" dt="2025-01-10T22:31:40.906" v="390"/>
        <pc:sldMkLst>
          <pc:docMk/>
          <pc:sldMk cId="1753622274" sldId="266"/>
        </pc:sldMkLst>
        <pc:spChg chg="mod">
          <ac:chgData name="Islander Henrique Marques de Almeida" userId="413e19e3-e84d-4704-a0ac-2ff386a68e79" providerId="ADAL" clId="{9021E4FA-85F1-4E18-A131-4CF9AED07E2C}" dt="2025-01-10T22:31:40.906" v="390"/>
          <ac:spMkLst>
            <pc:docMk/>
            <pc:sldMk cId="1753622274" sldId="266"/>
            <ac:spMk id="3" creationId="{BBA30346-B0F7-52CC-C3E5-677204C3B82C}"/>
          </ac:spMkLst>
        </pc:spChg>
        <pc:spChg chg="mod">
          <ac:chgData name="Islander Henrique Marques de Almeida" userId="413e19e3-e84d-4704-a0ac-2ff386a68e79" providerId="ADAL" clId="{9021E4FA-85F1-4E18-A131-4CF9AED07E2C}" dt="2025-01-10T22:30:40.986" v="385" actId="20577"/>
          <ac:spMkLst>
            <pc:docMk/>
            <pc:sldMk cId="1753622274" sldId="266"/>
            <ac:spMk id="4" creationId="{F371B9EE-7B2C-450C-5768-3EFDF3DB499E}"/>
          </ac:spMkLst>
        </pc:spChg>
        <pc:spChg chg="add del">
          <ac:chgData name="Islander Henrique Marques de Almeida" userId="413e19e3-e84d-4704-a0ac-2ff386a68e79" providerId="ADAL" clId="{9021E4FA-85F1-4E18-A131-4CF9AED07E2C}" dt="2025-01-10T22:31:15.634" v="387" actId="22"/>
          <ac:spMkLst>
            <pc:docMk/>
            <pc:sldMk cId="1753622274" sldId="266"/>
            <ac:spMk id="7" creationId="{0C3E5609-0E81-835B-0DFA-D1003FC3E8F7}"/>
          </ac:spMkLst>
        </pc:spChg>
      </pc:sldChg>
      <pc:sldChg chg="addSp delSp modSp add mod ord setBg">
        <pc:chgData name="Islander Henrique Marques de Almeida" userId="413e19e3-e84d-4704-a0ac-2ff386a68e79" providerId="ADAL" clId="{9021E4FA-85F1-4E18-A131-4CF9AED07E2C}" dt="2025-01-10T23:40:43.636" v="854" actId="14100"/>
        <pc:sldMkLst>
          <pc:docMk/>
          <pc:sldMk cId="3071837088" sldId="267"/>
        </pc:sldMkLst>
        <pc:spChg chg="mod">
          <ac:chgData name="Islander Henrique Marques de Almeida" userId="413e19e3-e84d-4704-a0ac-2ff386a68e79" providerId="ADAL" clId="{9021E4FA-85F1-4E18-A131-4CF9AED07E2C}" dt="2025-01-10T23:35:50.699" v="835"/>
          <ac:spMkLst>
            <pc:docMk/>
            <pc:sldMk cId="3071837088" sldId="267"/>
            <ac:spMk id="2" creationId="{B47EBB32-82F7-75BB-CB2D-AB71025BCEC9}"/>
          </ac:spMkLst>
        </pc:spChg>
        <pc:spChg chg="mod">
          <ac:chgData name="Islander Henrique Marques de Almeida" userId="413e19e3-e84d-4704-a0ac-2ff386a68e79" providerId="ADAL" clId="{9021E4FA-85F1-4E18-A131-4CF9AED07E2C}" dt="2025-01-10T23:35:31.700" v="834"/>
          <ac:spMkLst>
            <pc:docMk/>
            <pc:sldMk cId="3071837088" sldId="267"/>
            <ac:spMk id="3" creationId="{0B218A9F-2F04-97E8-78ED-5B09C3B1E8A9}"/>
          </ac:spMkLst>
        </pc:spChg>
        <pc:spChg chg="del">
          <ac:chgData name="Islander Henrique Marques de Almeida" userId="413e19e3-e84d-4704-a0ac-2ff386a68e79" providerId="ADAL" clId="{9021E4FA-85F1-4E18-A131-4CF9AED07E2C}" dt="2025-01-10T23:35:53.718" v="836" actId="478"/>
          <ac:spMkLst>
            <pc:docMk/>
            <pc:sldMk cId="3071837088" sldId="267"/>
            <ac:spMk id="4" creationId="{3ED1DC47-8B99-329A-8A28-53B5D53F25D1}"/>
          </ac:spMkLst>
        </pc:spChg>
        <pc:spChg chg="add mod">
          <ac:chgData name="Islander Henrique Marques de Almeida" userId="413e19e3-e84d-4704-a0ac-2ff386a68e79" providerId="ADAL" clId="{9021E4FA-85F1-4E18-A131-4CF9AED07E2C}" dt="2025-01-10T23:40:43.636" v="854" actId="14100"/>
          <ac:spMkLst>
            <pc:docMk/>
            <pc:sldMk cId="3071837088" sldId="267"/>
            <ac:spMk id="18" creationId="{E6102AEA-BB18-89CE-DA49-749717D31279}"/>
          </ac:spMkLst>
        </pc:spChg>
        <pc:picChg chg="add del mod">
          <ac:chgData name="Islander Henrique Marques de Almeida" userId="413e19e3-e84d-4704-a0ac-2ff386a68e79" providerId="ADAL" clId="{9021E4FA-85F1-4E18-A131-4CF9AED07E2C}" dt="2025-01-10T23:06:44.264" v="426" actId="478"/>
          <ac:picMkLst>
            <pc:docMk/>
            <pc:sldMk cId="3071837088" sldId="267"/>
            <ac:picMk id="7" creationId="{1375CE57-937B-947D-A0F4-7B1B6C601A87}"/>
          </ac:picMkLst>
        </pc:picChg>
        <pc:picChg chg="add del">
          <ac:chgData name="Islander Henrique Marques de Almeida" userId="413e19e3-e84d-4704-a0ac-2ff386a68e79" providerId="ADAL" clId="{9021E4FA-85F1-4E18-A131-4CF9AED07E2C}" dt="2025-01-10T23:06:42.373" v="425" actId="478"/>
          <ac:picMkLst>
            <pc:docMk/>
            <pc:sldMk cId="3071837088" sldId="267"/>
            <ac:picMk id="9" creationId="{FFFE893C-83DB-0A63-4DA1-EFE4669A74E0}"/>
          </ac:picMkLst>
        </pc:picChg>
        <pc:picChg chg="add del mod">
          <ac:chgData name="Islander Henrique Marques de Almeida" userId="413e19e3-e84d-4704-a0ac-2ff386a68e79" providerId="ADAL" clId="{9021E4FA-85F1-4E18-A131-4CF9AED07E2C}" dt="2025-01-10T23:08:02.171" v="429" actId="478"/>
          <ac:picMkLst>
            <pc:docMk/>
            <pc:sldMk cId="3071837088" sldId="267"/>
            <ac:picMk id="11" creationId="{4421D515-9F1D-EB95-B013-E2E8E70C3D0B}"/>
          </ac:picMkLst>
        </pc:picChg>
        <pc:picChg chg="add del mod">
          <ac:chgData name="Islander Henrique Marques de Almeida" userId="413e19e3-e84d-4704-a0ac-2ff386a68e79" providerId="ADAL" clId="{9021E4FA-85F1-4E18-A131-4CF9AED07E2C}" dt="2025-01-10T23:08:45.248" v="432" actId="478"/>
          <ac:picMkLst>
            <pc:docMk/>
            <pc:sldMk cId="3071837088" sldId="267"/>
            <ac:picMk id="13" creationId="{30D64DA6-D76E-F93A-517A-854E64035B6F}"/>
          </ac:picMkLst>
        </pc:picChg>
        <pc:picChg chg="add del mod">
          <ac:chgData name="Islander Henrique Marques de Almeida" userId="413e19e3-e84d-4704-a0ac-2ff386a68e79" providerId="ADAL" clId="{9021E4FA-85F1-4E18-A131-4CF9AED07E2C}" dt="2025-01-10T23:08:58.444" v="435" actId="478"/>
          <ac:picMkLst>
            <pc:docMk/>
            <pc:sldMk cId="3071837088" sldId="267"/>
            <ac:picMk id="15" creationId="{D5C28BA6-6E9C-A358-DE1E-CE5DF62C517B}"/>
          </ac:picMkLst>
        </pc:picChg>
      </pc:sldChg>
      <pc:sldChg chg="addSp delSp modSp add mod ord setBg">
        <pc:chgData name="Islander Henrique Marques de Almeida" userId="413e19e3-e84d-4704-a0ac-2ff386a68e79" providerId="ADAL" clId="{9021E4FA-85F1-4E18-A131-4CF9AED07E2C}" dt="2025-01-10T23:40:55.931" v="856"/>
        <pc:sldMkLst>
          <pc:docMk/>
          <pc:sldMk cId="4110288244" sldId="268"/>
        </pc:sldMkLst>
        <pc:spChg chg="mod">
          <ac:chgData name="Islander Henrique Marques de Almeida" userId="413e19e3-e84d-4704-a0ac-2ff386a68e79" providerId="ADAL" clId="{9021E4FA-85F1-4E18-A131-4CF9AED07E2C}" dt="2025-01-10T23:18:32.806" v="501" actId="1076"/>
          <ac:spMkLst>
            <pc:docMk/>
            <pc:sldMk cId="4110288244" sldId="268"/>
            <ac:spMk id="2" creationId="{B47EBB32-82F7-75BB-CB2D-AB71025BCEC9}"/>
          </ac:spMkLst>
        </pc:spChg>
        <pc:spChg chg="mod">
          <ac:chgData name="Islander Henrique Marques de Almeida" userId="413e19e3-e84d-4704-a0ac-2ff386a68e79" providerId="ADAL" clId="{9021E4FA-85F1-4E18-A131-4CF9AED07E2C}" dt="2025-01-10T23:13:40.500" v="483"/>
          <ac:spMkLst>
            <pc:docMk/>
            <pc:sldMk cId="4110288244" sldId="268"/>
            <ac:spMk id="3" creationId="{0B218A9F-2F04-97E8-78ED-5B09C3B1E8A9}"/>
          </ac:spMkLst>
        </pc:spChg>
        <pc:spChg chg="del">
          <ac:chgData name="Islander Henrique Marques de Almeida" userId="413e19e3-e84d-4704-a0ac-2ff386a68e79" providerId="ADAL" clId="{9021E4FA-85F1-4E18-A131-4CF9AED07E2C}" dt="2025-01-10T23:13:46.333" v="484" actId="478"/>
          <ac:spMkLst>
            <pc:docMk/>
            <pc:sldMk cId="4110288244" sldId="268"/>
            <ac:spMk id="4" creationId="{3ED1DC47-8B99-329A-8A28-53B5D53F25D1}"/>
          </ac:spMkLst>
        </pc:spChg>
        <pc:spChg chg="add mod">
          <ac:chgData name="Islander Henrique Marques de Almeida" userId="413e19e3-e84d-4704-a0ac-2ff386a68e79" providerId="ADAL" clId="{9021E4FA-85F1-4E18-A131-4CF9AED07E2C}" dt="2025-01-10T23:31:26.658" v="718"/>
          <ac:spMkLst>
            <pc:docMk/>
            <pc:sldMk cId="4110288244" sldId="268"/>
            <ac:spMk id="12" creationId="{FD414C30-74EA-B587-92A9-CFB54B2A2AA7}"/>
          </ac:spMkLst>
        </pc:spChg>
        <pc:spChg chg="add mod">
          <ac:chgData name="Islander Henrique Marques de Almeida" userId="413e19e3-e84d-4704-a0ac-2ff386a68e79" providerId="ADAL" clId="{9021E4FA-85F1-4E18-A131-4CF9AED07E2C}" dt="2025-01-10T23:40:55.931" v="856"/>
          <ac:spMkLst>
            <pc:docMk/>
            <pc:sldMk cId="4110288244" sldId="268"/>
            <ac:spMk id="15" creationId="{8F785030-8235-71ED-2D92-8AF704285E80}"/>
          </ac:spMkLst>
        </pc:spChg>
        <pc:picChg chg="add del">
          <ac:chgData name="Islander Henrique Marques de Almeida" userId="413e19e3-e84d-4704-a0ac-2ff386a68e79" providerId="ADAL" clId="{9021E4FA-85F1-4E18-A131-4CF9AED07E2C}" dt="2025-01-10T23:14:58.816" v="487" actId="478"/>
          <ac:picMkLst>
            <pc:docMk/>
            <pc:sldMk cId="4110288244" sldId="268"/>
            <ac:picMk id="7" creationId="{AFF0D263-E6C8-2BB0-9FA8-BAE3A1833370}"/>
          </ac:picMkLst>
        </pc:picChg>
        <pc:picChg chg="add del mod">
          <ac:chgData name="Islander Henrique Marques de Almeida" userId="413e19e3-e84d-4704-a0ac-2ff386a68e79" providerId="ADAL" clId="{9021E4FA-85F1-4E18-A131-4CF9AED07E2C}" dt="2025-01-10T23:16:15.459" v="492" actId="478"/>
          <ac:picMkLst>
            <pc:docMk/>
            <pc:sldMk cId="4110288244" sldId="268"/>
            <ac:picMk id="9" creationId="{95E002B0-073C-89EF-4685-D0E451B5937E}"/>
          </ac:picMkLst>
        </pc:picChg>
        <pc:picChg chg="add mod">
          <ac:chgData name="Islander Henrique Marques de Almeida" userId="413e19e3-e84d-4704-a0ac-2ff386a68e79" providerId="ADAL" clId="{9021E4FA-85F1-4E18-A131-4CF9AED07E2C}" dt="2025-01-10T23:31:02.743" v="715" actId="1035"/>
          <ac:picMkLst>
            <pc:docMk/>
            <pc:sldMk cId="4110288244" sldId="268"/>
            <ac:picMk id="11" creationId="{7ABB3547-628D-440B-9945-BE74C1B7F248}"/>
          </ac:picMkLst>
        </pc:picChg>
      </pc:sldChg>
      <pc:sldChg chg="addSp delSp modSp add mod ord setBg">
        <pc:chgData name="Islander Henrique Marques de Almeida" userId="413e19e3-e84d-4704-a0ac-2ff386a68e79" providerId="ADAL" clId="{9021E4FA-85F1-4E18-A131-4CF9AED07E2C}" dt="2025-01-10T23:41:00.164" v="857"/>
        <pc:sldMkLst>
          <pc:docMk/>
          <pc:sldMk cId="1858424845" sldId="269"/>
        </pc:sldMkLst>
        <pc:spChg chg="mod">
          <ac:chgData name="Islander Henrique Marques de Almeida" userId="413e19e3-e84d-4704-a0ac-2ff386a68e79" providerId="ADAL" clId="{9021E4FA-85F1-4E18-A131-4CF9AED07E2C}" dt="2025-01-10T23:31:42.168" v="727" actId="1035"/>
          <ac:spMkLst>
            <pc:docMk/>
            <pc:sldMk cId="1858424845" sldId="269"/>
            <ac:spMk id="2" creationId="{B47EBB32-82F7-75BB-CB2D-AB71025BCEC9}"/>
          </ac:spMkLst>
        </pc:spChg>
        <pc:spChg chg="mod">
          <ac:chgData name="Islander Henrique Marques de Almeida" userId="413e19e3-e84d-4704-a0ac-2ff386a68e79" providerId="ADAL" clId="{9021E4FA-85F1-4E18-A131-4CF9AED07E2C}" dt="2025-01-10T23:21:57.319" v="545"/>
          <ac:spMkLst>
            <pc:docMk/>
            <pc:sldMk cId="1858424845" sldId="269"/>
            <ac:spMk id="3" creationId="{0B218A9F-2F04-97E8-78ED-5B09C3B1E8A9}"/>
          </ac:spMkLst>
        </pc:spChg>
        <pc:spChg chg="del mod">
          <ac:chgData name="Islander Henrique Marques de Almeida" userId="413e19e3-e84d-4704-a0ac-2ff386a68e79" providerId="ADAL" clId="{9021E4FA-85F1-4E18-A131-4CF9AED07E2C}" dt="2025-01-10T23:20:23.074" v="509" actId="478"/>
          <ac:spMkLst>
            <pc:docMk/>
            <pc:sldMk cId="1858424845" sldId="269"/>
            <ac:spMk id="4" creationId="{3ED1DC47-8B99-329A-8A28-53B5D53F25D1}"/>
          </ac:spMkLst>
        </pc:spChg>
        <pc:spChg chg="add mod">
          <ac:chgData name="Islander Henrique Marques de Almeida" userId="413e19e3-e84d-4704-a0ac-2ff386a68e79" providerId="ADAL" clId="{9021E4FA-85F1-4E18-A131-4CF9AED07E2C}" dt="2025-01-10T23:21:19.755" v="542"/>
          <ac:spMkLst>
            <pc:docMk/>
            <pc:sldMk cId="1858424845" sldId="269"/>
            <ac:spMk id="8" creationId="{6CDFE6D7-5138-09DD-1F96-F4280512286F}"/>
          </ac:spMkLst>
        </pc:spChg>
        <pc:spChg chg="add mod">
          <ac:chgData name="Islander Henrique Marques de Almeida" userId="413e19e3-e84d-4704-a0ac-2ff386a68e79" providerId="ADAL" clId="{9021E4FA-85F1-4E18-A131-4CF9AED07E2C}" dt="2025-01-10T23:41:00.164" v="857"/>
          <ac:spMkLst>
            <pc:docMk/>
            <pc:sldMk cId="1858424845" sldId="269"/>
            <ac:spMk id="11" creationId="{A6B9A1B9-8EEC-F7E6-3BF9-BBE0E9523332}"/>
          </ac:spMkLst>
        </pc:spChg>
        <pc:picChg chg="add mod">
          <ac:chgData name="Islander Henrique Marques de Almeida" userId="413e19e3-e84d-4704-a0ac-2ff386a68e79" providerId="ADAL" clId="{9021E4FA-85F1-4E18-A131-4CF9AED07E2C}" dt="2025-01-10T23:31:45.540" v="738" actId="1035"/>
          <ac:picMkLst>
            <pc:docMk/>
            <pc:sldMk cId="1858424845" sldId="269"/>
            <ac:picMk id="7" creationId="{6B252A64-D80D-1374-E886-0CE42D9CD285}"/>
          </ac:picMkLst>
        </pc:picChg>
      </pc:sldChg>
      <pc:sldChg chg="addSp delSp modSp add mod ord setBg">
        <pc:chgData name="Islander Henrique Marques de Almeida" userId="413e19e3-e84d-4704-a0ac-2ff386a68e79" providerId="ADAL" clId="{9021E4FA-85F1-4E18-A131-4CF9AED07E2C}" dt="2025-01-10T23:41:03.654" v="858"/>
        <pc:sldMkLst>
          <pc:docMk/>
          <pc:sldMk cId="217789841" sldId="270"/>
        </pc:sldMkLst>
        <pc:spChg chg="mod">
          <ac:chgData name="Islander Henrique Marques de Almeida" userId="413e19e3-e84d-4704-a0ac-2ff386a68e79" providerId="ADAL" clId="{9021E4FA-85F1-4E18-A131-4CF9AED07E2C}" dt="2025-01-10T23:31:57.458" v="754" actId="1035"/>
          <ac:spMkLst>
            <pc:docMk/>
            <pc:sldMk cId="217789841" sldId="270"/>
            <ac:spMk id="2" creationId="{B47EBB32-82F7-75BB-CB2D-AB71025BCEC9}"/>
          </ac:spMkLst>
        </pc:spChg>
        <pc:spChg chg="mod">
          <ac:chgData name="Islander Henrique Marques de Almeida" userId="413e19e3-e84d-4704-a0ac-2ff386a68e79" providerId="ADAL" clId="{9021E4FA-85F1-4E18-A131-4CF9AED07E2C}" dt="2025-01-10T23:22:36.121" v="549"/>
          <ac:spMkLst>
            <pc:docMk/>
            <pc:sldMk cId="217789841" sldId="270"/>
            <ac:spMk id="3" creationId="{0B218A9F-2F04-97E8-78ED-5B09C3B1E8A9}"/>
          </ac:spMkLst>
        </pc:spChg>
        <pc:spChg chg="del mod">
          <ac:chgData name="Islander Henrique Marques de Almeida" userId="413e19e3-e84d-4704-a0ac-2ff386a68e79" providerId="ADAL" clId="{9021E4FA-85F1-4E18-A131-4CF9AED07E2C}" dt="2025-01-10T23:23:37.271" v="558" actId="478"/>
          <ac:spMkLst>
            <pc:docMk/>
            <pc:sldMk cId="217789841" sldId="270"/>
            <ac:spMk id="4" creationId="{3ED1DC47-8B99-329A-8A28-53B5D53F25D1}"/>
          </ac:spMkLst>
        </pc:spChg>
        <pc:spChg chg="add mod">
          <ac:chgData name="Islander Henrique Marques de Almeida" userId="413e19e3-e84d-4704-a0ac-2ff386a68e79" providerId="ADAL" clId="{9021E4FA-85F1-4E18-A131-4CF9AED07E2C}" dt="2025-01-10T23:32:05.071" v="768" actId="1035"/>
          <ac:spMkLst>
            <pc:docMk/>
            <pc:sldMk cId="217789841" sldId="270"/>
            <ac:spMk id="6" creationId="{97AAD8CB-81D3-6D64-0A97-B16DED813A17}"/>
          </ac:spMkLst>
        </pc:spChg>
        <pc:spChg chg="add mod">
          <ac:chgData name="Islander Henrique Marques de Almeida" userId="413e19e3-e84d-4704-a0ac-2ff386a68e79" providerId="ADAL" clId="{9021E4FA-85F1-4E18-A131-4CF9AED07E2C}" dt="2025-01-10T23:41:03.654" v="858"/>
          <ac:spMkLst>
            <pc:docMk/>
            <pc:sldMk cId="217789841" sldId="270"/>
            <ac:spMk id="11" creationId="{AB076DC5-EE74-2C6A-D0B8-A16828BE38E0}"/>
          </ac:spMkLst>
        </pc:spChg>
        <pc:picChg chg="add mod">
          <ac:chgData name="Islander Henrique Marques de Almeida" userId="413e19e3-e84d-4704-a0ac-2ff386a68e79" providerId="ADAL" clId="{9021E4FA-85F1-4E18-A131-4CF9AED07E2C}" dt="2025-01-10T23:32:00.210" v="765" actId="1035"/>
          <ac:picMkLst>
            <pc:docMk/>
            <pc:sldMk cId="217789841" sldId="270"/>
            <ac:picMk id="8" creationId="{074CA44F-0358-4F5C-F0BD-38F1323E03A4}"/>
          </ac:picMkLst>
        </pc:picChg>
      </pc:sldChg>
      <pc:sldChg chg="addSp delSp modSp add mod ord setBg">
        <pc:chgData name="Islander Henrique Marques de Almeida" userId="413e19e3-e84d-4704-a0ac-2ff386a68e79" providerId="ADAL" clId="{9021E4FA-85F1-4E18-A131-4CF9AED07E2C}" dt="2025-01-10T23:41:08.541" v="859"/>
        <pc:sldMkLst>
          <pc:docMk/>
          <pc:sldMk cId="4221027614" sldId="271"/>
        </pc:sldMkLst>
        <pc:spChg chg="mod">
          <ac:chgData name="Islander Henrique Marques de Almeida" userId="413e19e3-e84d-4704-a0ac-2ff386a68e79" providerId="ADAL" clId="{9021E4FA-85F1-4E18-A131-4CF9AED07E2C}" dt="2025-01-10T23:32:17.758" v="780" actId="1035"/>
          <ac:spMkLst>
            <pc:docMk/>
            <pc:sldMk cId="4221027614" sldId="271"/>
            <ac:spMk id="2" creationId="{B47EBB32-82F7-75BB-CB2D-AB71025BCEC9}"/>
          </ac:spMkLst>
        </pc:spChg>
        <pc:spChg chg="mod">
          <ac:chgData name="Islander Henrique Marques de Almeida" userId="413e19e3-e84d-4704-a0ac-2ff386a68e79" providerId="ADAL" clId="{9021E4FA-85F1-4E18-A131-4CF9AED07E2C}" dt="2025-01-10T23:24:31.157" v="612"/>
          <ac:spMkLst>
            <pc:docMk/>
            <pc:sldMk cId="4221027614" sldId="271"/>
            <ac:spMk id="3" creationId="{0B218A9F-2F04-97E8-78ED-5B09C3B1E8A9}"/>
          </ac:spMkLst>
        </pc:spChg>
        <pc:spChg chg="del">
          <ac:chgData name="Islander Henrique Marques de Almeida" userId="413e19e3-e84d-4704-a0ac-2ff386a68e79" providerId="ADAL" clId="{9021E4FA-85F1-4E18-A131-4CF9AED07E2C}" dt="2025-01-10T23:24:34.578" v="613" actId="478"/>
          <ac:spMkLst>
            <pc:docMk/>
            <pc:sldMk cId="4221027614" sldId="271"/>
            <ac:spMk id="4" creationId="{3ED1DC47-8B99-329A-8A28-53B5D53F25D1}"/>
          </ac:spMkLst>
        </pc:spChg>
        <pc:spChg chg="add mod">
          <ac:chgData name="Islander Henrique Marques de Almeida" userId="413e19e3-e84d-4704-a0ac-2ff386a68e79" providerId="ADAL" clId="{9021E4FA-85F1-4E18-A131-4CF9AED07E2C}" dt="2025-01-10T23:26:20.260" v="656" actId="1076"/>
          <ac:spMkLst>
            <pc:docMk/>
            <pc:sldMk cId="4221027614" sldId="271"/>
            <ac:spMk id="6" creationId="{1B86836A-F194-367B-0AE9-22C76A9B63CD}"/>
          </ac:spMkLst>
        </pc:spChg>
        <pc:spChg chg="add mod">
          <ac:chgData name="Islander Henrique Marques de Almeida" userId="413e19e3-e84d-4704-a0ac-2ff386a68e79" providerId="ADAL" clId="{9021E4FA-85F1-4E18-A131-4CF9AED07E2C}" dt="2025-01-10T23:41:08.541" v="859"/>
          <ac:spMkLst>
            <pc:docMk/>
            <pc:sldMk cId="4221027614" sldId="271"/>
            <ac:spMk id="11" creationId="{758F37D7-65CE-9A92-B02A-3CC7AF88F5DC}"/>
          </ac:spMkLst>
        </pc:spChg>
        <pc:picChg chg="add mod">
          <ac:chgData name="Islander Henrique Marques de Almeida" userId="413e19e3-e84d-4704-a0ac-2ff386a68e79" providerId="ADAL" clId="{9021E4FA-85F1-4E18-A131-4CF9AED07E2C}" dt="2025-01-10T23:32:19.888" v="787" actId="1035"/>
          <ac:picMkLst>
            <pc:docMk/>
            <pc:sldMk cId="4221027614" sldId="271"/>
            <ac:picMk id="8" creationId="{D3841595-BE69-378C-C665-481BFE3E716A}"/>
          </ac:picMkLst>
        </pc:picChg>
      </pc:sldChg>
      <pc:sldChg chg="addSp delSp modSp add mod ord">
        <pc:chgData name="Islander Henrique Marques de Almeida" userId="413e19e3-e84d-4704-a0ac-2ff386a68e79" providerId="ADAL" clId="{9021E4FA-85F1-4E18-A131-4CF9AED07E2C}" dt="2025-01-10T23:41:14.155" v="861"/>
        <pc:sldMkLst>
          <pc:docMk/>
          <pc:sldMk cId="1540315930" sldId="272"/>
        </pc:sldMkLst>
        <pc:spChg chg="mod">
          <ac:chgData name="Islander Henrique Marques de Almeida" userId="413e19e3-e84d-4704-a0ac-2ff386a68e79" providerId="ADAL" clId="{9021E4FA-85F1-4E18-A131-4CF9AED07E2C}" dt="2025-01-10T23:29:40.286" v="675"/>
          <ac:spMkLst>
            <pc:docMk/>
            <pc:sldMk cId="1540315930" sldId="272"/>
            <ac:spMk id="2" creationId="{B47EBB32-82F7-75BB-CB2D-AB71025BCEC9}"/>
          </ac:spMkLst>
        </pc:spChg>
        <pc:spChg chg="mod">
          <ac:chgData name="Islander Henrique Marques de Almeida" userId="413e19e3-e84d-4704-a0ac-2ff386a68e79" providerId="ADAL" clId="{9021E4FA-85F1-4E18-A131-4CF9AED07E2C}" dt="2025-01-10T23:29:52.297" v="685" actId="20577"/>
          <ac:spMkLst>
            <pc:docMk/>
            <pc:sldMk cId="1540315930" sldId="272"/>
            <ac:spMk id="3" creationId="{0B218A9F-2F04-97E8-78ED-5B09C3B1E8A9}"/>
          </ac:spMkLst>
        </pc:spChg>
        <pc:spChg chg="del">
          <ac:chgData name="Islander Henrique Marques de Almeida" userId="413e19e3-e84d-4704-a0ac-2ff386a68e79" providerId="ADAL" clId="{9021E4FA-85F1-4E18-A131-4CF9AED07E2C}" dt="2025-01-10T23:29:43.661" v="676" actId="478"/>
          <ac:spMkLst>
            <pc:docMk/>
            <pc:sldMk cId="1540315930" sldId="272"/>
            <ac:spMk id="4" creationId="{3ED1DC47-8B99-329A-8A28-53B5D53F25D1}"/>
          </ac:spMkLst>
        </pc:spChg>
        <pc:spChg chg="add mod">
          <ac:chgData name="Islander Henrique Marques de Almeida" userId="413e19e3-e84d-4704-a0ac-2ff386a68e79" providerId="ADAL" clId="{9021E4FA-85F1-4E18-A131-4CF9AED07E2C}" dt="2025-01-10T23:41:14.155" v="861"/>
          <ac:spMkLst>
            <pc:docMk/>
            <pc:sldMk cId="1540315930" sldId="272"/>
            <ac:spMk id="8" creationId="{2A7016F3-E6D1-D3CA-AD3C-06C39F392D8C}"/>
          </ac:spMkLst>
        </pc:spChg>
      </pc:sldChg>
      <pc:sldChg chg="add del">
        <pc:chgData name="Islander Henrique Marques de Almeida" userId="413e19e3-e84d-4704-a0ac-2ff386a68e79" providerId="ADAL" clId="{9021E4FA-85F1-4E18-A131-4CF9AED07E2C}" dt="2025-01-10T23:29:06.542" v="671"/>
        <pc:sldMkLst>
          <pc:docMk/>
          <pc:sldMk cId="1876652049" sldId="272"/>
        </pc:sldMkLst>
      </pc:sldChg>
      <pc:sldChg chg="addSp modSp mod">
        <pc:chgData name="Islander Henrique Marques de Almeida" userId="413e19e3-e84d-4704-a0ac-2ff386a68e79" providerId="ADAL" clId="{9021E4FA-85F1-4E18-A131-4CF9AED07E2C}" dt="2025-01-11T12:23:16.223" v="1097" actId="6549"/>
        <pc:sldMkLst>
          <pc:docMk/>
          <pc:sldMk cId="3296096291" sldId="273"/>
        </pc:sldMkLst>
        <pc:spChg chg="mod">
          <ac:chgData name="Islander Henrique Marques de Almeida" userId="413e19e3-e84d-4704-a0ac-2ff386a68e79" providerId="ADAL" clId="{9021E4FA-85F1-4E18-A131-4CF9AED07E2C}" dt="2025-01-11T12:23:16.223" v="1097" actId="6549"/>
          <ac:spMkLst>
            <pc:docMk/>
            <pc:sldMk cId="3296096291" sldId="273"/>
            <ac:spMk id="2" creationId="{B47EBB32-82F7-75BB-CB2D-AB71025BCEC9}"/>
          </ac:spMkLst>
        </pc:spChg>
        <pc:spChg chg="mod">
          <ac:chgData name="Islander Henrique Marques de Almeida" userId="413e19e3-e84d-4704-a0ac-2ff386a68e79" providerId="ADAL" clId="{9021E4FA-85F1-4E18-A131-4CF9AED07E2C}" dt="2025-01-11T12:18:39.451" v="883" actId="404"/>
          <ac:spMkLst>
            <pc:docMk/>
            <pc:sldMk cId="3296096291" sldId="273"/>
            <ac:spMk id="4" creationId="{55EBA4A3-9693-9C91-8506-7D88C2694FF6}"/>
          </ac:spMkLst>
        </pc:spChg>
        <pc:spChg chg="add mod">
          <ac:chgData name="Islander Henrique Marques de Almeida" userId="413e19e3-e84d-4704-a0ac-2ff386a68e79" providerId="ADAL" clId="{9021E4FA-85F1-4E18-A131-4CF9AED07E2C}" dt="2025-01-11T12:21:17.829" v="1012" actId="1076"/>
          <ac:spMkLst>
            <pc:docMk/>
            <pc:sldMk cId="3296096291" sldId="273"/>
            <ac:spMk id="9" creationId="{927A7FAD-0089-F61E-9891-5D7EE4F9DB28}"/>
          </ac:spMkLst>
        </pc:spChg>
        <pc:spChg chg="add mod">
          <ac:chgData name="Islander Henrique Marques de Almeida" userId="413e19e3-e84d-4704-a0ac-2ff386a68e79" providerId="ADAL" clId="{9021E4FA-85F1-4E18-A131-4CF9AED07E2C}" dt="2025-01-11T12:22:57.764" v="1095" actId="122"/>
          <ac:spMkLst>
            <pc:docMk/>
            <pc:sldMk cId="3296096291" sldId="273"/>
            <ac:spMk id="12" creationId="{242193C4-739C-C961-C374-19741F9EEFB9}"/>
          </ac:spMkLst>
        </pc:spChg>
        <pc:picChg chg="add mod">
          <ac:chgData name="Islander Henrique Marques de Almeida" userId="413e19e3-e84d-4704-a0ac-2ff386a68e79" providerId="ADAL" clId="{9021E4FA-85F1-4E18-A131-4CF9AED07E2C}" dt="2025-01-11T12:23:02.081" v="1096" actId="1076"/>
          <ac:picMkLst>
            <pc:docMk/>
            <pc:sldMk cId="3296096291" sldId="273"/>
            <ac:picMk id="10" creationId="{6101F156-F97E-47BA-CCBD-ED0BE548EC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B0920-E8D9-4C6D-9706-E73927AA707A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7F4D-5522-49C8-BE68-EEEAE5AE3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05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744F-3235-4FB5-8393-9EB79570307C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F32-FA78-44DF-8BD9-38A611837F7D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1B9E-60ED-42DB-BE51-09B43E45BD25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5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9064-0155-4478-B961-D3D59A7332A6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0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1C8-E614-4C68-B4D4-F2E34747CDC8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37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C97F-32F9-442B-AD67-E462E132A5D9}" type="datetime1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6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C76D-4585-4305-85DA-1AB5489B3E0D}" type="datetime1">
              <a:rPr lang="pt-BR" smtClean="0"/>
              <a:t>11/01/2025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65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5F7D-9898-4669-BDC9-F760FCF083CA}" type="datetime1">
              <a:rPr lang="pt-BR" smtClean="0"/>
              <a:t>11/01/2025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55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846E-FF25-4C7D-A1A2-BD22B086FA24}" type="datetime1">
              <a:rPr lang="pt-BR" smtClean="0"/>
              <a:t>11/01/2025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83B3-430E-4FFE-881F-241E97AE194C}" type="datetime1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2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7FB8-F14C-4375-BC00-72F3F4C2522C}" type="datetime1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0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020B-F421-4CD3-8B08-252A3A8E0EF9}" type="datetime1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Selenium em VBA Excel - Islander Almeida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F3DA-44C6-497B-903D-F8D7F161CD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3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IslanderBH/E-book_Projeto_D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43EF9E7-9CA0-81C4-B3BE-8D93BE7EBB85}"/>
              </a:ext>
            </a:extLst>
          </p:cNvPr>
          <p:cNvSpPr/>
          <p:nvPr/>
        </p:nvSpPr>
        <p:spPr>
          <a:xfrm>
            <a:off x="1" y="1"/>
            <a:ext cx="9601199" cy="12801599"/>
          </a:xfrm>
          <a:prstGeom prst="rect">
            <a:avLst/>
          </a:prstGeom>
          <a:solidFill>
            <a:srgbClr val="27AF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FB24CF46-327E-F4C0-5DF0-CC298F10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2" y="3675615"/>
            <a:ext cx="9178021" cy="5267158"/>
          </a:xfrm>
          <a:prstGeom prst="rect">
            <a:avLst/>
          </a:prstGeom>
          <a:solidFill>
            <a:srgbClr val="548235"/>
          </a:solidFill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61140A8-5CF8-3CAD-E9E3-31BDC4A2FB48}"/>
              </a:ext>
            </a:extLst>
          </p:cNvPr>
          <p:cNvSpPr txBox="1"/>
          <p:nvPr/>
        </p:nvSpPr>
        <p:spPr>
          <a:xfrm>
            <a:off x="1102659" y="1828798"/>
            <a:ext cx="7395882" cy="2308324"/>
          </a:xfrm>
          <a:prstGeom prst="rect">
            <a:avLst/>
          </a:prstGeom>
          <a:solidFill>
            <a:srgbClr val="27AF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7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apple-system"/>
              </a:rPr>
              <a:t>Automação Web Descomplicada:</a:t>
            </a:r>
            <a:endParaRPr lang="pt-BR" sz="72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13915F-2084-F8E7-B39F-AF6E3DEAB9C3}"/>
              </a:ext>
            </a:extLst>
          </p:cNvPr>
          <p:cNvSpPr txBox="1"/>
          <p:nvPr/>
        </p:nvSpPr>
        <p:spPr>
          <a:xfrm>
            <a:off x="1102659" y="9045616"/>
            <a:ext cx="7395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apple-system"/>
              </a:rPr>
              <a:t>Programando em VBA com </a:t>
            </a:r>
            <a:r>
              <a:rPr lang="pt-BR" sz="7200" b="1" i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apple-system"/>
              </a:rPr>
              <a:t>Selenium</a:t>
            </a:r>
            <a:endParaRPr lang="pt-BR" sz="72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1D0E9C-2F8C-1B0A-6991-BBCA827A8D23}"/>
              </a:ext>
            </a:extLst>
          </p:cNvPr>
          <p:cNvSpPr txBox="1"/>
          <p:nvPr/>
        </p:nvSpPr>
        <p:spPr>
          <a:xfrm>
            <a:off x="3388658" y="11798764"/>
            <a:ext cx="387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Islander Almeida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1BB722A-0FB8-8EA1-75C3-A7ADF456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DE54DDB-1BCF-D95B-F0D3-662158FE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48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7EBB32-82F7-75BB-CB2D-AB71025BCEC9}"/>
              </a:ext>
            </a:extLst>
          </p:cNvPr>
          <p:cNvSpPr txBox="1"/>
          <p:nvPr/>
        </p:nvSpPr>
        <p:spPr>
          <a:xfrm>
            <a:off x="1411941" y="3088650"/>
            <a:ext cx="6777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Selenium</a:t>
            </a:r>
            <a:r>
              <a:rPr lang="pt-BR" sz="2400" dirty="0"/>
              <a:t> também permite que você navegue entre diferentes páginas de um site. Isso é útil, por exemplo, para acessar várias páginas de resultados de pesquisa.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18A9F-2F04-97E8-78ED-5B09C3B1E8A9}"/>
              </a:ext>
            </a:extLst>
          </p:cNvPr>
          <p:cNvSpPr txBox="1"/>
          <p:nvPr/>
        </p:nvSpPr>
        <p:spPr>
          <a:xfrm>
            <a:off x="1448454" y="932330"/>
            <a:ext cx="677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Navegando entre Páginas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2E2E41-6529-A038-E8BD-D2F5451837BA}"/>
              </a:ext>
            </a:extLst>
          </p:cNvPr>
          <p:cNvSpPr/>
          <p:nvPr/>
        </p:nvSpPr>
        <p:spPr>
          <a:xfrm>
            <a:off x="806824" y="322729"/>
            <a:ext cx="322729" cy="22322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AAD8CB-81D3-6D64-0A97-B16DED813A17}"/>
              </a:ext>
            </a:extLst>
          </p:cNvPr>
          <p:cNvSpPr txBox="1"/>
          <p:nvPr/>
        </p:nvSpPr>
        <p:spPr>
          <a:xfrm>
            <a:off x="1411941" y="10218928"/>
            <a:ext cx="67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Este exemplo acessa uma página de busca e clica no link "Próxima" para carregar os resultados da próxima página.</a:t>
            </a:r>
            <a:endParaRPr lang="pt-BR" sz="3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4CA44F-0358-4F5C-F0BD-38F1323E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0" y="5223089"/>
            <a:ext cx="8152746" cy="4179134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72A2E2C3-254A-8909-55A3-AA446746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88FEAB1-B21F-C4FF-935A-1F1FDE15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10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076DC5-EE74-2C6A-D0B8-A16828BE38E0}"/>
              </a:ext>
            </a:extLst>
          </p:cNvPr>
          <p:cNvSpPr/>
          <p:nvPr/>
        </p:nvSpPr>
        <p:spPr>
          <a:xfrm>
            <a:off x="2958352" y="2501156"/>
            <a:ext cx="5267419" cy="5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8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C19E25-2EA3-0805-29E8-981B6B217533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30346-B0F7-52CC-C3E5-677204C3B82C}"/>
              </a:ext>
            </a:extLst>
          </p:cNvPr>
          <p:cNvSpPr txBox="1"/>
          <p:nvPr/>
        </p:nvSpPr>
        <p:spPr>
          <a:xfrm>
            <a:off x="1411941" y="6400800"/>
            <a:ext cx="6777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CAPTURANDO CAPTCHAS E INTERAÇÕES COMPLEXAS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71B9EE-7B2C-450C-5768-3EFDF3DB499E}"/>
              </a:ext>
            </a:extLst>
          </p:cNvPr>
          <p:cNvSpPr txBox="1"/>
          <p:nvPr/>
        </p:nvSpPr>
        <p:spPr>
          <a:xfrm>
            <a:off x="1465728" y="2428830"/>
            <a:ext cx="67773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atin typeface="Impact" panose="020B0806030902050204" pitchFamily="34" charset="0"/>
              </a:rPr>
              <a:t>05</a:t>
            </a:r>
            <a:endParaRPr lang="pt-BR" sz="166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9E5D55-B369-BA2A-3B5B-BF2B27BC0EDA}"/>
              </a:ext>
            </a:extLst>
          </p:cNvPr>
          <p:cNvSpPr/>
          <p:nvPr/>
        </p:nvSpPr>
        <p:spPr>
          <a:xfrm>
            <a:off x="1869141" y="5809129"/>
            <a:ext cx="6320118" cy="3899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95AD4-2483-3E51-9FB6-78F17C1E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6BF09C-29B6-4FB9-FB9E-1EA38B5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82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7EBB32-82F7-75BB-CB2D-AB71025BCEC9}"/>
              </a:ext>
            </a:extLst>
          </p:cNvPr>
          <p:cNvSpPr txBox="1"/>
          <p:nvPr/>
        </p:nvSpPr>
        <p:spPr>
          <a:xfrm>
            <a:off x="1411941" y="2981079"/>
            <a:ext cx="6777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Embora o </a:t>
            </a:r>
            <a:r>
              <a:rPr lang="pt-BR" sz="2400" dirty="0" err="1"/>
              <a:t>Selenium</a:t>
            </a:r>
            <a:r>
              <a:rPr lang="pt-BR" sz="2400" dirty="0"/>
              <a:t> seja ótimo para automatizar muitas interações web, ele pode ter dificuldades com </a:t>
            </a:r>
            <a:r>
              <a:rPr lang="pt-BR" sz="2400" dirty="0" err="1"/>
              <a:t>captchas</a:t>
            </a:r>
            <a:r>
              <a:rPr lang="pt-BR" sz="2400" dirty="0"/>
              <a:t>. Contudo, em sites sem proteções avançadas, é possível automatizar quase qualquer interação.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18A9F-2F04-97E8-78ED-5B09C3B1E8A9}"/>
              </a:ext>
            </a:extLst>
          </p:cNvPr>
          <p:cNvSpPr txBox="1"/>
          <p:nvPr/>
        </p:nvSpPr>
        <p:spPr>
          <a:xfrm>
            <a:off x="1448454" y="932330"/>
            <a:ext cx="6777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Capturando </a:t>
            </a:r>
            <a:r>
              <a:rPr lang="pt-BR" sz="4000" dirty="0" err="1">
                <a:latin typeface="Impact" panose="020B0806030902050204" pitchFamily="34" charset="0"/>
              </a:rPr>
              <a:t>Captchas</a:t>
            </a:r>
            <a:r>
              <a:rPr lang="pt-BR" sz="4000" dirty="0">
                <a:latin typeface="Impact" panose="020B0806030902050204" pitchFamily="34" charset="0"/>
              </a:rPr>
              <a:t> e Interações Complexas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2E2E41-6529-A038-E8BD-D2F5451837BA}"/>
              </a:ext>
            </a:extLst>
          </p:cNvPr>
          <p:cNvSpPr/>
          <p:nvPr/>
        </p:nvSpPr>
        <p:spPr>
          <a:xfrm>
            <a:off x="806824" y="322729"/>
            <a:ext cx="322729" cy="22322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86836A-F194-367B-0AE9-22C76A9B63CD}"/>
              </a:ext>
            </a:extLst>
          </p:cNvPr>
          <p:cNvSpPr txBox="1"/>
          <p:nvPr/>
        </p:nvSpPr>
        <p:spPr>
          <a:xfrm>
            <a:off x="1448454" y="10530661"/>
            <a:ext cx="67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 código fecha um </a:t>
            </a:r>
            <a:r>
              <a:rPr lang="pt-BR" sz="2400" dirty="0" err="1"/>
              <a:t>popup</a:t>
            </a:r>
            <a:r>
              <a:rPr lang="pt-BR" sz="2400" dirty="0"/>
              <a:t> que aparece ao acessar a página.</a:t>
            </a:r>
            <a:endParaRPr lang="pt-BR" sz="3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841595-BE69-378C-C665-481BFE3E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5354261"/>
            <a:ext cx="8152746" cy="464055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F407CC4F-4F62-483B-4DA6-A493BCF1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6E6298F-7EDC-3E95-476E-C3D5803D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12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58F37D7-65CE-9A92-B02A-3CC7AF88F5DC}"/>
              </a:ext>
            </a:extLst>
          </p:cNvPr>
          <p:cNvSpPr/>
          <p:nvPr/>
        </p:nvSpPr>
        <p:spPr>
          <a:xfrm>
            <a:off x="2958352" y="2501156"/>
            <a:ext cx="5267419" cy="5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2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C19E25-2EA3-0805-29E8-981B6B217533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30346-B0F7-52CC-C3E5-677204C3B82C}"/>
              </a:ext>
            </a:extLst>
          </p:cNvPr>
          <p:cNvSpPr txBox="1"/>
          <p:nvPr/>
        </p:nvSpPr>
        <p:spPr>
          <a:xfrm>
            <a:off x="1411941" y="6400800"/>
            <a:ext cx="6777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FECHANDO O NAVEGADOR APÓS A AUTOMAÇÃO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71B9EE-7B2C-450C-5768-3EFDF3DB499E}"/>
              </a:ext>
            </a:extLst>
          </p:cNvPr>
          <p:cNvSpPr txBox="1"/>
          <p:nvPr/>
        </p:nvSpPr>
        <p:spPr>
          <a:xfrm>
            <a:off x="1465728" y="2428830"/>
            <a:ext cx="67773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atin typeface="Impact" panose="020B0806030902050204" pitchFamily="34" charset="0"/>
              </a:rPr>
              <a:t>06</a:t>
            </a:r>
            <a:endParaRPr lang="pt-BR" sz="166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9E5D55-B369-BA2A-3B5B-BF2B27BC0EDA}"/>
              </a:ext>
            </a:extLst>
          </p:cNvPr>
          <p:cNvSpPr/>
          <p:nvPr/>
        </p:nvSpPr>
        <p:spPr>
          <a:xfrm>
            <a:off x="1869141" y="5809129"/>
            <a:ext cx="6320118" cy="3899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BE293D-C565-6B20-3220-CB20F41F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BC4BD0-0EF3-9FD9-FB31-F253CF55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A413C9-43D2-0901-1718-74768EBC1A6C}"/>
              </a:ext>
            </a:extLst>
          </p:cNvPr>
          <p:cNvSpPr txBox="1"/>
          <p:nvPr/>
        </p:nvSpPr>
        <p:spPr>
          <a:xfrm>
            <a:off x="1411941" y="3137247"/>
            <a:ext cx="67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Ao terminar a automação, é importante fechar o navegador corretamente para liberar recursos.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A6E5FD-2378-14FB-E241-3D88B5E69236}"/>
              </a:ext>
            </a:extLst>
          </p:cNvPr>
          <p:cNvSpPr txBox="1"/>
          <p:nvPr/>
        </p:nvSpPr>
        <p:spPr>
          <a:xfrm>
            <a:off x="1448454" y="932330"/>
            <a:ext cx="6777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Fechando o Navegador Após a Automação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B8284A-6D18-8891-0B2E-C1F00D8FB4B2}"/>
              </a:ext>
            </a:extLst>
          </p:cNvPr>
          <p:cNvSpPr txBox="1"/>
          <p:nvPr/>
        </p:nvSpPr>
        <p:spPr>
          <a:xfrm>
            <a:off x="1448454" y="9098779"/>
            <a:ext cx="67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comando </a:t>
            </a:r>
            <a:r>
              <a:rPr lang="pt-BR" sz="2400" dirty="0" err="1"/>
              <a:t>driver.Quit</a:t>
            </a:r>
            <a:r>
              <a:rPr lang="pt-BR" sz="2400" dirty="0"/>
              <a:t> fecha o navegador após a execução das ações automatizadas..</a:t>
            </a:r>
            <a:endParaRPr lang="pt-BR" sz="3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B7FE24-F68B-52C6-F3D7-90AAD4F54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0" y="4674020"/>
            <a:ext cx="8152746" cy="343614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4699CE4-24FC-2D97-679F-DBB3244975CB}"/>
              </a:ext>
            </a:extLst>
          </p:cNvPr>
          <p:cNvSpPr/>
          <p:nvPr/>
        </p:nvSpPr>
        <p:spPr>
          <a:xfrm>
            <a:off x="806824" y="322729"/>
            <a:ext cx="322729" cy="22322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5FC3439-1693-4412-4D28-34B6F8FC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C10704E6-090D-36BB-B6ED-19548895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14</a:t>
            </a:fld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5C3E3F7-2C68-967E-0D63-2DBAD7479323}"/>
              </a:ext>
            </a:extLst>
          </p:cNvPr>
          <p:cNvSpPr/>
          <p:nvPr/>
        </p:nvSpPr>
        <p:spPr>
          <a:xfrm>
            <a:off x="2958352" y="2501156"/>
            <a:ext cx="5267419" cy="5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61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C19E25-2EA3-0805-29E8-981B6B217533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30346-B0F7-52CC-C3E5-677204C3B82C}"/>
              </a:ext>
            </a:extLst>
          </p:cNvPr>
          <p:cNvSpPr txBox="1"/>
          <p:nvPr/>
        </p:nvSpPr>
        <p:spPr>
          <a:xfrm>
            <a:off x="1411941" y="6400800"/>
            <a:ext cx="67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71B9EE-7B2C-450C-5768-3EFDF3DB499E}"/>
              </a:ext>
            </a:extLst>
          </p:cNvPr>
          <p:cNvSpPr txBox="1"/>
          <p:nvPr/>
        </p:nvSpPr>
        <p:spPr>
          <a:xfrm>
            <a:off x="1465728" y="2428830"/>
            <a:ext cx="67773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atin typeface="Impact" panose="020B0806030902050204" pitchFamily="34" charset="0"/>
              </a:rPr>
              <a:t>07</a:t>
            </a:r>
            <a:endParaRPr lang="pt-BR" sz="166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9E5D55-B369-BA2A-3B5B-BF2B27BC0EDA}"/>
              </a:ext>
            </a:extLst>
          </p:cNvPr>
          <p:cNvSpPr/>
          <p:nvPr/>
        </p:nvSpPr>
        <p:spPr>
          <a:xfrm>
            <a:off x="1869141" y="5809129"/>
            <a:ext cx="6320118" cy="3899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16367D-DBE7-9352-8E51-CE14D88E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17D0F-BAC7-1018-377E-3ADE4826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22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7EBB32-82F7-75BB-CB2D-AB71025BCEC9}"/>
              </a:ext>
            </a:extLst>
          </p:cNvPr>
          <p:cNvSpPr txBox="1"/>
          <p:nvPr/>
        </p:nvSpPr>
        <p:spPr>
          <a:xfrm>
            <a:off x="1411941" y="4487143"/>
            <a:ext cx="6777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VBA combinado com o </a:t>
            </a:r>
            <a:r>
              <a:rPr lang="pt-BR" sz="2400" dirty="0" err="1"/>
              <a:t>Selenium</a:t>
            </a:r>
            <a:r>
              <a:rPr lang="pt-BR" sz="2400" dirty="0"/>
              <a:t> oferece um enorme potencial para automatizar tarefas diretamente do Excel. Seja preenchendo formulários, extraindo dados de sites ou navegando entre páginas, essa integração permite realizar atividades repetitivas de maneira simples e eficaz. Com esses exemplos, você já pode começar a explorar as possibilidades e otimizar seu trabalho com Excel e automação web.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18A9F-2F04-97E8-78ED-5B09C3B1E8A9}"/>
              </a:ext>
            </a:extLst>
          </p:cNvPr>
          <p:cNvSpPr txBox="1"/>
          <p:nvPr/>
        </p:nvSpPr>
        <p:spPr>
          <a:xfrm>
            <a:off x="1448454" y="932330"/>
            <a:ext cx="677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2E2E41-6529-A038-E8BD-D2F5451837BA}"/>
              </a:ext>
            </a:extLst>
          </p:cNvPr>
          <p:cNvSpPr/>
          <p:nvPr/>
        </p:nvSpPr>
        <p:spPr>
          <a:xfrm>
            <a:off x="806824" y="322729"/>
            <a:ext cx="322729" cy="22322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3666E-E772-2AB5-DEF5-0E85A5E1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EB1E1-9F73-3DBB-B24D-5564897E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16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7016F3-E6D1-D3CA-AD3C-06C39F392D8C}"/>
              </a:ext>
            </a:extLst>
          </p:cNvPr>
          <p:cNvSpPr/>
          <p:nvPr/>
        </p:nvSpPr>
        <p:spPr>
          <a:xfrm>
            <a:off x="2958352" y="2501156"/>
            <a:ext cx="5267419" cy="5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1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7EBB32-82F7-75BB-CB2D-AB71025BCEC9}"/>
              </a:ext>
            </a:extLst>
          </p:cNvPr>
          <p:cNvSpPr txBox="1"/>
          <p:nvPr/>
        </p:nvSpPr>
        <p:spPr>
          <a:xfrm>
            <a:off x="1411941" y="4487143"/>
            <a:ext cx="67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Este Ebook foi gerado por IA e diagramado por humano.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18A9F-2F04-97E8-78ED-5B09C3B1E8A9}"/>
              </a:ext>
            </a:extLst>
          </p:cNvPr>
          <p:cNvSpPr txBox="1"/>
          <p:nvPr/>
        </p:nvSpPr>
        <p:spPr>
          <a:xfrm>
            <a:off x="1448454" y="932330"/>
            <a:ext cx="677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2E2E41-6529-A038-E8BD-D2F5451837BA}"/>
              </a:ext>
            </a:extLst>
          </p:cNvPr>
          <p:cNvSpPr/>
          <p:nvPr/>
        </p:nvSpPr>
        <p:spPr>
          <a:xfrm>
            <a:off x="806824" y="322729"/>
            <a:ext cx="322729" cy="22322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3666E-E772-2AB5-DEF5-0E85A5E1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EB1E1-9F73-3DBB-B24D-5564897E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17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7016F3-E6D1-D3CA-AD3C-06C39F392D8C}"/>
              </a:ext>
            </a:extLst>
          </p:cNvPr>
          <p:cNvSpPr/>
          <p:nvPr/>
        </p:nvSpPr>
        <p:spPr>
          <a:xfrm>
            <a:off x="2958352" y="2501156"/>
            <a:ext cx="5267419" cy="5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EBA4A3-9693-9C91-8506-7D88C2694FF6}"/>
              </a:ext>
            </a:extLst>
          </p:cNvPr>
          <p:cNvSpPr txBox="1"/>
          <p:nvPr/>
        </p:nvSpPr>
        <p:spPr>
          <a:xfrm>
            <a:off x="1448454" y="3482365"/>
            <a:ext cx="6777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Obrigado por ler até aqui!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7A7FAD-0089-F61E-9891-5D7EE4F9DB28}"/>
              </a:ext>
            </a:extLst>
          </p:cNvPr>
          <p:cNvSpPr txBox="1"/>
          <p:nvPr/>
        </p:nvSpPr>
        <p:spPr>
          <a:xfrm>
            <a:off x="1411941" y="5822276"/>
            <a:ext cx="6777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  <a:endParaRPr lang="pt-BR" sz="3600" dirty="0"/>
          </a:p>
        </p:txBody>
      </p:sp>
      <p:pic>
        <p:nvPicPr>
          <p:cNvPr id="10" name="Picture 2" descr="GitHub Logos and Usage · GitHub">
            <a:extLst>
              <a:ext uri="{FF2B5EF4-FFF2-40B4-BE49-F238E27FC236}">
                <a16:creationId xmlns:a16="http://schemas.microsoft.com/office/drawing/2014/main" id="{6101F156-F97E-47BA-CCBD-ED0BE548E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91" y="7408032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2193C4-739C-C961-C374-19741F9EEFB9}"/>
              </a:ext>
            </a:extLst>
          </p:cNvPr>
          <p:cNvSpPr txBox="1"/>
          <p:nvPr/>
        </p:nvSpPr>
        <p:spPr>
          <a:xfrm>
            <a:off x="1721224" y="9438265"/>
            <a:ext cx="597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4"/>
              </a:rPr>
              <a:t>https://github.com/IslanderBH/E-book_Projeto_DIO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09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7EBB32-82F7-75BB-CB2D-AB71025BCEC9}"/>
              </a:ext>
            </a:extLst>
          </p:cNvPr>
          <p:cNvSpPr txBox="1"/>
          <p:nvPr/>
        </p:nvSpPr>
        <p:spPr>
          <a:xfrm>
            <a:off x="1411941" y="4487143"/>
            <a:ext cx="67773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 você já trabalha com Excel, provavelmente sabe que muitas tarefas repetitivas podem ser automatizadas para economizar tempo e esforço. Quando combinamos o poder do VBA (Visual Basic for </a:t>
            </a:r>
            <a:r>
              <a:rPr lang="pt-BR" sz="2400" dirty="0" err="1"/>
              <a:t>Applications</a:t>
            </a:r>
            <a:r>
              <a:rPr lang="pt-BR" sz="2400" dirty="0"/>
              <a:t>) com o </a:t>
            </a:r>
            <a:r>
              <a:rPr lang="pt-BR" sz="2400" dirty="0" err="1"/>
              <a:t>Selenium</a:t>
            </a:r>
            <a:r>
              <a:rPr lang="pt-BR" sz="2400" dirty="0"/>
              <a:t>, uma poderosa ferramenta de automação de navegadores, podemos realizar tarefas como preencher formulários web, extrair dados da web e até interagir com sites diretamente do Excel. Neste e-book, exploraremos algumas funcionalidades essenciais dessa automação com exemplos práticos.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18A9F-2F04-97E8-78ED-5B09C3B1E8A9}"/>
              </a:ext>
            </a:extLst>
          </p:cNvPr>
          <p:cNvSpPr txBox="1"/>
          <p:nvPr/>
        </p:nvSpPr>
        <p:spPr>
          <a:xfrm>
            <a:off x="1448454" y="932330"/>
            <a:ext cx="6777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Automação de Tarefas com VBA e </a:t>
            </a:r>
            <a:r>
              <a:rPr lang="pt-BR" sz="4000" dirty="0" err="1">
                <a:latin typeface="Impact" panose="020B0806030902050204" pitchFamily="34" charset="0"/>
              </a:rPr>
              <a:t>Selenium</a:t>
            </a:r>
            <a:r>
              <a:rPr lang="pt-BR" sz="4000" dirty="0">
                <a:latin typeface="Impact" panose="020B0806030902050204" pitchFamily="34" charset="0"/>
              </a:rPr>
              <a:t> no Excel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2E2E41-6529-A038-E8BD-D2F5451837BA}"/>
              </a:ext>
            </a:extLst>
          </p:cNvPr>
          <p:cNvSpPr/>
          <p:nvPr/>
        </p:nvSpPr>
        <p:spPr>
          <a:xfrm>
            <a:off x="806824" y="322729"/>
            <a:ext cx="322729" cy="22322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E1C5CACA-02B8-1D45-2EE7-EE0621EA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Selenium</a:t>
            </a:r>
            <a:r>
              <a:rPr lang="pt-BR" dirty="0"/>
              <a:t> em VBA Excel - Islander Almeida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63CF7007-127D-C635-89C6-A31C2170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2</a:t>
            </a:fld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6102AEA-BB18-89CE-DA49-749717D31279}"/>
              </a:ext>
            </a:extLst>
          </p:cNvPr>
          <p:cNvSpPr/>
          <p:nvPr/>
        </p:nvSpPr>
        <p:spPr>
          <a:xfrm>
            <a:off x="2958352" y="2501156"/>
            <a:ext cx="5267419" cy="5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83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C19E25-2EA3-0805-29E8-981B6B217533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30346-B0F7-52CC-C3E5-677204C3B82C}"/>
              </a:ext>
            </a:extLst>
          </p:cNvPr>
          <p:cNvSpPr txBox="1"/>
          <p:nvPr/>
        </p:nvSpPr>
        <p:spPr>
          <a:xfrm>
            <a:off x="1411941" y="6400800"/>
            <a:ext cx="6777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CONFIGURAÇÃO INICIAL: INTEGRANDO VBA COM SELENIUMS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71B9EE-7B2C-450C-5768-3EFDF3DB499E}"/>
              </a:ext>
            </a:extLst>
          </p:cNvPr>
          <p:cNvSpPr txBox="1"/>
          <p:nvPr/>
        </p:nvSpPr>
        <p:spPr>
          <a:xfrm>
            <a:off x="1465728" y="2428830"/>
            <a:ext cx="67773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atin typeface="Impact" panose="020B0806030902050204" pitchFamily="34" charset="0"/>
              </a:rPr>
              <a:t>01</a:t>
            </a:r>
            <a:endParaRPr lang="pt-BR" sz="166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9E5D55-B369-BA2A-3B5B-BF2B27BC0EDA}"/>
              </a:ext>
            </a:extLst>
          </p:cNvPr>
          <p:cNvSpPr/>
          <p:nvPr/>
        </p:nvSpPr>
        <p:spPr>
          <a:xfrm>
            <a:off x="1869141" y="5809129"/>
            <a:ext cx="6320118" cy="3899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E00DBFA-B33F-0F1B-1EC9-1F32F33E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F6D70AE-5B3F-35DD-B022-BC98F6BE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2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7EBB32-82F7-75BB-CB2D-AB71025BCEC9}"/>
              </a:ext>
            </a:extLst>
          </p:cNvPr>
          <p:cNvSpPr txBox="1"/>
          <p:nvPr/>
        </p:nvSpPr>
        <p:spPr>
          <a:xfrm>
            <a:off x="1411941" y="2935542"/>
            <a:ext cx="677731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Para começar a usar o </a:t>
            </a:r>
            <a:r>
              <a:rPr lang="pt-BR" sz="2400" dirty="0" err="1"/>
              <a:t>Selenium</a:t>
            </a:r>
            <a:r>
              <a:rPr lang="pt-BR" sz="2400" dirty="0"/>
              <a:t> no Excel, você precisa de uma configuração inicial:</a:t>
            </a:r>
          </a:p>
          <a:p>
            <a:pPr algn="just">
              <a:buFont typeface="+mj-lt"/>
              <a:buAutoNum type="arabicPeriod"/>
            </a:pPr>
            <a:r>
              <a:rPr lang="pt-BR" sz="2400" dirty="0"/>
              <a:t>Baixe o </a:t>
            </a:r>
            <a:r>
              <a:rPr lang="pt-BR" sz="2400" dirty="0" err="1"/>
              <a:t>Selenium</a:t>
            </a:r>
            <a:r>
              <a:rPr lang="pt-BR" sz="2400" dirty="0"/>
              <a:t> </a:t>
            </a:r>
            <a:r>
              <a:rPr lang="pt-BR" sz="2400" dirty="0" err="1"/>
              <a:t>WebDriver</a:t>
            </a:r>
            <a:r>
              <a:rPr lang="pt-BR" sz="2400" dirty="0"/>
              <a:t> e o "</a:t>
            </a:r>
            <a:r>
              <a:rPr lang="pt-BR" sz="2400" dirty="0" err="1"/>
              <a:t>SeleniumBasic</a:t>
            </a:r>
            <a:r>
              <a:rPr lang="pt-BR" sz="2400" dirty="0"/>
              <a:t>", que é uma versão para VBA.</a:t>
            </a:r>
          </a:p>
          <a:p>
            <a:pPr algn="just">
              <a:buFont typeface="+mj-lt"/>
              <a:buAutoNum type="arabicPeriod"/>
            </a:pPr>
            <a:r>
              <a:rPr lang="pt-BR" sz="2400" dirty="0"/>
              <a:t>Adicione a referência do </a:t>
            </a:r>
            <a:r>
              <a:rPr lang="pt-BR" sz="2400" dirty="0" err="1"/>
              <a:t>Selenium</a:t>
            </a:r>
            <a:r>
              <a:rPr lang="pt-BR" sz="2400" dirty="0"/>
              <a:t> ao seu projeto VBA. Isso pode ser feito indo em </a:t>
            </a:r>
            <a:r>
              <a:rPr lang="pt-BR" sz="2400" b="1" dirty="0"/>
              <a:t>Ferramentas</a:t>
            </a:r>
            <a:r>
              <a:rPr lang="pt-BR" sz="2400" dirty="0"/>
              <a:t> &gt; </a:t>
            </a:r>
            <a:r>
              <a:rPr lang="pt-BR" sz="2400" b="1" dirty="0"/>
              <a:t>Referências</a:t>
            </a:r>
            <a:r>
              <a:rPr lang="pt-BR" sz="2400" dirty="0"/>
              <a:t> no editor VBA e marcando "</a:t>
            </a:r>
            <a:r>
              <a:rPr lang="pt-BR" sz="2400" dirty="0" err="1"/>
              <a:t>Selenium</a:t>
            </a:r>
            <a:r>
              <a:rPr lang="pt-BR" sz="2400" dirty="0"/>
              <a:t> </a:t>
            </a:r>
            <a:r>
              <a:rPr lang="pt-BR" sz="2400" dirty="0" err="1"/>
              <a:t>Type</a:t>
            </a:r>
            <a:r>
              <a:rPr lang="pt-BR" sz="2400" dirty="0"/>
              <a:t> Library".</a:t>
            </a:r>
          </a:p>
          <a:p>
            <a:pPr algn="just"/>
            <a:r>
              <a:rPr lang="pt-BR" sz="2400" dirty="0"/>
              <a:t>Agora, vamos escrever o código básico para inicializar um navegador.</a:t>
            </a:r>
          </a:p>
          <a:p>
            <a:pPr algn="just"/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18A9F-2F04-97E8-78ED-5B09C3B1E8A9}"/>
              </a:ext>
            </a:extLst>
          </p:cNvPr>
          <p:cNvSpPr txBox="1"/>
          <p:nvPr/>
        </p:nvSpPr>
        <p:spPr>
          <a:xfrm>
            <a:off x="1448454" y="932330"/>
            <a:ext cx="6777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Configuração Inicial: Integrando VBA com </a:t>
            </a:r>
            <a:r>
              <a:rPr lang="pt-BR" sz="4000" dirty="0" err="1">
                <a:latin typeface="Impact" panose="020B0806030902050204" pitchFamily="34" charset="0"/>
              </a:rPr>
              <a:t>Selenium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2E2E41-6529-A038-E8BD-D2F5451837BA}"/>
              </a:ext>
            </a:extLst>
          </p:cNvPr>
          <p:cNvSpPr/>
          <p:nvPr/>
        </p:nvSpPr>
        <p:spPr>
          <a:xfrm>
            <a:off x="806824" y="322729"/>
            <a:ext cx="322729" cy="22322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222D42-9D7F-7966-EFDA-DB003C0E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7571026"/>
            <a:ext cx="8152746" cy="2810017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A699553-AA96-B7B1-8AA0-ABB8CE2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CE46AC0-02C0-0BF9-DD97-B3515463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4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2FA230-0AE2-8CB4-50BE-ADA4052851FA}"/>
              </a:ext>
            </a:extLst>
          </p:cNvPr>
          <p:cNvSpPr/>
          <p:nvPr/>
        </p:nvSpPr>
        <p:spPr>
          <a:xfrm>
            <a:off x="2958352" y="2501156"/>
            <a:ext cx="5267419" cy="5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6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C19E25-2EA3-0805-29E8-981B6B217533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30346-B0F7-52CC-C3E5-677204C3B82C}"/>
              </a:ext>
            </a:extLst>
          </p:cNvPr>
          <p:cNvSpPr txBox="1"/>
          <p:nvPr/>
        </p:nvSpPr>
        <p:spPr>
          <a:xfrm>
            <a:off x="1411941" y="6400800"/>
            <a:ext cx="6777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PREENCHENDO FORMULÁRIOS WEB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71B9EE-7B2C-450C-5768-3EFDF3DB499E}"/>
              </a:ext>
            </a:extLst>
          </p:cNvPr>
          <p:cNvSpPr txBox="1"/>
          <p:nvPr/>
        </p:nvSpPr>
        <p:spPr>
          <a:xfrm>
            <a:off x="1465728" y="2428830"/>
            <a:ext cx="67773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atin typeface="Impact" panose="020B0806030902050204" pitchFamily="34" charset="0"/>
              </a:rPr>
              <a:t>02</a:t>
            </a:r>
            <a:endParaRPr lang="pt-BR" sz="166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9E5D55-B369-BA2A-3B5B-BF2B27BC0EDA}"/>
              </a:ext>
            </a:extLst>
          </p:cNvPr>
          <p:cNvSpPr/>
          <p:nvPr/>
        </p:nvSpPr>
        <p:spPr>
          <a:xfrm>
            <a:off x="1869141" y="5809129"/>
            <a:ext cx="6320118" cy="3899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EB9DD8-6F3F-802A-BA61-D3BEB909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3C792C-1650-F331-23BF-71D87E6F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62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7EBB32-82F7-75BB-CB2D-AB71025BCEC9}"/>
              </a:ext>
            </a:extLst>
          </p:cNvPr>
          <p:cNvSpPr txBox="1"/>
          <p:nvPr/>
        </p:nvSpPr>
        <p:spPr>
          <a:xfrm>
            <a:off x="1411941" y="3080210"/>
            <a:ext cx="6777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das utilidades mais comuns do </a:t>
            </a:r>
            <a:r>
              <a:rPr lang="pt-BR" sz="2400" dirty="0" err="1"/>
              <a:t>Selenium</a:t>
            </a:r>
            <a:r>
              <a:rPr lang="pt-BR" sz="2400" dirty="0"/>
              <a:t> é preencher formulários automaticamente. Suponha que você precise preencher um formulário de login em um site. Aqui está um exemplo: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18A9F-2F04-97E8-78ED-5B09C3B1E8A9}"/>
              </a:ext>
            </a:extLst>
          </p:cNvPr>
          <p:cNvSpPr txBox="1"/>
          <p:nvPr/>
        </p:nvSpPr>
        <p:spPr>
          <a:xfrm>
            <a:off x="1448454" y="932330"/>
            <a:ext cx="677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Preenchendo Formulários Web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2E2E41-6529-A038-E8BD-D2F5451837BA}"/>
              </a:ext>
            </a:extLst>
          </p:cNvPr>
          <p:cNvSpPr/>
          <p:nvPr/>
        </p:nvSpPr>
        <p:spPr>
          <a:xfrm>
            <a:off x="806824" y="322729"/>
            <a:ext cx="322729" cy="22322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ABB3547-628D-440B-9945-BE74C1B7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3" y="5642144"/>
            <a:ext cx="8189259" cy="294103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414C30-74EA-B587-92A9-CFB54B2A2AA7}"/>
              </a:ext>
            </a:extLst>
          </p:cNvPr>
          <p:cNvSpPr txBox="1"/>
          <p:nvPr/>
        </p:nvSpPr>
        <p:spPr>
          <a:xfrm>
            <a:off x="1411941" y="9337575"/>
            <a:ext cx="67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Neste exemplo, o código preenche os campos de usuário e senha, e clica no botão de login.</a:t>
            </a:r>
            <a:endParaRPr lang="pt-BR" sz="3600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87C0430D-F10D-C47C-8A9D-AA561CA0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3F18214C-DB6C-968E-2A01-60A0B13F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6</a:t>
            </a:fld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F785030-8235-71ED-2D92-8AF704285E80}"/>
              </a:ext>
            </a:extLst>
          </p:cNvPr>
          <p:cNvSpPr/>
          <p:nvPr/>
        </p:nvSpPr>
        <p:spPr>
          <a:xfrm>
            <a:off x="2958352" y="2501156"/>
            <a:ext cx="5267419" cy="5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28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C19E25-2EA3-0805-29E8-981B6B217533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30346-B0F7-52CC-C3E5-677204C3B82C}"/>
              </a:ext>
            </a:extLst>
          </p:cNvPr>
          <p:cNvSpPr txBox="1"/>
          <p:nvPr/>
        </p:nvSpPr>
        <p:spPr>
          <a:xfrm>
            <a:off x="1411941" y="6400800"/>
            <a:ext cx="6777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EXTRAINDO DADOS DA WEB PARA O EXCEL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71B9EE-7B2C-450C-5768-3EFDF3DB499E}"/>
              </a:ext>
            </a:extLst>
          </p:cNvPr>
          <p:cNvSpPr txBox="1"/>
          <p:nvPr/>
        </p:nvSpPr>
        <p:spPr>
          <a:xfrm>
            <a:off x="1465728" y="2428830"/>
            <a:ext cx="67773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atin typeface="Impact" panose="020B0806030902050204" pitchFamily="34" charset="0"/>
              </a:rPr>
              <a:t>03</a:t>
            </a:r>
            <a:endParaRPr lang="pt-BR" sz="166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9E5D55-B369-BA2A-3B5B-BF2B27BC0EDA}"/>
              </a:ext>
            </a:extLst>
          </p:cNvPr>
          <p:cNvSpPr/>
          <p:nvPr/>
        </p:nvSpPr>
        <p:spPr>
          <a:xfrm>
            <a:off x="1869141" y="5809129"/>
            <a:ext cx="6320118" cy="3899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360414-00FB-40B2-BD80-3C994B0B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03C498-6CB2-6F78-5E7B-C7547363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04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7EBB32-82F7-75BB-CB2D-AB71025BCEC9}"/>
              </a:ext>
            </a:extLst>
          </p:cNvPr>
          <p:cNvSpPr txBox="1"/>
          <p:nvPr/>
        </p:nvSpPr>
        <p:spPr>
          <a:xfrm>
            <a:off x="1411941" y="3456949"/>
            <a:ext cx="6777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Outro uso interessante do </a:t>
            </a:r>
            <a:r>
              <a:rPr lang="pt-BR" sz="2400" dirty="0" err="1"/>
              <a:t>Selenium</a:t>
            </a:r>
            <a:r>
              <a:rPr lang="pt-BR" sz="2400" dirty="0"/>
              <a:t> é para extrair dados de páginas web e importá-los para o Excel. Imagine que você precisa coletar a cotação de uma moeda diretamente de um site. Veja como fazer isso: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18A9F-2F04-97E8-78ED-5B09C3B1E8A9}"/>
              </a:ext>
            </a:extLst>
          </p:cNvPr>
          <p:cNvSpPr txBox="1"/>
          <p:nvPr/>
        </p:nvSpPr>
        <p:spPr>
          <a:xfrm>
            <a:off x="1448454" y="932330"/>
            <a:ext cx="6777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Extraindo Dados da Web para o Excel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2E2E41-6529-A038-E8BD-D2F5451837BA}"/>
              </a:ext>
            </a:extLst>
          </p:cNvPr>
          <p:cNvSpPr/>
          <p:nvPr/>
        </p:nvSpPr>
        <p:spPr>
          <a:xfrm>
            <a:off x="806824" y="322729"/>
            <a:ext cx="322729" cy="22322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252A64-D80D-1374-E886-0CE42D9C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27" y="5956942"/>
            <a:ext cx="8152746" cy="29646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CDFE6D7-5138-09DD-1F96-F4280512286F}"/>
              </a:ext>
            </a:extLst>
          </p:cNvPr>
          <p:cNvSpPr txBox="1"/>
          <p:nvPr/>
        </p:nvSpPr>
        <p:spPr>
          <a:xfrm>
            <a:off x="1448454" y="9615993"/>
            <a:ext cx="6777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Aqui, o código acessa uma página de cotações e extrai o valor de uma cotação usando </a:t>
            </a:r>
            <a:r>
              <a:rPr lang="pt-BR" sz="2400" dirty="0" err="1"/>
              <a:t>XPath</a:t>
            </a:r>
            <a:r>
              <a:rPr lang="pt-BR" sz="2400" dirty="0"/>
              <a:t>, armazenando o resultado na célula A1 de uma planilha.</a:t>
            </a:r>
            <a:endParaRPr lang="pt-BR" sz="360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EEB8A76E-4DA2-7A25-F183-D1B2048D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519F6E3F-632C-4B12-3AE1-B6AB053C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8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B9A1B9-8EEC-F7E6-3BF9-BBE0E9523332}"/>
              </a:ext>
            </a:extLst>
          </p:cNvPr>
          <p:cNvSpPr/>
          <p:nvPr/>
        </p:nvSpPr>
        <p:spPr>
          <a:xfrm>
            <a:off x="2958352" y="2501156"/>
            <a:ext cx="5267419" cy="5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42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C19E25-2EA3-0805-29E8-981B6B217533}"/>
              </a:ext>
            </a:extLst>
          </p:cNvPr>
          <p:cNvSpPr/>
          <p:nvPr/>
        </p:nvSpPr>
        <p:spPr>
          <a:xfrm>
            <a:off x="1" y="0"/>
            <a:ext cx="9601200" cy="1280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30346-B0F7-52CC-C3E5-677204C3B82C}"/>
              </a:ext>
            </a:extLst>
          </p:cNvPr>
          <p:cNvSpPr txBox="1"/>
          <p:nvPr/>
        </p:nvSpPr>
        <p:spPr>
          <a:xfrm>
            <a:off x="1411941" y="6400800"/>
            <a:ext cx="6777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NAVEGANDO ENTRE PÁGINAS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71B9EE-7B2C-450C-5768-3EFDF3DB499E}"/>
              </a:ext>
            </a:extLst>
          </p:cNvPr>
          <p:cNvSpPr txBox="1"/>
          <p:nvPr/>
        </p:nvSpPr>
        <p:spPr>
          <a:xfrm>
            <a:off x="1465728" y="2428830"/>
            <a:ext cx="67773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atin typeface="Impact" panose="020B0806030902050204" pitchFamily="34" charset="0"/>
              </a:rPr>
              <a:t>04</a:t>
            </a:r>
            <a:endParaRPr lang="pt-BR" sz="166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9E5D55-B369-BA2A-3B5B-BF2B27BC0EDA}"/>
              </a:ext>
            </a:extLst>
          </p:cNvPr>
          <p:cNvSpPr/>
          <p:nvPr/>
        </p:nvSpPr>
        <p:spPr>
          <a:xfrm>
            <a:off x="1869141" y="5809129"/>
            <a:ext cx="6320118" cy="3899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77F035-7C9C-5DF7-5209-12929B0D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Selenium em VBA Excel - Islander Almeida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A1395B-7BC7-2054-E74A-B79BA72F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3DA-44C6-497B-903D-F8D7F161CD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14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256</TotalTime>
  <Words>746</Words>
  <Application>Microsoft Office PowerPoint</Application>
  <PresentationFormat>Papel A3 (297 x 420 mm)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ADLaM Display</vt:lpstr>
      <vt:lpstr>Aharoni</vt:lpstr>
      <vt:lpstr>-apple-system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Islander Henrique Marques de Almeida</dc:creator>
  <cp:lastModifiedBy>Islander Henrique Marques de Almeida</cp:lastModifiedBy>
  <cp:revision>2</cp:revision>
  <dcterms:created xsi:type="dcterms:W3CDTF">2025-01-08T21:56:16Z</dcterms:created>
  <dcterms:modified xsi:type="dcterms:W3CDTF">2025-01-11T12:23:19Z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2025-01-08T22:15:02Z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4c879f9e-3183-40c9-82e5-73858688f600</vt:lpwstr>
  </property>
  <property fmtid="{D5CDD505-2E9C-101B-9397-08002B2CF9AE}" pid="8" name="MSIP_Label_fde7aacd-7cc4-4c31-9e6f-7ef306428f09_ContentBits">
    <vt:lpwstr>1</vt:lpwstr>
  </property>
</Properties>
</file>