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0" r:id="rId3"/>
    <p:sldId id="262" r:id="rId4"/>
    <p:sldId id="264" r:id="rId5"/>
    <p:sldId id="265" r:id="rId6"/>
    <p:sldId id="266" r:id="rId7"/>
    <p:sldId id="259" r:id="rId8"/>
    <p:sldId id="261" r:id="rId9"/>
    <p:sldId id="263" r:id="rId10"/>
    <p:sldId id="267" r:id="rId11"/>
    <p:sldId id="269" r:id="rId12"/>
    <p:sldId id="270" r:id="rId13"/>
    <p:sldId id="271" r:id="rId14"/>
    <p:sldId id="272" r:id="rId15"/>
    <p:sldId id="257" r:id="rId16"/>
    <p:sldId id="268" r:id="rId17"/>
    <p:sldId id="258" r:id="rId18"/>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5782"/>
  </p:normalViewPr>
  <p:slideViewPr>
    <p:cSldViewPr snapToGrid="0">
      <p:cViewPr varScale="1">
        <p:scale>
          <a:sx n="95" d="100"/>
          <a:sy n="95"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3C469-4829-0049-8982-ACF6A704C25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3B4F63CB-0C87-014F-9C1A-A032A06A74AD}">
      <dgm:prSet phldrT="[Text]"/>
      <dgm:spPr/>
      <dgm:t>
        <a:bodyPr/>
        <a:lstStyle/>
        <a:p>
          <a:r>
            <a:rPr lang="en-GB" dirty="0"/>
            <a:t>Metric types</a:t>
          </a:r>
        </a:p>
      </dgm:t>
    </dgm:pt>
    <dgm:pt modelId="{7F3A4B87-4373-6349-89F1-7DD5F516F05C}" type="parTrans" cxnId="{D4578C1F-F219-DE44-B89B-AB1B09F507C9}">
      <dgm:prSet/>
      <dgm:spPr/>
      <dgm:t>
        <a:bodyPr/>
        <a:lstStyle/>
        <a:p>
          <a:endParaRPr lang="en-GB"/>
        </a:p>
      </dgm:t>
    </dgm:pt>
    <dgm:pt modelId="{217894B3-3E6B-6440-974C-494A08BC6D65}" type="sibTrans" cxnId="{D4578C1F-F219-DE44-B89B-AB1B09F507C9}">
      <dgm:prSet/>
      <dgm:spPr/>
      <dgm:t>
        <a:bodyPr/>
        <a:lstStyle/>
        <a:p>
          <a:endParaRPr lang="en-GB"/>
        </a:p>
      </dgm:t>
    </dgm:pt>
    <dgm:pt modelId="{6FA36018-398E-A945-86B1-68C4D6CEAF26}">
      <dgm:prSet phldrT="[Text]"/>
      <dgm:spPr/>
      <dgm:t>
        <a:bodyPr/>
        <a:lstStyle/>
        <a:p>
          <a:r>
            <a:rPr lang="en-GB" dirty="0"/>
            <a:t>Counter</a:t>
          </a:r>
        </a:p>
      </dgm:t>
    </dgm:pt>
    <dgm:pt modelId="{DD34AB63-54D5-E74E-B88E-EBE15805C91B}" type="parTrans" cxnId="{D51A4402-877E-6640-83D6-62C2403B12DC}">
      <dgm:prSet/>
      <dgm:spPr/>
      <dgm:t>
        <a:bodyPr/>
        <a:lstStyle/>
        <a:p>
          <a:endParaRPr lang="en-GB"/>
        </a:p>
      </dgm:t>
    </dgm:pt>
    <dgm:pt modelId="{9C87B490-AE33-D048-9DC7-6EEA35889FAB}" type="sibTrans" cxnId="{D51A4402-877E-6640-83D6-62C2403B12DC}">
      <dgm:prSet/>
      <dgm:spPr/>
      <dgm:t>
        <a:bodyPr/>
        <a:lstStyle/>
        <a:p>
          <a:endParaRPr lang="en-GB"/>
        </a:p>
      </dgm:t>
    </dgm:pt>
    <dgm:pt modelId="{CCB22B17-3CB0-354A-B433-BB72716E4FD0}">
      <dgm:prSet phldrT="[Text]"/>
      <dgm:spPr/>
      <dgm:t>
        <a:bodyPr/>
        <a:lstStyle/>
        <a:p>
          <a:r>
            <a:rPr lang="en-GB" b="0" i="0" dirty="0"/>
            <a:t>Gauge</a:t>
          </a:r>
          <a:endParaRPr lang="en-GB" dirty="0"/>
        </a:p>
      </dgm:t>
    </dgm:pt>
    <dgm:pt modelId="{F7042F07-89D8-2A4C-9D83-5AFC43E63B00}" type="parTrans" cxnId="{90F2948C-8CB5-224A-A0D4-088914E92A87}">
      <dgm:prSet/>
      <dgm:spPr/>
      <dgm:t>
        <a:bodyPr/>
        <a:lstStyle/>
        <a:p>
          <a:endParaRPr lang="en-GB"/>
        </a:p>
      </dgm:t>
    </dgm:pt>
    <dgm:pt modelId="{F943CC86-E055-0347-9EB3-76721323459E}" type="sibTrans" cxnId="{90F2948C-8CB5-224A-A0D4-088914E92A87}">
      <dgm:prSet/>
      <dgm:spPr/>
      <dgm:t>
        <a:bodyPr/>
        <a:lstStyle/>
        <a:p>
          <a:endParaRPr lang="en-GB"/>
        </a:p>
      </dgm:t>
    </dgm:pt>
    <dgm:pt modelId="{1A05831D-934E-2044-9CA2-47CC547379B1}">
      <dgm:prSet phldrT="[Text]"/>
      <dgm:spPr/>
      <dgm:t>
        <a:bodyPr/>
        <a:lstStyle/>
        <a:p>
          <a:r>
            <a:rPr lang="en-GB" b="0" i="0" dirty="0"/>
            <a:t>Histogram</a:t>
          </a:r>
          <a:endParaRPr lang="en-GB" dirty="0"/>
        </a:p>
      </dgm:t>
    </dgm:pt>
    <dgm:pt modelId="{3A85C1FE-9EDF-E245-A075-F4F7BAF4728B}" type="parTrans" cxnId="{518A9596-5497-AB41-8900-BA4B1C6EECCE}">
      <dgm:prSet/>
      <dgm:spPr/>
      <dgm:t>
        <a:bodyPr/>
        <a:lstStyle/>
        <a:p>
          <a:endParaRPr lang="en-GB"/>
        </a:p>
      </dgm:t>
    </dgm:pt>
    <dgm:pt modelId="{F15BB205-575B-9E4F-BE58-BDE4AFAF64FA}" type="sibTrans" cxnId="{518A9596-5497-AB41-8900-BA4B1C6EECCE}">
      <dgm:prSet/>
      <dgm:spPr/>
      <dgm:t>
        <a:bodyPr/>
        <a:lstStyle/>
        <a:p>
          <a:endParaRPr lang="en-GB"/>
        </a:p>
      </dgm:t>
    </dgm:pt>
    <dgm:pt modelId="{83B80473-A38C-B642-8536-4BCAF5BEF946}">
      <dgm:prSet/>
      <dgm:spPr/>
      <dgm:t>
        <a:bodyPr/>
        <a:lstStyle/>
        <a:p>
          <a:r>
            <a:rPr lang="en-GB" b="0" i="0" dirty="0"/>
            <a:t>Summary</a:t>
          </a:r>
          <a:endParaRPr lang="en-GB" dirty="0"/>
        </a:p>
      </dgm:t>
    </dgm:pt>
    <dgm:pt modelId="{B95C1FAE-8E5E-A640-B625-592A6924DAC3}" type="parTrans" cxnId="{47DC2461-565A-104B-B4F9-8F0CD0DA316F}">
      <dgm:prSet/>
      <dgm:spPr/>
      <dgm:t>
        <a:bodyPr/>
        <a:lstStyle/>
        <a:p>
          <a:endParaRPr lang="en-GB"/>
        </a:p>
      </dgm:t>
    </dgm:pt>
    <dgm:pt modelId="{B2A85851-2EC1-B342-AE9C-29DDD3D327D6}" type="sibTrans" cxnId="{47DC2461-565A-104B-B4F9-8F0CD0DA316F}">
      <dgm:prSet/>
      <dgm:spPr/>
      <dgm:t>
        <a:bodyPr/>
        <a:lstStyle/>
        <a:p>
          <a:endParaRPr lang="en-GB"/>
        </a:p>
      </dgm:t>
    </dgm:pt>
    <dgm:pt modelId="{49ED3AF9-4011-0B4F-B7EA-9FD5927DAC4C}" type="pres">
      <dgm:prSet presAssocID="{C4B3C469-4829-0049-8982-ACF6A704C25F}" presName="hierChild1" presStyleCnt="0">
        <dgm:presLayoutVars>
          <dgm:orgChart val="1"/>
          <dgm:chPref val="1"/>
          <dgm:dir/>
          <dgm:animOne val="branch"/>
          <dgm:animLvl val="lvl"/>
          <dgm:resizeHandles/>
        </dgm:presLayoutVars>
      </dgm:prSet>
      <dgm:spPr/>
    </dgm:pt>
    <dgm:pt modelId="{890EEB20-2160-1649-94CE-79E959142628}" type="pres">
      <dgm:prSet presAssocID="{3B4F63CB-0C87-014F-9C1A-A032A06A74AD}" presName="hierRoot1" presStyleCnt="0">
        <dgm:presLayoutVars>
          <dgm:hierBranch val="init"/>
        </dgm:presLayoutVars>
      </dgm:prSet>
      <dgm:spPr/>
    </dgm:pt>
    <dgm:pt modelId="{00FD20A3-0F71-664D-82FC-C598D615AE7D}" type="pres">
      <dgm:prSet presAssocID="{3B4F63CB-0C87-014F-9C1A-A032A06A74AD}" presName="rootComposite1" presStyleCnt="0"/>
      <dgm:spPr/>
    </dgm:pt>
    <dgm:pt modelId="{895B1C89-4565-BC42-9046-F7F6125169F4}" type="pres">
      <dgm:prSet presAssocID="{3B4F63CB-0C87-014F-9C1A-A032A06A74AD}" presName="rootText1" presStyleLbl="node0" presStyleIdx="0" presStyleCnt="1">
        <dgm:presLayoutVars>
          <dgm:chPref val="3"/>
        </dgm:presLayoutVars>
      </dgm:prSet>
      <dgm:spPr/>
    </dgm:pt>
    <dgm:pt modelId="{19678FCD-9AC3-C146-9B98-BE045CFCA1CE}" type="pres">
      <dgm:prSet presAssocID="{3B4F63CB-0C87-014F-9C1A-A032A06A74AD}" presName="rootConnector1" presStyleLbl="node1" presStyleIdx="0" presStyleCnt="0"/>
      <dgm:spPr/>
    </dgm:pt>
    <dgm:pt modelId="{09E16A81-0E4E-AA44-9A7F-1090888E2DC5}" type="pres">
      <dgm:prSet presAssocID="{3B4F63CB-0C87-014F-9C1A-A032A06A74AD}" presName="hierChild2" presStyleCnt="0"/>
      <dgm:spPr/>
    </dgm:pt>
    <dgm:pt modelId="{4A4ACE39-E95E-A040-A61E-6B893159DD47}" type="pres">
      <dgm:prSet presAssocID="{DD34AB63-54D5-E74E-B88E-EBE15805C91B}" presName="Name37" presStyleLbl="parChTrans1D2" presStyleIdx="0" presStyleCnt="4"/>
      <dgm:spPr/>
    </dgm:pt>
    <dgm:pt modelId="{6FD8A5E6-7142-DD4C-834B-AD77C92C4592}" type="pres">
      <dgm:prSet presAssocID="{6FA36018-398E-A945-86B1-68C4D6CEAF26}" presName="hierRoot2" presStyleCnt="0">
        <dgm:presLayoutVars>
          <dgm:hierBranch val="init"/>
        </dgm:presLayoutVars>
      </dgm:prSet>
      <dgm:spPr/>
    </dgm:pt>
    <dgm:pt modelId="{A69A2D8F-0A5A-D649-809B-5D418E65F42B}" type="pres">
      <dgm:prSet presAssocID="{6FA36018-398E-A945-86B1-68C4D6CEAF26}" presName="rootComposite" presStyleCnt="0"/>
      <dgm:spPr/>
    </dgm:pt>
    <dgm:pt modelId="{14332E1B-23CC-4C41-8CB4-CFBC491F93CE}" type="pres">
      <dgm:prSet presAssocID="{6FA36018-398E-A945-86B1-68C4D6CEAF26}" presName="rootText" presStyleLbl="node2" presStyleIdx="0" presStyleCnt="4">
        <dgm:presLayoutVars>
          <dgm:chPref val="3"/>
        </dgm:presLayoutVars>
      </dgm:prSet>
      <dgm:spPr/>
    </dgm:pt>
    <dgm:pt modelId="{25A24680-42E8-E14C-9B02-AC410ACC976E}" type="pres">
      <dgm:prSet presAssocID="{6FA36018-398E-A945-86B1-68C4D6CEAF26}" presName="rootConnector" presStyleLbl="node2" presStyleIdx="0" presStyleCnt="4"/>
      <dgm:spPr/>
    </dgm:pt>
    <dgm:pt modelId="{35C40A6E-63A3-2A41-84E8-6126B2481859}" type="pres">
      <dgm:prSet presAssocID="{6FA36018-398E-A945-86B1-68C4D6CEAF26}" presName="hierChild4" presStyleCnt="0"/>
      <dgm:spPr/>
    </dgm:pt>
    <dgm:pt modelId="{068876A2-5D3B-5141-A8DF-ADD68718480A}" type="pres">
      <dgm:prSet presAssocID="{6FA36018-398E-A945-86B1-68C4D6CEAF26}" presName="hierChild5" presStyleCnt="0"/>
      <dgm:spPr/>
    </dgm:pt>
    <dgm:pt modelId="{5CA06EEC-D767-C243-9B26-1D3324C50A09}" type="pres">
      <dgm:prSet presAssocID="{F7042F07-89D8-2A4C-9D83-5AFC43E63B00}" presName="Name37" presStyleLbl="parChTrans1D2" presStyleIdx="1" presStyleCnt="4"/>
      <dgm:spPr/>
    </dgm:pt>
    <dgm:pt modelId="{7E7A0F6E-D924-ED49-A65D-E763C84D6F77}" type="pres">
      <dgm:prSet presAssocID="{CCB22B17-3CB0-354A-B433-BB72716E4FD0}" presName="hierRoot2" presStyleCnt="0">
        <dgm:presLayoutVars>
          <dgm:hierBranch val="init"/>
        </dgm:presLayoutVars>
      </dgm:prSet>
      <dgm:spPr/>
    </dgm:pt>
    <dgm:pt modelId="{B10720C9-2965-714F-84AE-4C0983E7729F}" type="pres">
      <dgm:prSet presAssocID="{CCB22B17-3CB0-354A-B433-BB72716E4FD0}" presName="rootComposite" presStyleCnt="0"/>
      <dgm:spPr/>
    </dgm:pt>
    <dgm:pt modelId="{3D5B75DC-F413-AD40-A7C4-8614161DF323}" type="pres">
      <dgm:prSet presAssocID="{CCB22B17-3CB0-354A-B433-BB72716E4FD0}" presName="rootText" presStyleLbl="node2" presStyleIdx="1" presStyleCnt="4">
        <dgm:presLayoutVars>
          <dgm:chPref val="3"/>
        </dgm:presLayoutVars>
      </dgm:prSet>
      <dgm:spPr/>
    </dgm:pt>
    <dgm:pt modelId="{BDB04CDB-CF9E-2146-9902-A4FA970B54E5}" type="pres">
      <dgm:prSet presAssocID="{CCB22B17-3CB0-354A-B433-BB72716E4FD0}" presName="rootConnector" presStyleLbl="node2" presStyleIdx="1" presStyleCnt="4"/>
      <dgm:spPr/>
    </dgm:pt>
    <dgm:pt modelId="{CC3EA965-C46D-E742-B06B-2313DBE84311}" type="pres">
      <dgm:prSet presAssocID="{CCB22B17-3CB0-354A-B433-BB72716E4FD0}" presName="hierChild4" presStyleCnt="0"/>
      <dgm:spPr/>
    </dgm:pt>
    <dgm:pt modelId="{DA4E189B-D7EB-924E-B175-CE2323605BB0}" type="pres">
      <dgm:prSet presAssocID="{CCB22B17-3CB0-354A-B433-BB72716E4FD0}" presName="hierChild5" presStyleCnt="0"/>
      <dgm:spPr/>
    </dgm:pt>
    <dgm:pt modelId="{3FB55495-71B2-1A47-BA24-9DA6A54FD2E5}" type="pres">
      <dgm:prSet presAssocID="{3A85C1FE-9EDF-E245-A075-F4F7BAF4728B}" presName="Name37" presStyleLbl="parChTrans1D2" presStyleIdx="2" presStyleCnt="4"/>
      <dgm:spPr/>
    </dgm:pt>
    <dgm:pt modelId="{832724DE-FF10-004F-87A6-8843CB899BFA}" type="pres">
      <dgm:prSet presAssocID="{1A05831D-934E-2044-9CA2-47CC547379B1}" presName="hierRoot2" presStyleCnt="0">
        <dgm:presLayoutVars>
          <dgm:hierBranch val="init"/>
        </dgm:presLayoutVars>
      </dgm:prSet>
      <dgm:spPr/>
    </dgm:pt>
    <dgm:pt modelId="{5D40179A-9410-1F4A-94A4-D4CD99282535}" type="pres">
      <dgm:prSet presAssocID="{1A05831D-934E-2044-9CA2-47CC547379B1}" presName="rootComposite" presStyleCnt="0"/>
      <dgm:spPr/>
    </dgm:pt>
    <dgm:pt modelId="{1016B329-F218-9F42-877A-A28E09A12DDB}" type="pres">
      <dgm:prSet presAssocID="{1A05831D-934E-2044-9CA2-47CC547379B1}" presName="rootText" presStyleLbl="node2" presStyleIdx="2" presStyleCnt="4">
        <dgm:presLayoutVars>
          <dgm:chPref val="3"/>
        </dgm:presLayoutVars>
      </dgm:prSet>
      <dgm:spPr/>
    </dgm:pt>
    <dgm:pt modelId="{AA9A4928-BC44-2A47-82AF-443EB3BDB639}" type="pres">
      <dgm:prSet presAssocID="{1A05831D-934E-2044-9CA2-47CC547379B1}" presName="rootConnector" presStyleLbl="node2" presStyleIdx="2" presStyleCnt="4"/>
      <dgm:spPr/>
    </dgm:pt>
    <dgm:pt modelId="{3E83D74D-A3AD-A74F-A5C8-319AF5FD0AF4}" type="pres">
      <dgm:prSet presAssocID="{1A05831D-934E-2044-9CA2-47CC547379B1}" presName="hierChild4" presStyleCnt="0"/>
      <dgm:spPr/>
    </dgm:pt>
    <dgm:pt modelId="{212C5EBE-4336-3C4A-A185-B5CB5FF0290F}" type="pres">
      <dgm:prSet presAssocID="{1A05831D-934E-2044-9CA2-47CC547379B1}" presName="hierChild5" presStyleCnt="0"/>
      <dgm:spPr/>
    </dgm:pt>
    <dgm:pt modelId="{8DC0042C-324A-CC49-885E-5F257011DF0B}" type="pres">
      <dgm:prSet presAssocID="{B95C1FAE-8E5E-A640-B625-592A6924DAC3}" presName="Name37" presStyleLbl="parChTrans1D2" presStyleIdx="3" presStyleCnt="4"/>
      <dgm:spPr/>
    </dgm:pt>
    <dgm:pt modelId="{FECF5C3C-5AD7-4A41-B52B-CD76C0744C8D}" type="pres">
      <dgm:prSet presAssocID="{83B80473-A38C-B642-8536-4BCAF5BEF946}" presName="hierRoot2" presStyleCnt="0">
        <dgm:presLayoutVars>
          <dgm:hierBranch val="init"/>
        </dgm:presLayoutVars>
      </dgm:prSet>
      <dgm:spPr/>
    </dgm:pt>
    <dgm:pt modelId="{452B4EE3-794E-E240-9930-6CF9252CC3C1}" type="pres">
      <dgm:prSet presAssocID="{83B80473-A38C-B642-8536-4BCAF5BEF946}" presName="rootComposite" presStyleCnt="0"/>
      <dgm:spPr/>
    </dgm:pt>
    <dgm:pt modelId="{EC5286C2-375C-4E47-826A-59FB8CB81DC4}" type="pres">
      <dgm:prSet presAssocID="{83B80473-A38C-B642-8536-4BCAF5BEF946}" presName="rootText" presStyleLbl="node2" presStyleIdx="3" presStyleCnt="4">
        <dgm:presLayoutVars>
          <dgm:chPref val="3"/>
        </dgm:presLayoutVars>
      </dgm:prSet>
      <dgm:spPr/>
    </dgm:pt>
    <dgm:pt modelId="{FC76C21E-C37B-B747-ABE5-312DD2800F14}" type="pres">
      <dgm:prSet presAssocID="{83B80473-A38C-B642-8536-4BCAF5BEF946}" presName="rootConnector" presStyleLbl="node2" presStyleIdx="3" presStyleCnt="4"/>
      <dgm:spPr/>
    </dgm:pt>
    <dgm:pt modelId="{B3506C2F-4957-4D4A-B8B8-C1B953DB27DC}" type="pres">
      <dgm:prSet presAssocID="{83B80473-A38C-B642-8536-4BCAF5BEF946}" presName="hierChild4" presStyleCnt="0"/>
      <dgm:spPr/>
    </dgm:pt>
    <dgm:pt modelId="{E4725774-336D-C046-B64F-46CE9031205F}" type="pres">
      <dgm:prSet presAssocID="{83B80473-A38C-B642-8536-4BCAF5BEF946}" presName="hierChild5" presStyleCnt="0"/>
      <dgm:spPr/>
    </dgm:pt>
    <dgm:pt modelId="{00FC420E-D7D2-1044-B18B-0F695FC8384C}" type="pres">
      <dgm:prSet presAssocID="{3B4F63CB-0C87-014F-9C1A-A032A06A74AD}" presName="hierChild3" presStyleCnt="0"/>
      <dgm:spPr/>
    </dgm:pt>
  </dgm:ptLst>
  <dgm:cxnLst>
    <dgm:cxn modelId="{D51A4402-877E-6640-83D6-62C2403B12DC}" srcId="{3B4F63CB-0C87-014F-9C1A-A032A06A74AD}" destId="{6FA36018-398E-A945-86B1-68C4D6CEAF26}" srcOrd="0" destOrd="0" parTransId="{DD34AB63-54D5-E74E-B88E-EBE15805C91B}" sibTransId="{9C87B490-AE33-D048-9DC7-6EEA35889FAB}"/>
    <dgm:cxn modelId="{82ED7C06-2150-5243-8FDD-07D9B81B5FB2}" type="presOf" srcId="{CCB22B17-3CB0-354A-B433-BB72716E4FD0}" destId="{BDB04CDB-CF9E-2146-9902-A4FA970B54E5}" srcOrd="1" destOrd="0" presId="urn:microsoft.com/office/officeart/2005/8/layout/orgChart1"/>
    <dgm:cxn modelId="{B6849808-753F-0D44-AA2C-385C5A4737A6}" type="presOf" srcId="{83B80473-A38C-B642-8536-4BCAF5BEF946}" destId="{FC76C21E-C37B-B747-ABE5-312DD2800F14}" srcOrd="1" destOrd="0" presId="urn:microsoft.com/office/officeart/2005/8/layout/orgChart1"/>
    <dgm:cxn modelId="{D4578C1F-F219-DE44-B89B-AB1B09F507C9}" srcId="{C4B3C469-4829-0049-8982-ACF6A704C25F}" destId="{3B4F63CB-0C87-014F-9C1A-A032A06A74AD}" srcOrd="0" destOrd="0" parTransId="{7F3A4B87-4373-6349-89F1-7DD5F516F05C}" sibTransId="{217894B3-3E6B-6440-974C-494A08BC6D65}"/>
    <dgm:cxn modelId="{855CCF27-0139-1E43-AF8E-40ADE776A66D}" type="presOf" srcId="{3A85C1FE-9EDF-E245-A075-F4F7BAF4728B}" destId="{3FB55495-71B2-1A47-BA24-9DA6A54FD2E5}" srcOrd="0" destOrd="0" presId="urn:microsoft.com/office/officeart/2005/8/layout/orgChart1"/>
    <dgm:cxn modelId="{A3620A2B-E369-B349-9EE3-393D425ED1DE}" type="presOf" srcId="{3B4F63CB-0C87-014F-9C1A-A032A06A74AD}" destId="{19678FCD-9AC3-C146-9B98-BE045CFCA1CE}" srcOrd="1" destOrd="0" presId="urn:microsoft.com/office/officeart/2005/8/layout/orgChart1"/>
    <dgm:cxn modelId="{AFD23243-60CA-D548-BBB4-019DC993C3BC}" type="presOf" srcId="{1A05831D-934E-2044-9CA2-47CC547379B1}" destId="{AA9A4928-BC44-2A47-82AF-443EB3BDB639}" srcOrd="1" destOrd="0" presId="urn:microsoft.com/office/officeart/2005/8/layout/orgChart1"/>
    <dgm:cxn modelId="{3C916149-86A9-4148-89CC-D90D1AFDB9DB}" type="presOf" srcId="{6FA36018-398E-A945-86B1-68C4D6CEAF26}" destId="{14332E1B-23CC-4C41-8CB4-CFBC491F93CE}" srcOrd="0" destOrd="0" presId="urn:microsoft.com/office/officeart/2005/8/layout/orgChart1"/>
    <dgm:cxn modelId="{32C9CB4D-3C2F-4A42-A630-346FFD7DA48F}" type="presOf" srcId="{1A05831D-934E-2044-9CA2-47CC547379B1}" destId="{1016B329-F218-9F42-877A-A28E09A12DDB}" srcOrd="0" destOrd="0" presId="urn:microsoft.com/office/officeart/2005/8/layout/orgChart1"/>
    <dgm:cxn modelId="{811E0359-D869-084F-84CB-3C0CF899A950}" type="presOf" srcId="{F7042F07-89D8-2A4C-9D83-5AFC43E63B00}" destId="{5CA06EEC-D767-C243-9B26-1D3324C50A09}" srcOrd="0" destOrd="0" presId="urn:microsoft.com/office/officeart/2005/8/layout/orgChart1"/>
    <dgm:cxn modelId="{47DC2461-565A-104B-B4F9-8F0CD0DA316F}" srcId="{3B4F63CB-0C87-014F-9C1A-A032A06A74AD}" destId="{83B80473-A38C-B642-8536-4BCAF5BEF946}" srcOrd="3" destOrd="0" parTransId="{B95C1FAE-8E5E-A640-B625-592A6924DAC3}" sibTransId="{B2A85851-2EC1-B342-AE9C-29DDD3D327D6}"/>
    <dgm:cxn modelId="{0240206F-9092-AD42-A267-04CA403DEC40}" type="presOf" srcId="{DD34AB63-54D5-E74E-B88E-EBE15805C91B}" destId="{4A4ACE39-E95E-A040-A61E-6B893159DD47}" srcOrd="0" destOrd="0" presId="urn:microsoft.com/office/officeart/2005/8/layout/orgChart1"/>
    <dgm:cxn modelId="{90F2948C-8CB5-224A-A0D4-088914E92A87}" srcId="{3B4F63CB-0C87-014F-9C1A-A032A06A74AD}" destId="{CCB22B17-3CB0-354A-B433-BB72716E4FD0}" srcOrd="1" destOrd="0" parTransId="{F7042F07-89D8-2A4C-9D83-5AFC43E63B00}" sibTransId="{F943CC86-E055-0347-9EB3-76721323459E}"/>
    <dgm:cxn modelId="{95DB6E91-889C-CF4F-AF76-69F8C86C8217}" type="presOf" srcId="{B95C1FAE-8E5E-A640-B625-592A6924DAC3}" destId="{8DC0042C-324A-CC49-885E-5F257011DF0B}" srcOrd="0" destOrd="0" presId="urn:microsoft.com/office/officeart/2005/8/layout/orgChart1"/>
    <dgm:cxn modelId="{518A9596-5497-AB41-8900-BA4B1C6EECCE}" srcId="{3B4F63CB-0C87-014F-9C1A-A032A06A74AD}" destId="{1A05831D-934E-2044-9CA2-47CC547379B1}" srcOrd="2" destOrd="0" parTransId="{3A85C1FE-9EDF-E245-A075-F4F7BAF4728B}" sibTransId="{F15BB205-575B-9E4F-BE58-BDE4AFAF64FA}"/>
    <dgm:cxn modelId="{90F0D4A9-0E9A-C345-AE96-73138410DD4C}" type="presOf" srcId="{6FA36018-398E-A945-86B1-68C4D6CEAF26}" destId="{25A24680-42E8-E14C-9B02-AC410ACC976E}" srcOrd="1" destOrd="0" presId="urn:microsoft.com/office/officeart/2005/8/layout/orgChart1"/>
    <dgm:cxn modelId="{792AEEAE-3406-6F48-B4A7-5DABF7F97E82}" type="presOf" srcId="{CCB22B17-3CB0-354A-B433-BB72716E4FD0}" destId="{3D5B75DC-F413-AD40-A7C4-8614161DF323}" srcOrd="0" destOrd="0" presId="urn:microsoft.com/office/officeart/2005/8/layout/orgChart1"/>
    <dgm:cxn modelId="{EE9A9BB3-CD5B-384F-A2CA-840817876786}" type="presOf" srcId="{C4B3C469-4829-0049-8982-ACF6A704C25F}" destId="{49ED3AF9-4011-0B4F-B7EA-9FD5927DAC4C}" srcOrd="0" destOrd="0" presId="urn:microsoft.com/office/officeart/2005/8/layout/orgChart1"/>
    <dgm:cxn modelId="{8EABF3C6-4E4B-9F44-8347-4861DAB90BC0}" type="presOf" srcId="{83B80473-A38C-B642-8536-4BCAF5BEF946}" destId="{EC5286C2-375C-4E47-826A-59FB8CB81DC4}" srcOrd="0" destOrd="0" presId="urn:microsoft.com/office/officeart/2005/8/layout/orgChart1"/>
    <dgm:cxn modelId="{CA78E1D2-48DE-784B-9D84-15BAB8CDDD96}" type="presOf" srcId="{3B4F63CB-0C87-014F-9C1A-A032A06A74AD}" destId="{895B1C89-4565-BC42-9046-F7F6125169F4}" srcOrd="0" destOrd="0" presId="urn:microsoft.com/office/officeart/2005/8/layout/orgChart1"/>
    <dgm:cxn modelId="{C0EF4048-79EB-3142-8B4F-EB68C7E4899A}" type="presParOf" srcId="{49ED3AF9-4011-0B4F-B7EA-9FD5927DAC4C}" destId="{890EEB20-2160-1649-94CE-79E959142628}" srcOrd="0" destOrd="0" presId="urn:microsoft.com/office/officeart/2005/8/layout/orgChart1"/>
    <dgm:cxn modelId="{4514AD44-7505-AB49-95C1-8670171D413C}" type="presParOf" srcId="{890EEB20-2160-1649-94CE-79E959142628}" destId="{00FD20A3-0F71-664D-82FC-C598D615AE7D}" srcOrd="0" destOrd="0" presId="urn:microsoft.com/office/officeart/2005/8/layout/orgChart1"/>
    <dgm:cxn modelId="{24063FB5-5D7D-6D45-B6D8-361D9338CCEE}" type="presParOf" srcId="{00FD20A3-0F71-664D-82FC-C598D615AE7D}" destId="{895B1C89-4565-BC42-9046-F7F6125169F4}" srcOrd="0" destOrd="0" presId="urn:microsoft.com/office/officeart/2005/8/layout/orgChart1"/>
    <dgm:cxn modelId="{8EA65FD4-A7BD-D749-BA94-94E4DA20DEA7}" type="presParOf" srcId="{00FD20A3-0F71-664D-82FC-C598D615AE7D}" destId="{19678FCD-9AC3-C146-9B98-BE045CFCA1CE}" srcOrd="1" destOrd="0" presId="urn:microsoft.com/office/officeart/2005/8/layout/orgChart1"/>
    <dgm:cxn modelId="{53BB3715-BCE1-5149-AF84-C97CCD626443}" type="presParOf" srcId="{890EEB20-2160-1649-94CE-79E959142628}" destId="{09E16A81-0E4E-AA44-9A7F-1090888E2DC5}" srcOrd="1" destOrd="0" presId="urn:microsoft.com/office/officeart/2005/8/layout/orgChart1"/>
    <dgm:cxn modelId="{0059418D-0968-D346-B5F4-372B41549F19}" type="presParOf" srcId="{09E16A81-0E4E-AA44-9A7F-1090888E2DC5}" destId="{4A4ACE39-E95E-A040-A61E-6B893159DD47}" srcOrd="0" destOrd="0" presId="urn:microsoft.com/office/officeart/2005/8/layout/orgChart1"/>
    <dgm:cxn modelId="{4622DCE8-299A-F148-A4AA-F634AFD793B2}" type="presParOf" srcId="{09E16A81-0E4E-AA44-9A7F-1090888E2DC5}" destId="{6FD8A5E6-7142-DD4C-834B-AD77C92C4592}" srcOrd="1" destOrd="0" presId="urn:microsoft.com/office/officeart/2005/8/layout/orgChart1"/>
    <dgm:cxn modelId="{8E594688-392D-C44D-8EC5-246B8B907B40}" type="presParOf" srcId="{6FD8A5E6-7142-DD4C-834B-AD77C92C4592}" destId="{A69A2D8F-0A5A-D649-809B-5D418E65F42B}" srcOrd="0" destOrd="0" presId="urn:microsoft.com/office/officeart/2005/8/layout/orgChart1"/>
    <dgm:cxn modelId="{CCA1D369-6A3E-D44A-AC0C-1B2A37BB3568}" type="presParOf" srcId="{A69A2D8F-0A5A-D649-809B-5D418E65F42B}" destId="{14332E1B-23CC-4C41-8CB4-CFBC491F93CE}" srcOrd="0" destOrd="0" presId="urn:microsoft.com/office/officeart/2005/8/layout/orgChart1"/>
    <dgm:cxn modelId="{FB1FF437-6504-3A4C-967E-55A1C00938C2}" type="presParOf" srcId="{A69A2D8F-0A5A-D649-809B-5D418E65F42B}" destId="{25A24680-42E8-E14C-9B02-AC410ACC976E}" srcOrd="1" destOrd="0" presId="urn:microsoft.com/office/officeart/2005/8/layout/orgChart1"/>
    <dgm:cxn modelId="{152B1BE6-4CF5-8740-8ACB-F62097EAD360}" type="presParOf" srcId="{6FD8A5E6-7142-DD4C-834B-AD77C92C4592}" destId="{35C40A6E-63A3-2A41-84E8-6126B2481859}" srcOrd="1" destOrd="0" presId="urn:microsoft.com/office/officeart/2005/8/layout/orgChart1"/>
    <dgm:cxn modelId="{6098DAA6-F222-7C45-AC70-DE58E7684ED5}" type="presParOf" srcId="{6FD8A5E6-7142-DD4C-834B-AD77C92C4592}" destId="{068876A2-5D3B-5141-A8DF-ADD68718480A}" srcOrd="2" destOrd="0" presId="urn:microsoft.com/office/officeart/2005/8/layout/orgChart1"/>
    <dgm:cxn modelId="{06B84D0B-6A5D-0144-BC13-AAB5C2FACC67}" type="presParOf" srcId="{09E16A81-0E4E-AA44-9A7F-1090888E2DC5}" destId="{5CA06EEC-D767-C243-9B26-1D3324C50A09}" srcOrd="2" destOrd="0" presId="urn:microsoft.com/office/officeart/2005/8/layout/orgChart1"/>
    <dgm:cxn modelId="{F26BD440-702E-FC46-8A80-09DE3769F0F2}" type="presParOf" srcId="{09E16A81-0E4E-AA44-9A7F-1090888E2DC5}" destId="{7E7A0F6E-D924-ED49-A65D-E763C84D6F77}" srcOrd="3" destOrd="0" presId="urn:microsoft.com/office/officeart/2005/8/layout/orgChart1"/>
    <dgm:cxn modelId="{E6ADC3F8-FAAD-8E45-A658-8FE1BF28535A}" type="presParOf" srcId="{7E7A0F6E-D924-ED49-A65D-E763C84D6F77}" destId="{B10720C9-2965-714F-84AE-4C0983E7729F}" srcOrd="0" destOrd="0" presId="urn:microsoft.com/office/officeart/2005/8/layout/orgChart1"/>
    <dgm:cxn modelId="{8805C454-C839-8343-BF02-AE219767F965}" type="presParOf" srcId="{B10720C9-2965-714F-84AE-4C0983E7729F}" destId="{3D5B75DC-F413-AD40-A7C4-8614161DF323}" srcOrd="0" destOrd="0" presId="urn:microsoft.com/office/officeart/2005/8/layout/orgChart1"/>
    <dgm:cxn modelId="{0A8A9D57-072B-184A-A150-49A2B2383C78}" type="presParOf" srcId="{B10720C9-2965-714F-84AE-4C0983E7729F}" destId="{BDB04CDB-CF9E-2146-9902-A4FA970B54E5}" srcOrd="1" destOrd="0" presId="urn:microsoft.com/office/officeart/2005/8/layout/orgChart1"/>
    <dgm:cxn modelId="{1D044F1A-EE1D-BC4C-9DAC-7FA5A186B397}" type="presParOf" srcId="{7E7A0F6E-D924-ED49-A65D-E763C84D6F77}" destId="{CC3EA965-C46D-E742-B06B-2313DBE84311}" srcOrd="1" destOrd="0" presId="urn:microsoft.com/office/officeart/2005/8/layout/orgChart1"/>
    <dgm:cxn modelId="{E747497B-7C51-1E4C-B96C-71B0326D8ABC}" type="presParOf" srcId="{7E7A0F6E-D924-ED49-A65D-E763C84D6F77}" destId="{DA4E189B-D7EB-924E-B175-CE2323605BB0}" srcOrd="2" destOrd="0" presId="urn:microsoft.com/office/officeart/2005/8/layout/orgChart1"/>
    <dgm:cxn modelId="{4DAD1814-7C46-5747-94E4-82F994D59D5B}" type="presParOf" srcId="{09E16A81-0E4E-AA44-9A7F-1090888E2DC5}" destId="{3FB55495-71B2-1A47-BA24-9DA6A54FD2E5}" srcOrd="4" destOrd="0" presId="urn:microsoft.com/office/officeart/2005/8/layout/orgChart1"/>
    <dgm:cxn modelId="{43140125-7B79-5D49-A442-F7348ECE75CD}" type="presParOf" srcId="{09E16A81-0E4E-AA44-9A7F-1090888E2DC5}" destId="{832724DE-FF10-004F-87A6-8843CB899BFA}" srcOrd="5" destOrd="0" presId="urn:microsoft.com/office/officeart/2005/8/layout/orgChart1"/>
    <dgm:cxn modelId="{8C8C88B7-F7B2-AB44-8B3D-32EFBCE51778}" type="presParOf" srcId="{832724DE-FF10-004F-87A6-8843CB899BFA}" destId="{5D40179A-9410-1F4A-94A4-D4CD99282535}" srcOrd="0" destOrd="0" presId="urn:microsoft.com/office/officeart/2005/8/layout/orgChart1"/>
    <dgm:cxn modelId="{8CAB8F50-50E8-054D-94AA-433BCFEBECD0}" type="presParOf" srcId="{5D40179A-9410-1F4A-94A4-D4CD99282535}" destId="{1016B329-F218-9F42-877A-A28E09A12DDB}" srcOrd="0" destOrd="0" presId="urn:microsoft.com/office/officeart/2005/8/layout/orgChart1"/>
    <dgm:cxn modelId="{A0FC1DDC-55B3-7B4D-9F77-47B6E7B46739}" type="presParOf" srcId="{5D40179A-9410-1F4A-94A4-D4CD99282535}" destId="{AA9A4928-BC44-2A47-82AF-443EB3BDB639}" srcOrd="1" destOrd="0" presId="urn:microsoft.com/office/officeart/2005/8/layout/orgChart1"/>
    <dgm:cxn modelId="{78884847-DF6E-144C-AD2D-E805DD62E137}" type="presParOf" srcId="{832724DE-FF10-004F-87A6-8843CB899BFA}" destId="{3E83D74D-A3AD-A74F-A5C8-319AF5FD0AF4}" srcOrd="1" destOrd="0" presId="urn:microsoft.com/office/officeart/2005/8/layout/orgChart1"/>
    <dgm:cxn modelId="{1B704838-B612-B34E-8CD6-7AF33712C59E}" type="presParOf" srcId="{832724DE-FF10-004F-87A6-8843CB899BFA}" destId="{212C5EBE-4336-3C4A-A185-B5CB5FF0290F}" srcOrd="2" destOrd="0" presId="urn:microsoft.com/office/officeart/2005/8/layout/orgChart1"/>
    <dgm:cxn modelId="{11B164F9-90C1-464D-8D67-D6C6E3BB6ACF}" type="presParOf" srcId="{09E16A81-0E4E-AA44-9A7F-1090888E2DC5}" destId="{8DC0042C-324A-CC49-885E-5F257011DF0B}" srcOrd="6" destOrd="0" presId="urn:microsoft.com/office/officeart/2005/8/layout/orgChart1"/>
    <dgm:cxn modelId="{E40B7B0F-5BDD-774E-91DE-263F1A9CBE05}" type="presParOf" srcId="{09E16A81-0E4E-AA44-9A7F-1090888E2DC5}" destId="{FECF5C3C-5AD7-4A41-B52B-CD76C0744C8D}" srcOrd="7" destOrd="0" presId="urn:microsoft.com/office/officeart/2005/8/layout/orgChart1"/>
    <dgm:cxn modelId="{35C50B77-19FF-6444-9AAA-F43FBAE01AE2}" type="presParOf" srcId="{FECF5C3C-5AD7-4A41-B52B-CD76C0744C8D}" destId="{452B4EE3-794E-E240-9930-6CF9252CC3C1}" srcOrd="0" destOrd="0" presId="urn:microsoft.com/office/officeart/2005/8/layout/orgChart1"/>
    <dgm:cxn modelId="{3D00007C-C134-1C44-AB04-E1A928137033}" type="presParOf" srcId="{452B4EE3-794E-E240-9930-6CF9252CC3C1}" destId="{EC5286C2-375C-4E47-826A-59FB8CB81DC4}" srcOrd="0" destOrd="0" presId="urn:microsoft.com/office/officeart/2005/8/layout/orgChart1"/>
    <dgm:cxn modelId="{1DF8022D-3AC1-1144-BA6D-5C929DF449A1}" type="presParOf" srcId="{452B4EE3-794E-E240-9930-6CF9252CC3C1}" destId="{FC76C21E-C37B-B747-ABE5-312DD2800F14}" srcOrd="1" destOrd="0" presId="urn:microsoft.com/office/officeart/2005/8/layout/orgChart1"/>
    <dgm:cxn modelId="{6ECB5FEB-6662-0C43-A02F-3453924DBC19}" type="presParOf" srcId="{FECF5C3C-5AD7-4A41-B52B-CD76C0744C8D}" destId="{B3506C2F-4957-4D4A-B8B8-C1B953DB27DC}" srcOrd="1" destOrd="0" presId="urn:microsoft.com/office/officeart/2005/8/layout/orgChart1"/>
    <dgm:cxn modelId="{60E7ECDB-EE34-C549-8166-34B4F15018FA}" type="presParOf" srcId="{FECF5C3C-5AD7-4A41-B52B-CD76C0744C8D}" destId="{E4725774-336D-C046-B64F-46CE9031205F}" srcOrd="2" destOrd="0" presId="urn:microsoft.com/office/officeart/2005/8/layout/orgChart1"/>
    <dgm:cxn modelId="{1EAA78E5-1F11-5D4C-9A05-B2159C20A1D8}" type="presParOf" srcId="{890EEB20-2160-1649-94CE-79E959142628}" destId="{00FC420E-D7D2-1044-B18B-0F695FC838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0042C-324A-CC49-885E-5F257011DF0B}">
      <dsp:nvSpPr>
        <dsp:cNvPr id="0" name=""/>
        <dsp:cNvSpPr/>
      </dsp:nvSpPr>
      <dsp:spPr>
        <a:xfrm>
          <a:off x="4497294" y="1621714"/>
          <a:ext cx="3522308" cy="407539"/>
        </a:xfrm>
        <a:custGeom>
          <a:avLst/>
          <a:gdLst/>
          <a:ahLst/>
          <a:cxnLst/>
          <a:rect l="0" t="0" r="0" b="0"/>
          <a:pathLst>
            <a:path>
              <a:moveTo>
                <a:pt x="0" y="0"/>
              </a:moveTo>
              <a:lnTo>
                <a:pt x="0" y="203769"/>
              </a:lnTo>
              <a:lnTo>
                <a:pt x="3522308" y="203769"/>
              </a:lnTo>
              <a:lnTo>
                <a:pt x="3522308"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B55495-71B2-1A47-BA24-9DA6A54FD2E5}">
      <dsp:nvSpPr>
        <dsp:cNvPr id="0" name=""/>
        <dsp:cNvSpPr/>
      </dsp:nvSpPr>
      <dsp:spPr>
        <a:xfrm>
          <a:off x="4497294" y="1621714"/>
          <a:ext cx="1174102" cy="407539"/>
        </a:xfrm>
        <a:custGeom>
          <a:avLst/>
          <a:gdLst/>
          <a:ahLst/>
          <a:cxnLst/>
          <a:rect l="0" t="0" r="0" b="0"/>
          <a:pathLst>
            <a:path>
              <a:moveTo>
                <a:pt x="0" y="0"/>
              </a:moveTo>
              <a:lnTo>
                <a:pt x="0" y="203769"/>
              </a:lnTo>
              <a:lnTo>
                <a:pt x="1174102" y="203769"/>
              </a:lnTo>
              <a:lnTo>
                <a:pt x="1174102"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A06EEC-D767-C243-9B26-1D3324C50A09}">
      <dsp:nvSpPr>
        <dsp:cNvPr id="0" name=""/>
        <dsp:cNvSpPr/>
      </dsp:nvSpPr>
      <dsp:spPr>
        <a:xfrm>
          <a:off x="3323191" y="1621714"/>
          <a:ext cx="1174102" cy="407539"/>
        </a:xfrm>
        <a:custGeom>
          <a:avLst/>
          <a:gdLst/>
          <a:ahLst/>
          <a:cxnLst/>
          <a:rect l="0" t="0" r="0" b="0"/>
          <a:pathLst>
            <a:path>
              <a:moveTo>
                <a:pt x="1174102" y="0"/>
              </a:moveTo>
              <a:lnTo>
                <a:pt x="1174102"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ACE39-E95E-A040-A61E-6B893159DD47}">
      <dsp:nvSpPr>
        <dsp:cNvPr id="0" name=""/>
        <dsp:cNvSpPr/>
      </dsp:nvSpPr>
      <dsp:spPr>
        <a:xfrm>
          <a:off x="974985" y="1621714"/>
          <a:ext cx="3522308" cy="407539"/>
        </a:xfrm>
        <a:custGeom>
          <a:avLst/>
          <a:gdLst/>
          <a:ahLst/>
          <a:cxnLst/>
          <a:rect l="0" t="0" r="0" b="0"/>
          <a:pathLst>
            <a:path>
              <a:moveTo>
                <a:pt x="3522308" y="0"/>
              </a:moveTo>
              <a:lnTo>
                <a:pt x="3522308"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B1C89-4565-BC42-9046-F7F6125169F4}">
      <dsp:nvSpPr>
        <dsp:cNvPr id="0" name=""/>
        <dsp:cNvSpPr/>
      </dsp:nvSpPr>
      <dsp:spPr>
        <a:xfrm>
          <a:off x="3526961" y="651381"/>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Metric types</a:t>
          </a:r>
        </a:p>
      </dsp:txBody>
      <dsp:txXfrm>
        <a:off x="3526961" y="651381"/>
        <a:ext cx="1940665" cy="970332"/>
      </dsp:txXfrm>
    </dsp:sp>
    <dsp:sp modelId="{14332E1B-23CC-4C41-8CB4-CFBC491F93CE}">
      <dsp:nvSpPr>
        <dsp:cNvPr id="0" name=""/>
        <dsp:cNvSpPr/>
      </dsp:nvSpPr>
      <dsp:spPr>
        <a:xfrm>
          <a:off x="4652"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Counter</a:t>
          </a:r>
        </a:p>
      </dsp:txBody>
      <dsp:txXfrm>
        <a:off x="4652" y="2029253"/>
        <a:ext cx="1940665" cy="970332"/>
      </dsp:txXfrm>
    </dsp:sp>
    <dsp:sp modelId="{3D5B75DC-F413-AD40-A7C4-8614161DF323}">
      <dsp:nvSpPr>
        <dsp:cNvPr id="0" name=""/>
        <dsp:cNvSpPr/>
      </dsp:nvSpPr>
      <dsp:spPr>
        <a:xfrm>
          <a:off x="2352858"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Gauge</a:t>
          </a:r>
          <a:endParaRPr lang="en-GB" sz="3300" kern="1200" dirty="0"/>
        </a:p>
      </dsp:txBody>
      <dsp:txXfrm>
        <a:off x="2352858" y="2029253"/>
        <a:ext cx="1940665" cy="970332"/>
      </dsp:txXfrm>
    </dsp:sp>
    <dsp:sp modelId="{1016B329-F218-9F42-877A-A28E09A12DDB}">
      <dsp:nvSpPr>
        <dsp:cNvPr id="0" name=""/>
        <dsp:cNvSpPr/>
      </dsp:nvSpPr>
      <dsp:spPr>
        <a:xfrm>
          <a:off x="4701063"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Histogram</a:t>
          </a:r>
          <a:endParaRPr lang="en-GB" sz="3300" kern="1200" dirty="0"/>
        </a:p>
      </dsp:txBody>
      <dsp:txXfrm>
        <a:off x="4701063" y="2029253"/>
        <a:ext cx="1940665" cy="970332"/>
      </dsp:txXfrm>
    </dsp:sp>
    <dsp:sp modelId="{EC5286C2-375C-4E47-826A-59FB8CB81DC4}">
      <dsp:nvSpPr>
        <dsp:cNvPr id="0" name=""/>
        <dsp:cNvSpPr/>
      </dsp:nvSpPr>
      <dsp:spPr>
        <a:xfrm>
          <a:off x="7049269"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Summary</a:t>
          </a:r>
          <a:endParaRPr lang="en-GB" sz="3300" kern="1200" dirty="0"/>
        </a:p>
      </dsp:txBody>
      <dsp:txXfrm>
        <a:off x="7049269" y="2029253"/>
        <a:ext cx="1940665" cy="970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AFBF5-8F0C-AB44-BE61-AA57DC457CDD}" type="datetimeFigureOut">
              <a:rPr lang="en-RU" smtClean="0"/>
              <a:t>06.09.2022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D491-046E-C846-ABDF-0BD60E573C70}" type="slidenum">
              <a:rPr lang="en-RU" smtClean="0"/>
              <a:t>‹#›</a:t>
            </a:fld>
            <a:endParaRPr lang="en-RU"/>
          </a:p>
        </p:txBody>
      </p:sp>
    </p:spTree>
    <p:extLst>
      <p:ext uri="{BB962C8B-B14F-4D97-AF65-F5344CB8AC3E}">
        <p14:creationId xmlns:p14="http://schemas.microsoft.com/office/powerpoint/2010/main" val="104834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log files is inconvenient: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solidFill>
                  <a:srgbClr val="292929"/>
                </a:solidFill>
                <a:effectLst/>
                <a:latin typeface="charter" panose="02040503050506020203" pitchFamily="18" charset="0"/>
              </a:rPr>
              <a:t>log files can only be accessed locally</a:t>
            </a:r>
          </a:p>
          <a:p>
            <a:pPr marL="171450" indent="-171450">
              <a:buFontTx/>
              <a:buChar char="-"/>
            </a:pPr>
            <a:r>
              <a:rPr lang="en-US" dirty="0"/>
              <a:t>difficult to query and filter log records (e.g. mess in multithread apps)</a:t>
            </a:r>
          </a:p>
          <a:p>
            <a:pPr marL="171450" indent="-171450">
              <a:buFontTx/>
              <a:buChar char="-"/>
            </a:pPr>
            <a:endParaRPr lang="en-US" dirty="0"/>
          </a:p>
          <a:p>
            <a:pPr marL="171450" indent="-171450">
              <a:buFontTx/>
              <a:buChar char="-"/>
            </a:pPr>
            <a:r>
              <a:rPr lang="en-US" dirty="0" err="1"/>
              <a:t>Promtail</a:t>
            </a:r>
            <a:r>
              <a:rPr lang="en-US" dirty="0"/>
              <a:t> – parse logs on the host and send them to the Loki</a:t>
            </a:r>
          </a:p>
          <a:p>
            <a:pPr marL="171450" indent="-171450">
              <a:buFontTx/>
              <a:buChar char="-"/>
            </a:pPr>
            <a:r>
              <a:rPr lang="en-US" dirty="0" err="1"/>
              <a:t>LogCli</a:t>
            </a:r>
            <a:r>
              <a:rPr lang="en-US" dirty="0"/>
              <a:t> – command line tool to operate with logs</a:t>
            </a:r>
          </a:p>
          <a:p>
            <a:pPr marL="171450" indent="-171450">
              <a:buFontTx/>
              <a:buChar char="-"/>
            </a:pPr>
            <a:r>
              <a:rPr lang="en-US" dirty="0"/>
              <a:t>Grafana – is the central UI for everything (logs, metrics, traces, alerts)</a:t>
            </a:r>
          </a:p>
        </p:txBody>
      </p:sp>
      <p:sp>
        <p:nvSpPr>
          <p:cNvPr id="4" name="Slide Number Placeholder 3"/>
          <p:cNvSpPr>
            <a:spLocks noGrp="1"/>
          </p:cNvSpPr>
          <p:nvPr>
            <p:ph type="sldNum" sz="quarter" idx="5"/>
          </p:nvPr>
        </p:nvSpPr>
        <p:spPr/>
        <p:txBody>
          <a:bodyPr/>
          <a:lstStyle/>
          <a:p>
            <a:fld id="{283DD491-046E-C846-ABDF-0BD60E573C70}" type="slidenum">
              <a:rPr lang="en-RU" smtClean="0"/>
              <a:t>3</a:t>
            </a:fld>
            <a:endParaRPr lang="en-RU"/>
          </a:p>
        </p:txBody>
      </p:sp>
    </p:spTree>
    <p:extLst>
      <p:ext uri="{BB962C8B-B14F-4D97-AF65-F5344CB8AC3E}">
        <p14:creationId xmlns:p14="http://schemas.microsoft.com/office/powerpoint/2010/main" val="83299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4</a:t>
            </a:fld>
            <a:endParaRPr lang="en-RU"/>
          </a:p>
        </p:txBody>
      </p:sp>
    </p:spTree>
    <p:extLst>
      <p:ext uri="{BB962C8B-B14F-4D97-AF65-F5344CB8AC3E}">
        <p14:creationId xmlns:p14="http://schemas.microsoft.com/office/powerpoint/2010/main" val="19557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5</a:t>
            </a:fld>
            <a:endParaRPr lang="en-RU"/>
          </a:p>
        </p:txBody>
      </p:sp>
    </p:spTree>
    <p:extLst>
      <p:ext uri="{BB962C8B-B14F-4D97-AF65-F5344CB8AC3E}">
        <p14:creationId xmlns:p14="http://schemas.microsoft.com/office/powerpoint/2010/main" val="256171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6</a:t>
            </a:fld>
            <a:endParaRPr lang="en-RU"/>
          </a:p>
        </p:txBody>
      </p:sp>
    </p:spTree>
    <p:extLst>
      <p:ext uri="{BB962C8B-B14F-4D97-AF65-F5344CB8AC3E}">
        <p14:creationId xmlns:p14="http://schemas.microsoft.com/office/powerpoint/2010/main" val="3616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2642-531A-DD79-39CE-962DAC44EB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EC12B89-AC2F-51A5-441A-BD3F595D4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F4E6CA6E-65B1-5207-1D52-D88866D13493}"/>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70423877-9562-51E2-2FDB-B9F7C23F45B9}"/>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C03ECA9-2342-40A2-10DA-C7973B6775D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0052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C955-2B76-FC3F-F9CB-5BFEBB915DE9}"/>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9EE50EA-5098-D82B-A45A-84D3B30731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B20D82D-C984-5DFD-02AA-B6C7040084BE}"/>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D54AF42A-A2D6-C69C-ABDC-DA38F901171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130FE53-B91B-D8E1-99E6-FEACA187E7A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86080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7658-9DB3-2E93-C3B2-7C94A62CEC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39019F2-4300-09A4-0EBA-ADA73EF25B8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55692BA-2CE3-9937-39CD-85055C60499A}"/>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EE061FB5-AF34-A514-5184-CCDF67D9E42B}"/>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6BBCE82-5E2B-B471-D04F-39A6BEA791D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2383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B05-9BF4-17D4-D5A6-DD451360D48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2410735-A498-D16F-564F-474112BACE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ABF8E84-C77C-3DFB-70CC-84B04232FBD9}"/>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30FC9513-02AA-410A-69E6-DEB53C1AA9B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919F58D3-A363-7478-B59E-53CB9B5C4298}"/>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5407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2BFF-4B0C-98CD-6298-EAF20162EB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292C4408-79AA-394D-94A5-30B50BC2F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E84306-41AC-C5D8-6631-041FE9F184E3}"/>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E56D7BD2-7364-CBE8-C903-EB981B15A48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977B6A7-A40F-FE4B-535E-525CD22FBC07}"/>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6173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36F-3781-3B4B-B6DF-72D79C30A96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F9A162DC-1937-1E89-1C85-48BEECF71A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ACE7743-3051-7010-10BC-4D312E4A00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F934A220-DF07-FE3D-0EDE-16ECB02CABC5}"/>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9C1DFA86-70A7-2351-D8D3-1B7B1C6D8DA8}"/>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E55DC8A6-BF0E-1EA0-9AA0-42977213A6CA}"/>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91671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D0C-97ED-0392-92B6-9052B690C931}"/>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833B4AF-A75F-D33F-37F7-172571D8A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B41E8C-245C-E5FF-0787-90BDE7454F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3D3BE31C-8AC0-3E35-053F-D6424A9C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0BCE66-8E7D-4F24-CBAE-702481FFD7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35E4B5FC-C7D3-BCF7-1038-94A44E0719C0}"/>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8" name="Footer Placeholder 7">
            <a:extLst>
              <a:ext uri="{FF2B5EF4-FFF2-40B4-BE49-F238E27FC236}">
                <a16:creationId xmlns:a16="http://schemas.microsoft.com/office/drawing/2014/main" id="{0CB8515C-4BF6-673E-BFA1-DB9C48481A9C}"/>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652FF758-9EB6-05D2-4750-C733107C95A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89584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D33-6C14-C01B-D9BD-BBA2D52ED7AC}"/>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F73C951D-2196-DBAD-EEB9-FEA853753344}"/>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4" name="Footer Placeholder 3">
            <a:extLst>
              <a:ext uri="{FF2B5EF4-FFF2-40B4-BE49-F238E27FC236}">
                <a16:creationId xmlns:a16="http://schemas.microsoft.com/office/drawing/2014/main" id="{23E07FA0-E2E7-4BF0-CCBF-F2CA5583557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E863C041-8375-A148-0A0A-8BC314F8B863}"/>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26731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E3FB-826F-F0E4-920E-2AEDF7C52384}"/>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3" name="Footer Placeholder 2">
            <a:extLst>
              <a:ext uri="{FF2B5EF4-FFF2-40B4-BE49-F238E27FC236}">
                <a16:creationId xmlns:a16="http://schemas.microsoft.com/office/drawing/2014/main" id="{BC790460-0E2D-B005-56DF-2383552414DF}"/>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AAEDB69F-3F3B-46AE-4965-5B6E7A4BDF0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71179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06D1-819C-18B2-9E32-B92E9EE498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9017229A-7FFC-DB45-01D8-112DEF388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FCB6164-A157-5AD8-E959-5F74531FC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8F7597-B742-AF6A-56FF-B8DE39CF16CC}"/>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27D5C8E1-81B4-EA04-2FC5-A1740B30A02D}"/>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04A0ECE-EE8C-696F-E3CF-635339B7CEDE}"/>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2711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8C91-50FB-4DED-9684-F1EB359AF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E97742D1-1035-C9DF-6568-7E6A4A76E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287116B3-A167-6C35-06EC-CAD87B33F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389D9-252B-B9AC-C90C-CC304E72ACEC}"/>
              </a:ext>
            </a:extLst>
          </p:cNvPr>
          <p:cNvSpPr>
            <a:spLocks noGrp="1"/>
          </p:cNvSpPr>
          <p:nvPr>
            <p:ph type="dt" sz="half" idx="10"/>
          </p:nvPr>
        </p:nvSpPr>
        <p:spPr/>
        <p:txBody>
          <a:bodyPr/>
          <a:lstStyle/>
          <a:p>
            <a:fld id="{34FA5876-05B5-9340-B156-BD6DCB938565}" type="datetimeFigureOut">
              <a:rPr lang="en-RU" smtClean="0"/>
              <a:t>06.09.2022</a:t>
            </a:fld>
            <a:endParaRPr lang="en-RU"/>
          </a:p>
        </p:txBody>
      </p:sp>
      <p:sp>
        <p:nvSpPr>
          <p:cNvPr id="6" name="Footer Placeholder 5">
            <a:extLst>
              <a:ext uri="{FF2B5EF4-FFF2-40B4-BE49-F238E27FC236}">
                <a16:creationId xmlns:a16="http://schemas.microsoft.com/office/drawing/2014/main" id="{425720B6-E667-C26F-6456-ECF1F8965E8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8FCF09-E445-A3B5-B8F5-9490B23CEF7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908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4475C-7C3A-922E-311D-98AF8B51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BED137D-9472-82F9-8E96-03D73C875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DD4FE113-AC3D-890A-DE7C-F6086163F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A5876-05B5-9340-B156-BD6DCB938565}" type="datetimeFigureOut">
              <a:rPr lang="en-RU" smtClean="0"/>
              <a:t>06.09.2022</a:t>
            </a:fld>
            <a:endParaRPr lang="en-RU"/>
          </a:p>
        </p:txBody>
      </p:sp>
      <p:sp>
        <p:nvSpPr>
          <p:cNvPr id="5" name="Footer Placeholder 4">
            <a:extLst>
              <a:ext uri="{FF2B5EF4-FFF2-40B4-BE49-F238E27FC236}">
                <a16:creationId xmlns:a16="http://schemas.microsoft.com/office/drawing/2014/main" id="{063B10A8-48CB-F7C9-B9C9-A921D6E6E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9FD58434-BCD3-4152-9CC4-CED415C6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8650-CEBE-5142-A4FC-57DA25B574F5}" type="slidenum">
              <a:rPr lang="en-RU" smtClean="0"/>
              <a:t>‹#›</a:t>
            </a:fld>
            <a:endParaRPr lang="en-RU"/>
          </a:p>
        </p:txBody>
      </p:sp>
    </p:spTree>
    <p:extLst>
      <p:ext uri="{BB962C8B-B14F-4D97-AF65-F5344CB8AC3E}">
        <p14:creationId xmlns:p14="http://schemas.microsoft.com/office/powerpoint/2010/main" val="159153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rilog-contrib/serilog-sinks-grafana-lok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0A4-8353-6227-4377-EB33824BDA87}"/>
              </a:ext>
            </a:extLst>
          </p:cNvPr>
          <p:cNvSpPr>
            <a:spLocks noGrp="1"/>
          </p:cNvSpPr>
          <p:nvPr>
            <p:ph type="ctrTitle"/>
          </p:nvPr>
        </p:nvSpPr>
        <p:spPr/>
        <p:txBody>
          <a:bodyPr/>
          <a:lstStyle/>
          <a:p>
            <a:r>
              <a:rPr lang="en-RU" dirty="0"/>
              <a:t>Observability</a:t>
            </a:r>
          </a:p>
        </p:txBody>
      </p:sp>
      <p:sp>
        <p:nvSpPr>
          <p:cNvPr id="3" name="Subtitle 2">
            <a:extLst>
              <a:ext uri="{FF2B5EF4-FFF2-40B4-BE49-F238E27FC236}">
                <a16:creationId xmlns:a16="http://schemas.microsoft.com/office/drawing/2014/main" id="{BB9D8AD0-68A1-9A4C-CB24-B7BFADFF0E20}"/>
              </a:ext>
            </a:extLst>
          </p:cNvPr>
          <p:cNvSpPr>
            <a:spLocks noGrp="1"/>
          </p:cNvSpPr>
          <p:nvPr>
            <p:ph type="subTitle" idx="1"/>
          </p:nvPr>
        </p:nvSpPr>
        <p:spPr/>
        <p:txBody>
          <a:bodyPr/>
          <a:lstStyle/>
          <a:p>
            <a:endParaRPr lang="en-RU"/>
          </a:p>
        </p:txBody>
      </p:sp>
    </p:spTree>
    <p:extLst>
      <p:ext uri="{BB962C8B-B14F-4D97-AF65-F5344CB8AC3E}">
        <p14:creationId xmlns:p14="http://schemas.microsoft.com/office/powerpoint/2010/main" val="167822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Counter</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3122893"/>
          </a:xfrm>
        </p:spPr>
        <p:txBody>
          <a:bodyPr/>
          <a:lstStyle/>
          <a:p>
            <a:pPr marL="0" indent="0">
              <a:buNone/>
            </a:pPr>
            <a:r>
              <a:rPr lang="en-GB" dirty="0"/>
              <a:t>Counter is a metric value which can only increase or reset </a:t>
            </a:r>
            <a:r>
              <a:rPr lang="en-GB" dirty="0" err="1"/>
              <a:t>i.e</a:t>
            </a:r>
            <a:r>
              <a:rPr lang="en-GB" dirty="0"/>
              <a:t> the value cannot reduce than the previous value.</a:t>
            </a:r>
          </a:p>
          <a:p>
            <a:pPr marL="0" indent="0">
              <a:buNone/>
            </a:pPr>
            <a:r>
              <a:rPr lang="en-RU" dirty="0"/>
              <a:t>Examples:</a:t>
            </a:r>
          </a:p>
          <a:p>
            <a:pPr>
              <a:buFontTx/>
              <a:buChar char="-"/>
            </a:pPr>
            <a:r>
              <a:rPr lang="en-RU" dirty="0"/>
              <a:t>Requests number</a:t>
            </a:r>
          </a:p>
          <a:p>
            <a:pPr>
              <a:buFontTx/>
              <a:buChar char="-"/>
            </a:pPr>
            <a:r>
              <a:rPr lang="en-RU" dirty="0"/>
              <a:t>Errors number</a:t>
            </a:r>
          </a:p>
          <a:p>
            <a:pPr>
              <a:buFontTx/>
              <a:buChar char="-"/>
            </a:pPr>
            <a:endParaRPr lang="en-GB" dirty="0"/>
          </a:p>
        </p:txBody>
      </p:sp>
    </p:spTree>
    <p:extLst>
      <p:ext uri="{BB962C8B-B14F-4D97-AF65-F5344CB8AC3E}">
        <p14:creationId xmlns:p14="http://schemas.microsoft.com/office/powerpoint/2010/main" val="422071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Gauge</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3822140"/>
          </a:xfrm>
        </p:spPr>
        <p:txBody>
          <a:bodyPr/>
          <a:lstStyle/>
          <a:p>
            <a:pPr marL="0" indent="0" algn="l">
              <a:buNone/>
            </a:pPr>
            <a:r>
              <a:rPr lang="en-GB" dirty="0"/>
              <a:t>Gauge is a number which can either go up or down. It can be used for metrics like number of pods in a cluster, number of events in an queue etc.</a:t>
            </a:r>
          </a:p>
          <a:p>
            <a:pPr marL="0" indent="0" algn="l">
              <a:buNone/>
            </a:pPr>
            <a:r>
              <a:rPr lang="en-GB" dirty="0"/>
              <a:t>Examples:</a:t>
            </a:r>
          </a:p>
          <a:p>
            <a:pPr algn="l">
              <a:buFontTx/>
              <a:buChar char="-"/>
            </a:pPr>
            <a:r>
              <a:rPr lang="en-GB" dirty="0"/>
              <a:t>Amount of memory</a:t>
            </a:r>
          </a:p>
          <a:p>
            <a:pPr algn="l">
              <a:buFontTx/>
              <a:buChar char="-"/>
            </a:pPr>
            <a:r>
              <a:rPr lang="en-GB" dirty="0"/>
              <a:t>CPU load</a:t>
            </a:r>
          </a:p>
        </p:txBody>
      </p:sp>
    </p:spTree>
    <p:extLst>
      <p:ext uri="{BB962C8B-B14F-4D97-AF65-F5344CB8AC3E}">
        <p14:creationId xmlns:p14="http://schemas.microsoft.com/office/powerpoint/2010/main" val="180088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Histogram</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pPr marL="0" indent="0">
              <a:buNone/>
            </a:pPr>
            <a:r>
              <a:rPr lang="en-GB" dirty="0"/>
              <a:t>Histograms measure the statistical distribution of a set of values including the min, max, mean, median, standard deviation and quantiles.</a:t>
            </a:r>
          </a:p>
          <a:p>
            <a:pPr marL="0" indent="0">
              <a:buNone/>
            </a:pPr>
            <a:r>
              <a:rPr lang="en-RU" dirty="0"/>
              <a:t>Examples:</a:t>
            </a:r>
          </a:p>
          <a:p>
            <a:pPr>
              <a:buFontTx/>
              <a:buChar char="-"/>
            </a:pPr>
            <a:r>
              <a:rPr lang="en-RU" dirty="0"/>
              <a:t>Request duration, size</a:t>
            </a:r>
          </a:p>
          <a:p>
            <a:pPr>
              <a:buFontTx/>
              <a:buChar char="-"/>
            </a:pPr>
            <a:endParaRPr lang="en-GB" dirty="0"/>
          </a:p>
        </p:txBody>
      </p:sp>
    </p:spTree>
    <p:extLst>
      <p:ext uri="{BB962C8B-B14F-4D97-AF65-F5344CB8AC3E}">
        <p14:creationId xmlns:p14="http://schemas.microsoft.com/office/powerpoint/2010/main" val="281336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r>
              <a:rPr lang="ru-RU" dirty="0"/>
              <a:t> - </a:t>
            </a:r>
            <a:r>
              <a:rPr lang="en-US" dirty="0"/>
              <a:t>Summary</a:t>
            </a:r>
            <a:endParaRPr lang="en-RU" dirty="0"/>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pPr marL="0" indent="0">
              <a:buNone/>
            </a:pPr>
            <a:r>
              <a:rPr lang="en-GB" dirty="0"/>
              <a:t>Summaries also measure events and are an alternative to histograms. They are cheaper, but lose more data. They are calculated on the application level hence aggregation of metrics from multiple instances of the same process is not possible. They are used when the buckets of a metric is not known beforehand, but it is highly recommended to use histograms over summaries whenever possible.</a:t>
            </a:r>
            <a:endParaRPr lang="en-RU" dirty="0"/>
          </a:p>
        </p:txBody>
      </p:sp>
    </p:spTree>
    <p:extLst>
      <p:ext uri="{BB962C8B-B14F-4D97-AF65-F5344CB8AC3E}">
        <p14:creationId xmlns:p14="http://schemas.microsoft.com/office/powerpoint/2010/main" val="415083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348365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73A7-A9FC-B5EC-0C40-85B8C241B124}"/>
              </a:ext>
            </a:extLst>
          </p:cNvPr>
          <p:cNvSpPr>
            <a:spLocks noGrp="1"/>
          </p:cNvSpPr>
          <p:nvPr>
            <p:ph type="title"/>
          </p:nvPr>
        </p:nvSpPr>
        <p:spPr/>
        <p:txBody>
          <a:bodyPr/>
          <a:lstStyle/>
          <a:p>
            <a:r>
              <a:rPr lang="en-RU" dirty="0"/>
              <a:t>Exception tracking using Sentry</a:t>
            </a:r>
          </a:p>
        </p:txBody>
      </p:sp>
      <p:sp>
        <p:nvSpPr>
          <p:cNvPr id="3" name="Content Placeholder 2">
            <a:extLst>
              <a:ext uri="{FF2B5EF4-FFF2-40B4-BE49-F238E27FC236}">
                <a16:creationId xmlns:a16="http://schemas.microsoft.com/office/drawing/2014/main" id="{D780869F-ADD4-8442-7A49-7477F6E1B233}"/>
              </a:ext>
            </a:extLst>
          </p:cNvPr>
          <p:cNvSpPr>
            <a:spLocks noGrp="1"/>
          </p:cNvSpPr>
          <p:nvPr>
            <p:ph idx="1"/>
          </p:nvPr>
        </p:nvSpPr>
        <p:spPr/>
        <p:txBody>
          <a:bodyPr/>
          <a:lstStyle/>
          <a:p>
            <a:r>
              <a:rPr lang="en-RU" dirty="0"/>
              <a:t>Installation demo</a:t>
            </a:r>
          </a:p>
          <a:p>
            <a:r>
              <a:rPr lang="en-RU" dirty="0"/>
              <a:t>Setup the project (ASP.NET Core &amp; Angular)</a:t>
            </a:r>
          </a:p>
          <a:p>
            <a:r>
              <a:rPr lang="en-RU" dirty="0"/>
              <a:t>Catch errors (with automerge)</a:t>
            </a:r>
          </a:p>
          <a:p>
            <a:r>
              <a:rPr lang="en-RU" dirty="0"/>
              <a:t>Alerts</a:t>
            </a:r>
          </a:p>
          <a:p>
            <a:r>
              <a:rPr lang="en-RU" dirty="0"/>
              <a:t>Performance monitoring and traces</a:t>
            </a:r>
          </a:p>
        </p:txBody>
      </p:sp>
    </p:spTree>
    <p:extLst>
      <p:ext uri="{BB962C8B-B14F-4D97-AF65-F5344CB8AC3E}">
        <p14:creationId xmlns:p14="http://schemas.microsoft.com/office/powerpoint/2010/main" val="32682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9E2A-6163-C54F-3C7D-2DD214722168}"/>
              </a:ext>
            </a:extLst>
          </p:cNvPr>
          <p:cNvSpPr>
            <a:spLocks noGrp="1"/>
          </p:cNvSpPr>
          <p:nvPr>
            <p:ph type="title"/>
          </p:nvPr>
        </p:nvSpPr>
        <p:spPr/>
        <p:txBody>
          <a:bodyPr/>
          <a:lstStyle/>
          <a:p>
            <a:r>
              <a:rPr lang="en-US" dirty="0"/>
              <a:t>Alerts</a:t>
            </a:r>
            <a:endParaRPr lang="en-RU" dirty="0"/>
          </a:p>
        </p:txBody>
      </p:sp>
      <p:sp>
        <p:nvSpPr>
          <p:cNvPr id="3" name="Content Placeholder 2">
            <a:extLst>
              <a:ext uri="{FF2B5EF4-FFF2-40B4-BE49-F238E27FC236}">
                <a16:creationId xmlns:a16="http://schemas.microsoft.com/office/drawing/2014/main" id="{344CD0F4-1F4D-F00B-F3A4-AA5CCEB88174}"/>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118699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D1A9-3041-88F7-DD26-C5C773E4E9A0}"/>
              </a:ext>
            </a:extLst>
          </p:cNvPr>
          <p:cNvSpPr>
            <a:spLocks noGrp="1"/>
          </p:cNvSpPr>
          <p:nvPr>
            <p:ph type="title"/>
          </p:nvPr>
        </p:nvSpPr>
        <p:spPr/>
        <p:txBody>
          <a:bodyPr/>
          <a:lstStyle/>
          <a:p>
            <a:r>
              <a:rPr lang="en-RU" dirty="0"/>
              <a:t>References</a:t>
            </a:r>
          </a:p>
        </p:txBody>
      </p:sp>
      <p:sp>
        <p:nvSpPr>
          <p:cNvPr id="3" name="Content Placeholder 2">
            <a:extLst>
              <a:ext uri="{FF2B5EF4-FFF2-40B4-BE49-F238E27FC236}">
                <a16:creationId xmlns:a16="http://schemas.microsoft.com/office/drawing/2014/main" id="{00A539E5-815A-9A2A-CE23-F4F8EAC1B99E}"/>
              </a:ext>
            </a:extLst>
          </p:cNvPr>
          <p:cNvSpPr>
            <a:spLocks noGrp="1"/>
          </p:cNvSpPr>
          <p:nvPr>
            <p:ph idx="1"/>
          </p:nvPr>
        </p:nvSpPr>
        <p:spPr/>
        <p:txBody>
          <a:bodyPr/>
          <a:lstStyle/>
          <a:p>
            <a:r>
              <a:rPr lang="en-GB" dirty="0"/>
              <a:t>https://</a:t>
            </a:r>
            <a:r>
              <a:rPr lang="en-GB" dirty="0" err="1"/>
              <a:t>docs.microsoft.com</a:t>
            </a:r>
            <a:r>
              <a:rPr lang="en-GB" dirty="0"/>
              <a:t>/</a:t>
            </a:r>
            <a:r>
              <a:rPr lang="en-GB" dirty="0" err="1"/>
              <a:t>en</a:t>
            </a:r>
            <a:r>
              <a:rPr lang="en-GB" dirty="0"/>
              <a:t>-us/dotnet/core/diagnostics/distributed-tracing-concepts</a:t>
            </a:r>
            <a:endParaRPr lang="en-RU" dirty="0"/>
          </a:p>
        </p:txBody>
      </p:sp>
    </p:spTree>
    <p:extLst>
      <p:ext uri="{BB962C8B-B14F-4D97-AF65-F5344CB8AC3E}">
        <p14:creationId xmlns:p14="http://schemas.microsoft.com/office/powerpoint/2010/main" val="424223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279B-2616-AD22-5C5B-5EEFA5DD7890}"/>
              </a:ext>
            </a:extLst>
          </p:cNvPr>
          <p:cNvSpPr>
            <a:spLocks noGrp="1"/>
          </p:cNvSpPr>
          <p:nvPr>
            <p:ph type="title"/>
          </p:nvPr>
        </p:nvSpPr>
        <p:spPr/>
        <p:txBody>
          <a:bodyPr/>
          <a:lstStyle/>
          <a:p>
            <a:r>
              <a:rPr lang="en-RU"/>
              <a:t>What is observability?</a:t>
            </a:r>
            <a:endParaRPr lang="en-RU" dirty="0"/>
          </a:p>
        </p:txBody>
      </p:sp>
      <p:sp>
        <p:nvSpPr>
          <p:cNvPr id="4" name="TextBox 3">
            <a:extLst>
              <a:ext uri="{FF2B5EF4-FFF2-40B4-BE49-F238E27FC236}">
                <a16:creationId xmlns:a16="http://schemas.microsoft.com/office/drawing/2014/main" id="{5E6DB5E4-0511-AF94-7677-85DFD21FE271}"/>
              </a:ext>
            </a:extLst>
          </p:cNvPr>
          <p:cNvSpPr txBox="1"/>
          <p:nvPr/>
        </p:nvSpPr>
        <p:spPr>
          <a:xfrm>
            <a:off x="3587580" y="5908100"/>
            <a:ext cx="4371518" cy="584775"/>
          </a:xfrm>
          <a:prstGeom prst="rect">
            <a:avLst/>
          </a:prstGeom>
          <a:noFill/>
        </p:spPr>
        <p:txBody>
          <a:bodyPr wrap="none" rtlCol="0">
            <a:spAutoFit/>
          </a:bodyPr>
          <a:lstStyle/>
          <a:p>
            <a:r>
              <a:rPr lang="en-RU" sz="3200" dirty="0"/>
              <a:t>Alerts/Exception tracking</a:t>
            </a:r>
          </a:p>
        </p:txBody>
      </p:sp>
      <p:pic>
        <p:nvPicPr>
          <p:cNvPr id="1026" name="Picture 2" descr="Three pillars of observability">
            <a:extLst>
              <a:ext uri="{FF2B5EF4-FFF2-40B4-BE49-F238E27FC236}">
                <a16:creationId xmlns:a16="http://schemas.microsoft.com/office/drawing/2014/main" id="{808466B0-8558-6238-F778-5020D48AD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517" y="1594021"/>
            <a:ext cx="4428738" cy="385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2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lnSpcReduction="10000"/>
          </a:bodyPr>
          <a:lstStyle/>
          <a:p>
            <a:r>
              <a:rPr lang="en-RU" dirty="0"/>
              <a:t>File logging vs log aggregation systems</a:t>
            </a:r>
          </a:p>
          <a:p>
            <a:r>
              <a:rPr lang="en-RU" dirty="0"/>
              <a:t>Grafana Loki</a:t>
            </a:r>
          </a:p>
        </p:txBody>
      </p:sp>
      <p:pic>
        <p:nvPicPr>
          <p:cNvPr id="6" name="Picture 5">
            <a:extLst>
              <a:ext uri="{FF2B5EF4-FFF2-40B4-BE49-F238E27FC236}">
                <a16:creationId xmlns:a16="http://schemas.microsoft.com/office/drawing/2014/main" id="{301D50E5-D65B-20FF-D7E1-1EC19116A5DB}"/>
              </a:ext>
            </a:extLst>
          </p:cNvPr>
          <p:cNvPicPr>
            <a:picLocks noChangeAspect="1"/>
          </p:cNvPicPr>
          <p:nvPr/>
        </p:nvPicPr>
        <p:blipFill>
          <a:blip r:embed="rId3"/>
          <a:stretch>
            <a:fillRect/>
          </a:stretch>
        </p:blipFill>
        <p:spPr>
          <a:xfrm>
            <a:off x="949410" y="2804984"/>
            <a:ext cx="10023390" cy="3581117"/>
          </a:xfrm>
          <a:prstGeom prst="rect">
            <a:avLst/>
          </a:prstGeom>
        </p:spPr>
      </p:pic>
    </p:spTree>
    <p:extLst>
      <p:ext uri="{BB962C8B-B14F-4D97-AF65-F5344CB8AC3E}">
        <p14:creationId xmlns:p14="http://schemas.microsoft.com/office/powerpoint/2010/main" val="248122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 (Grafana Loki)</a:t>
            </a:r>
          </a:p>
        </p:txBody>
      </p:sp>
      <p:pic>
        <p:nvPicPr>
          <p:cNvPr id="8" name="Picture 7">
            <a:extLst>
              <a:ext uri="{FF2B5EF4-FFF2-40B4-BE49-F238E27FC236}">
                <a16:creationId xmlns:a16="http://schemas.microsoft.com/office/drawing/2014/main" id="{F42BB403-6F33-5372-4969-15E3EA7D4C2E}"/>
              </a:ext>
            </a:extLst>
          </p:cNvPr>
          <p:cNvPicPr>
            <a:picLocks noChangeAspect="1"/>
          </p:cNvPicPr>
          <p:nvPr/>
        </p:nvPicPr>
        <p:blipFill>
          <a:blip r:embed="rId3"/>
          <a:stretch>
            <a:fillRect/>
          </a:stretch>
        </p:blipFill>
        <p:spPr>
          <a:xfrm>
            <a:off x="610971" y="2015846"/>
            <a:ext cx="10970058" cy="3301442"/>
          </a:xfrm>
          <a:prstGeom prst="rect">
            <a:avLst/>
          </a:prstGeom>
        </p:spPr>
      </p:pic>
    </p:spTree>
    <p:extLst>
      <p:ext uri="{BB962C8B-B14F-4D97-AF65-F5344CB8AC3E}">
        <p14:creationId xmlns:p14="http://schemas.microsoft.com/office/powerpoint/2010/main" val="42535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a:bodyPr>
          <a:lstStyle/>
          <a:p>
            <a:r>
              <a:rPr lang="en-GB" dirty="0" err="1"/>
              <a:t>Serilog.Sinks.Grafana.Loki</a:t>
            </a:r>
            <a:r>
              <a:rPr lang="en-GB" dirty="0"/>
              <a:t> </a:t>
            </a:r>
            <a:r>
              <a:rPr lang="en-GB" dirty="0" err="1"/>
              <a:t>nuget</a:t>
            </a:r>
            <a:r>
              <a:rPr lang="en-GB" dirty="0"/>
              <a:t> package (</a:t>
            </a:r>
            <a:r>
              <a:rPr lang="en-GB" dirty="0">
                <a:hlinkClick r:id="rId3"/>
              </a:rPr>
              <a:t>https://</a:t>
            </a:r>
            <a:r>
              <a:rPr lang="en-GB" dirty="0" err="1">
                <a:hlinkClick r:id="rId3"/>
              </a:rPr>
              <a:t>github.com</a:t>
            </a:r>
            <a:r>
              <a:rPr lang="en-GB" dirty="0">
                <a:hlinkClick r:id="rId3"/>
              </a:rPr>
              <a:t>/</a:t>
            </a:r>
            <a:r>
              <a:rPr lang="en-GB" dirty="0" err="1">
                <a:hlinkClick r:id="rId3"/>
              </a:rPr>
              <a:t>serilog-contrib</a:t>
            </a:r>
            <a:r>
              <a:rPr lang="en-GB" dirty="0">
                <a:hlinkClick r:id="rId3"/>
              </a:rPr>
              <a:t>/</a:t>
            </a:r>
            <a:r>
              <a:rPr lang="en-GB" dirty="0" err="1">
                <a:hlinkClick r:id="rId3"/>
              </a:rPr>
              <a:t>serilog</a:t>
            </a:r>
            <a:r>
              <a:rPr lang="en-GB" dirty="0">
                <a:hlinkClick r:id="rId3"/>
              </a:rPr>
              <a:t>-sinks-</a:t>
            </a:r>
            <a:r>
              <a:rPr lang="en-GB" dirty="0" err="1">
                <a:hlinkClick r:id="rId3"/>
              </a:rPr>
              <a:t>grafana</a:t>
            </a:r>
            <a:r>
              <a:rPr lang="en-GB" dirty="0">
                <a:hlinkClick r:id="rId3"/>
              </a:rPr>
              <a:t>-</a:t>
            </a:r>
            <a:r>
              <a:rPr lang="en-GB" dirty="0" err="1">
                <a:hlinkClick r:id="rId3"/>
              </a:rPr>
              <a:t>loki</a:t>
            </a:r>
            <a:r>
              <a:rPr lang="en-GB" dirty="0"/>
              <a:t>)</a:t>
            </a:r>
            <a:endParaRPr lang="en-RU" dirty="0"/>
          </a:p>
        </p:txBody>
      </p:sp>
      <p:pic>
        <p:nvPicPr>
          <p:cNvPr id="5" name="Picture 4">
            <a:extLst>
              <a:ext uri="{FF2B5EF4-FFF2-40B4-BE49-F238E27FC236}">
                <a16:creationId xmlns:a16="http://schemas.microsoft.com/office/drawing/2014/main" id="{B618E2E6-0319-D32A-5654-AEDFD6B80656}"/>
              </a:ext>
            </a:extLst>
          </p:cNvPr>
          <p:cNvPicPr>
            <a:picLocks noChangeAspect="1"/>
          </p:cNvPicPr>
          <p:nvPr/>
        </p:nvPicPr>
        <p:blipFill>
          <a:blip r:embed="rId4"/>
          <a:stretch>
            <a:fillRect/>
          </a:stretch>
        </p:blipFill>
        <p:spPr>
          <a:xfrm>
            <a:off x="1035907" y="2939921"/>
            <a:ext cx="8750643" cy="3198415"/>
          </a:xfrm>
          <a:prstGeom prst="rect">
            <a:avLst/>
          </a:prstGeom>
        </p:spPr>
      </p:pic>
      <p:sp>
        <p:nvSpPr>
          <p:cNvPr id="7" name="Rectangle 6">
            <a:extLst>
              <a:ext uri="{FF2B5EF4-FFF2-40B4-BE49-F238E27FC236}">
                <a16:creationId xmlns:a16="http://schemas.microsoft.com/office/drawing/2014/main" id="{FA7C2E88-4B55-1A89-5C23-C25B27C6D49A}"/>
              </a:ext>
            </a:extLst>
          </p:cNvPr>
          <p:cNvSpPr/>
          <p:nvPr/>
        </p:nvSpPr>
        <p:spPr>
          <a:xfrm>
            <a:off x="3724507" y="5207620"/>
            <a:ext cx="5876693" cy="68022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U"/>
          </a:p>
        </p:txBody>
      </p:sp>
    </p:spTree>
    <p:extLst>
      <p:ext uri="{BB962C8B-B14F-4D97-AF65-F5344CB8AC3E}">
        <p14:creationId xmlns:p14="http://schemas.microsoft.com/office/powerpoint/2010/main" val="409376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pic>
        <p:nvPicPr>
          <p:cNvPr id="6" name="Picture 5">
            <a:extLst>
              <a:ext uri="{FF2B5EF4-FFF2-40B4-BE49-F238E27FC236}">
                <a16:creationId xmlns:a16="http://schemas.microsoft.com/office/drawing/2014/main" id="{8D7C26F0-A94C-145A-F5BE-09C673453735}"/>
              </a:ext>
            </a:extLst>
          </p:cNvPr>
          <p:cNvPicPr>
            <a:picLocks noChangeAspect="1"/>
          </p:cNvPicPr>
          <p:nvPr/>
        </p:nvPicPr>
        <p:blipFill>
          <a:blip r:embed="rId3"/>
          <a:stretch>
            <a:fillRect/>
          </a:stretch>
        </p:blipFill>
        <p:spPr>
          <a:xfrm>
            <a:off x="78678" y="1395722"/>
            <a:ext cx="5156695" cy="3023530"/>
          </a:xfrm>
          <a:prstGeom prst="rect">
            <a:avLst/>
          </a:prstGeom>
        </p:spPr>
      </p:pic>
      <p:pic>
        <p:nvPicPr>
          <p:cNvPr id="7" name="Picture 6">
            <a:extLst>
              <a:ext uri="{FF2B5EF4-FFF2-40B4-BE49-F238E27FC236}">
                <a16:creationId xmlns:a16="http://schemas.microsoft.com/office/drawing/2014/main" id="{2659F694-A7F2-A447-F763-277FCFB33912}"/>
              </a:ext>
            </a:extLst>
          </p:cNvPr>
          <p:cNvPicPr>
            <a:picLocks noChangeAspect="1"/>
          </p:cNvPicPr>
          <p:nvPr/>
        </p:nvPicPr>
        <p:blipFill>
          <a:blip r:embed="rId4"/>
          <a:stretch>
            <a:fillRect/>
          </a:stretch>
        </p:blipFill>
        <p:spPr>
          <a:xfrm>
            <a:off x="5267808" y="2277833"/>
            <a:ext cx="6845514" cy="4460369"/>
          </a:xfrm>
          <a:prstGeom prst="rect">
            <a:avLst/>
          </a:prstGeom>
        </p:spPr>
      </p:pic>
    </p:spTree>
    <p:extLst>
      <p:ext uri="{BB962C8B-B14F-4D97-AF65-F5344CB8AC3E}">
        <p14:creationId xmlns:p14="http://schemas.microsoft.com/office/powerpoint/2010/main" val="329509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FD2-C0EB-21D0-E1CA-E3CFB6D473CE}"/>
              </a:ext>
            </a:extLst>
          </p:cNvPr>
          <p:cNvSpPr>
            <a:spLocks noGrp="1"/>
          </p:cNvSpPr>
          <p:nvPr>
            <p:ph type="title"/>
          </p:nvPr>
        </p:nvSpPr>
        <p:spPr/>
        <p:txBody>
          <a:bodyPr/>
          <a:lstStyle/>
          <a:p>
            <a:r>
              <a:rPr lang="en-RU" dirty="0"/>
              <a:t>Distributed tracing</a:t>
            </a:r>
          </a:p>
        </p:txBody>
      </p:sp>
      <p:pic>
        <p:nvPicPr>
          <p:cNvPr id="1026" name="Picture 2" descr="Logz.io Docs | What is Distributed Tracing?">
            <a:extLst>
              <a:ext uri="{FF2B5EF4-FFF2-40B4-BE49-F238E27FC236}">
                <a16:creationId xmlns:a16="http://schemas.microsoft.com/office/drawing/2014/main" id="{579309A9-2ACE-4FB5-ADED-3F4D2C01F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34" y="1512012"/>
            <a:ext cx="10866366" cy="4373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9E427F-6519-7475-1424-CBCBB921E8F2}"/>
              </a:ext>
            </a:extLst>
          </p:cNvPr>
          <p:cNvSpPr txBox="1"/>
          <p:nvPr/>
        </p:nvSpPr>
        <p:spPr>
          <a:xfrm>
            <a:off x="756744" y="6201104"/>
            <a:ext cx="1739066" cy="369332"/>
          </a:xfrm>
          <a:prstGeom prst="rect">
            <a:avLst/>
          </a:prstGeom>
          <a:noFill/>
        </p:spPr>
        <p:txBody>
          <a:bodyPr wrap="none" rtlCol="0">
            <a:spAutoFit/>
          </a:bodyPr>
          <a:lstStyle/>
          <a:p>
            <a:r>
              <a:rPr lang="en-RU" dirty="0"/>
              <a:t>*A is a </a:t>
            </a:r>
            <a:r>
              <a:rPr lang="en-RU" b="1" u="sng" dirty="0"/>
              <a:t>root span</a:t>
            </a:r>
          </a:p>
        </p:txBody>
      </p:sp>
    </p:spTree>
    <p:extLst>
      <p:ext uri="{BB962C8B-B14F-4D97-AF65-F5344CB8AC3E}">
        <p14:creationId xmlns:p14="http://schemas.microsoft.com/office/powerpoint/2010/main" val="108831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D14-3EB2-ACCE-A9CB-C9C702888220}"/>
              </a:ext>
            </a:extLst>
          </p:cNvPr>
          <p:cNvSpPr>
            <a:spLocks noGrp="1"/>
          </p:cNvSpPr>
          <p:nvPr>
            <p:ph type="title"/>
          </p:nvPr>
        </p:nvSpPr>
        <p:spPr/>
        <p:txBody>
          <a:bodyPr/>
          <a:lstStyle/>
          <a:p>
            <a:r>
              <a:rPr lang="en-RU" dirty="0"/>
              <a:t>Distributed tracing</a:t>
            </a:r>
          </a:p>
        </p:txBody>
      </p:sp>
      <p:sp>
        <p:nvSpPr>
          <p:cNvPr id="3" name="Content Placeholder 2">
            <a:extLst>
              <a:ext uri="{FF2B5EF4-FFF2-40B4-BE49-F238E27FC236}">
                <a16:creationId xmlns:a16="http://schemas.microsoft.com/office/drawing/2014/main" id="{8A56C2FC-BF86-EE35-0A96-4EEDA0C5B752}"/>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283828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744071" y="1516344"/>
            <a:ext cx="10515600" cy="998256"/>
          </a:xfrm>
          <a:solidFill>
            <a:schemeClr val="bg1">
              <a:lumMod val="50000"/>
            </a:schemeClr>
          </a:solidFill>
          <a:ln w="38100">
            <a:noFill/>
          </a:ln>
        </p:spPr>
        <p:style>
          <a:lnRef idx="2">
            <a:schemeClr val="dk1"/>
          </a:lnRef>
          <a:fillRef idx="1">
            <a:schemeClr val="lt1"/>
          </a:fillRef>
          <a:effectRef idx="0">
            <a:schemeClr val="dk1"/>
          </a:effectRef>
          <a:fontRef idx="minor">
            <a:schemeClr val="dk1"/>
          </a:fontRef>
        </p:style>
        <p:txBody>
          <a:bodyPr/>
          <a:lstStyle/>
          <a:p>
            <a:pPr marL="0" indent="0">
              <a:buNone/>
            </a:pPr>
            <a:r>
              <a:rPr lang="en-GB" dirty="0">
                <a:solidFill>
                  <a:schemeClr val="bg1">
                    <a:lumMod val="95000"/>
                  </a:schemeClr>
                </a:solidFill>
              </a:rPr>
              <a:t>Metrics are a numerical representation of data that can be used to determine a service or component’s overall behaviour over time. </a:t>
            </a:r>
            <a:endParaRPr lang="en-RU" dirty="0">
              <a:solidFill>
                <a:schemeClr val="bg1">
                  <a:lumMod val="95000"/>
                </a:schemeClr>
              </a:solidFill>
            </a:endParaRPr>
          </a:p>
        </p:txBody>
      </p:sp>
      <p:graphicFrame>
        <p:nvGraphicFramePr>
          <p:cNvPr id="4" name="Diagram 3">
            <a:extLst>
              <a:ext uri="{FF2B5EF4-FFF2-40B4-BE49-F238E27FC236}">
                <a16:creationId xmlns:a16="http://schemas.microsoft.com/office/drawing/2014/main" id="{57812D6E-49D6-FC1C-B520-A1A4556AD18B}"/>
              </a:ext>
            </a:extLst>
          </p:cNvPr>
          <p:cNvGraphicFramePr/>
          <p:nvPr>
            <p:extLst>
              <p:ext uri="{D42A27DB-BD31-4B8C-83A1-F6EECF244321}">
                <p14:modId xmlns:p14="http://schemas.microsoft.com/office/powerpoint/2010/main" val="446094958"/>
              </p:ext>
            </p:extLst>
          </p:nvPr>
        </p:nvGraphicFramePr>
        <p:xfrm>
          <a:off x="1598706" y="2841907"/>
          <a:ext cx="8994588" cy="3650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7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7854</TotalTime>
  <Words>396</Words>
  <Application>Microsoft Macintosh PowerPoint</Application>
  <PresentationFormat>Widescreen</PresentationFormat>
  <Paragraphs>57</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charter</vt:lpstr>
      <vt:lpstr>Office Theme</vt:lpstr>
      <vt:lpstr>Observability</vt:lpstr>
      <vt:lpstr>What is observability?</vt:lpstr>
      <vt:lpstr>Logging</vt:lpstr>
      <vt:lpstr>Logging (Grafana Loki)</vt:lpstr>
      <vt:lpstr>Log to Loki with Serilog</vt:lpstr>
      <vt:lpstr>Log to Loki with Serilog</vt:lpstr>
      <vt:lpstr>Distributed tracing</vt:lpstr>
      <vt:lpstr>Distributed tracing</vt:lpstr>
      <vt:lpstr>Metrics</vt:lpstr>
      <vt:lpstr>Metrics - Counter</vt:lpstr>
      <vt:lpstr>Metrics - Gauge</vt:lpstr>
      <vt:lpstr>Metrics - Histogram</vt:lpstr>
      <vt:lpstr>Metrics - Summary</vt:lpstr>
      <vt:lpstr>Metrics</vt:lpstr>
      <vt:lpstr>Exception tracking using Sentry</vt:lpstr>
      <vt:lpstr>Alerts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Observability</dc:title>
  <dc:creator>Kirill Ostrovskiy</dc:creator>
  <cp:lastModifiedBy>Kirill Ostrovskiy</cp:lastModifiedBy>
  <cp:revision>44</cp:revision>
  <dcterms:created xsi:type="dcterms:W3CDTF">2022-08-22T05:38:17Z</dcterms:created>
  <dcterms:modified xsi:type="dcterms:W3CDTF">2022-09-06T12:29:12Z</dcterms:modified>
</cp:coreProperties>
</file>