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Overpass"/>
      <p:regular r:id="rId24"/>
      <p:bold r:id="rId25"/>
      <p:italic r:id="rId26"/>
      <p:boldItalic r:id="rId27"/>
    </p:embeddedFont>
    <p:embeddedFont>
      <p:font typeface="Maven Pro"/>
      <p:regular r:id="rId28"/>
      <p:bold r:id="rId29"/>
    </p:embeddedFont>
    <p:embeddedFont>
      <p:font typeface="Oxanium"/>
      <p:regular r:id="rId30"/>
      <p:bold r:id="rId31"/>
    </p:embeddedFont>
    <p:embeddedFont>
      <p:font typeface="Jua"/>
      <p:regular r:id="rId32"/>
    </p:embeddedFont>
    <p:embeddedFont>
      <p:font typeface="Maven Pro Medium"/>
      <p:regular r:id="rId33"/>
      <p:bold r:id="rId34"/>
    </p:embeddedFont>
    <p:embeddedFont>
      <p:font typeface="Lexend Dec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verpass-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verpass-italic.fntdata"/><Relationship Id="rId25" Type="http://schemas.openxmlformats.org/officeDocument/2006/relationships/font" Target="fonts/Overpass-bold.fntdata"/><Relationship Id="rId28" Type="http://schemas.openxmlformats.org/officeDocument/2006/relationships/font" Target="fonts/MavenPro-regular.fntdata"/><Relationship Id="rId27" Type="http://schemas.openxmlformats.org/officeDocument/2006/relationships/font" Target="fonts/Overpas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xanium-bold.fntdata"/><Relationship Id="rId30" Type="http://schemas.openxmlformats.org/officeDocument/2006/relationships/font" Target="fonts/Oxanium-regular.fntdata"/><Relationship Id="rId11" Type="http://schemas.openxmlformats.org/officeDocument/2006/relationships/slide" Target="slides/slide7.xml"/><Relationship Id="rId33" Type="http://schemas.openxmlformats.org/officeDocument/2006/relationships/font" Target="fonts/MavenProMedium-regular.fntdata"/><Relationship Id="rId10" Type="http://schemas.openxmlformats.org/officeDocument/2006/relationships/slide" Target="slides/slide6.xml"/><Relationship Id="rId32" Type="http://schemas.openxmlformats.org/officeDocument/2006/relationships/font" Target="fonts/Jua-regular.fntdata"/><Relationship Id="rId13" Type="http://schemas.openxmlformats.org/officeDocument/2006/relationships/slide" Target="slides/slide9.xml"/><Relationship Id="rId35" Type="http://schemas.openxmlformats.org/officeDocument/2006/relationships/font" Target="fonts/LexendDeca-regular.fntdata"/><Relationship Id="rId12" Type="http://schemas.openxmlformats.org/officeDocument/2006/relationships/slide" Target="slides/slide8.xml"/><Relationship Id="rId34" Type="http://schemas.openxmlformats.org/officeDocument/2006/relationships/font" Target="fonts/MavenProMedium-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LexendDec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f0710f2cc8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f0710f2cc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20c44c7490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20c44c7490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f0710f2cc8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f0710f2cc8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f08a788ee6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f08a788ee6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f08a788ee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f08a788ee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20c44c74900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20c44c74900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f0710f2cc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f0710f2cc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f0710f2cc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f0710f2cc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f0710f2cc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f0710f2cc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e21fa792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e21fa792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f08a788ee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f08a788ee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f0710f2cc8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f0710f2cc8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f08a788ee6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f08a788ee6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f08a788ee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f08a788ee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1" Type="http://schemas.openxmlformats.org/officeDocument/2006/relationships/slide" Target="/ppt/slides/slide6.xml"/><Relationship Id="rId10" Type="http://schemas.openxmlformats.org/officeDocument/2006/relationships/slide" Target="/ppt/slides/slide9.xml"/><Relationship Id="rId13" Type="http://schemas.openxmlformats.org/officeDocument/2006/relationships/slide" Target="/ppt/slides/slide6.xml"/><Relationship Id="rId12" Type="http://schemas.openxmlformats.org/officeDocument/2006/relationships/slide" Target="/ppt/slides/slide6.xml"/><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9.xml"/><Relationship Id="rId5" Type="http://schemas.openxmlformats.org/officeDocument/2006/relationships/slide" Target="/ppt/slides/slide14.xml"/><Relationship Id="rId6" Type="http://schemas.openxmlformats.org/officeDocument/2006/relationships/slide" Target="/ppt/slides/slide14.xml"/><Relationship Id="rId7" Type="http://schemas.openxmlformats.org/officeDocument/2006/relationships/slide" Target="/ppt/slides/slide14.xml"/><Relationship Id="rId8" Type="http://schemas.openxmlformats.org/officeDocument/2006/relationships/slide" Target="/ppt/slides/slide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flipH="1" rot="10800000">
              <a:off x="-83525" y="4026525"/>
              <a:ext cx="4902900" cy="610500"/>
            </a:xfrm>
            <a:prstGeom prst="straightConnector1">
              <a:avLst/>
            </a:prstGeom>
            <a:noFill/>
            <a:ln cap="rnd" cmpd="sng" w="9525">
              <a:solidFill>
                <a:schemeClr val="accent4"/>
              </a:solidFill>
              <a:prstDash val="solid"/>
              <a:round/>
              <a:headEnd len="med" w="med" type="none"/>
              <a:tailEnd len="med" w="med" type="none"/>
            </a:ln>
          </p:spPr>
        </p:cxnSp>
        <p:cxnSp>
          <p:nvCxnSpPr>
            <p:cNvPr id="14" name="Google Shape;14;p2"/>
            <p:cNvCxnSpPr/>
            <p:nvPr/>
          </p:nvCxnSpPr>
          <p:spPr>
            <a:xfrm>
              <a:off x="3297225" y="4026550"/>
              <a:ext cx="1927800" cy="1105200"/>
            </a:xfrm>
            <a:prstGeom prst="straightConnector1">
              <a:avLst/>
            </a:prstGeom>
            <a:noFill/>
            <a:ln cap="rnd" cmpd="sng" w="9525">
              <a:solidFill>
                <a:schemeClr val="accent4"/>
              </a:solidFill>
              <a:prstDash val="solid"/>
              <a:round/>
              <a:headEnd len="med" w="med" type="none"/>
              <a:tailEnd len="med" w="med" type="none"/>
            </a:ln>
          </p:spPr>
        </p:cxnSp>
        <p:cxnSp>
          <p:nvCxnSpPr>
            <p:cNvPr id="15" name="Google Shape;15;p2"/>
            <p:cNvCxnSpPr/>
            <p:nvPr/>
          </p:nvCxnSpPr>
          <p:spPr>
            <a:xfrm>
              <a:off x="6053925" y="3975"/>
              <a:ext cx="2345400" cy="1240200"/>
            </a:xfrm>
            <a:prstGeom prst="straightConnector1">
              <a:avLst/>
            </a:prstGeom>
            <a:noFill/>
            <a:ln cap="rnd" cmpd="sng" w="9525">
              <a:solidFill>
                <a:schemeClr val="accent4"/>
              </a:solidFill>
              <a:prstDash val="solid"/>
              <a:round/>
              <a:headEnd len="med" w="med" type="none"/>
              <a:tailEnd len="med" w="med" type="none"/>
            </a:ln>
          </p:spPr>
        </p:cxnSp>
        <p:cxnSp>
          <p:nvCxnSpPr>
            <p:cNvPr id="16" name="Google Shape;16;p2"/>
            <p:cNvCxnSpPr/>
            <p:nvPr/>
          </p:nvCxnSpPr>
          <p:spPr>
            <a:xfrm>
              <a:off x="4338225" y="-28150"/>
              <a:ext cx="4917300" cy="931800"/>
            </a:xfrm>
            <a:prstGeom prst="straightConnector1">
              <a:avLst/>
            </a:prstGeom>
            <a:noFill/>
            <a:ln cap="rnd" cmpd="sng" w="9525">
              <a:solidFill>
                <a:schemeClr val="accent4"/>
              </a:solidFill>
              <a:prstDash val="solid"/>
              <a:round/>
              <a:headEnd len="med" w="med" type="none"/>
              <a:tailEnd len="med" w="med" type="none"/>
            </a:ln>
          </p:spPr>
        </p:cxnSp>
        <p:cxnSp>
          <p:nvCxnSpPr>
            <p:cNvPr id="17" name="Google Shape;17;p2"/>
            <p:cNvCxnSpPr/>
            <p:nvPr/>
          </p:nvCxnSpPr>
          <p:spPr>
            <a:xfrm flipH="1">
              <a:off x="173650" y="-233775"/>
              <a:ext cx="173400" cy="5417100"/>
            </a:xfrm>
            <a:prstGeom prst="straightConnector1">
              <a:avLst/>
            </a:prstGeom>
            <a:noFill/>
            <a:ln cap="rnd" cmpd="sng" w="9525">
              <a:solidFill>
                <a:schemeClr val="accent4"/>
              </a:solidFill>
              <a:prstDash val="solid"/>
              <a:round/>
              <a:headEnd len="med" w="med" type="none"/>
              <a:tailEnd len="med" w="med" type="none"/>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 name="Google Shape;42;p2"/>
          <p:cNvSpPr txBox="1"/>
          <p:nvPr>
            <p:ph idx="1" type="subTitle"/>
          </p:nvPr>
        </p:nvSpPr>
        <p:spPr>
          <a:xfrm rot="-615">
            <a:off x="719999" y="2993858"/>
            <a:ext cx="33540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2"/>
          <p:cNvSpPr txBox="1"/>
          <p:nvPr>
            <p:ph type="ctrTitle"/>
          </p:nvPr>
        </p:nvSpPr>
        <p:spPr>
          <a:xfrm>
            <a:off x="720000" y="540000"/>
            <a:ext cx="6378600" cy="25551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6000"/>
              <a:buNone/>
              <a:defRPr sz="52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5" name="Shape 275"/>
        <p:cNvGrpSpPr/>
        <p:nvPr/>
      </p:nvGrpSpPr>
      <p:grpSpPr>
        <a:xfrm>
          <a:off x="0" y="0"/>
          <a:ext cx="0" cy="0"/>
          <a:chOff x="0" y="0"/>
          <a:chExt cx="0" cy="0"/>
        </a:xfrm>
      </p:grpSpPr>
      <p:grpSp>
        <p:nvGrpSpPr>
          <p:cNvPr id="276" name="Google Shape;276;p11"/>
          <p:cNvGrpSpPr/>
          <p:nvPr/>
        </p:nvGrpSpPr>
        <p:grpSpPr>
          <a:xfrm>
            <a:off x="0" y="0"/>
            <a:ext cx="9144000" cy="5143500"/>
            <a:chOff x="0" y="0"/>
            <a:chExt cx="9144000" cy="5143500"/>
          </a:xfrm>
        </p:grpSpPr>
        <p:sp>
          <p:nvSpPr>
            <p:cNvPr id="277" name="Google Shape;277;p1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1"/>
          <p:cNvGrpSpPr/>
          <p:nvPr/>
        </p:nvGrpSpPr>
        <p:grpSpPr>
          <a:xfrm>
            <a:off x="-34650" y="-92425"/>
            <a:ext cx="9236500" cy="5321150"/>
            <a:chOff x="-34650" y="-92425"/>
            <a:chExt cx="9236500" cy="5321150"/>
          </a:xfrm>
        </p:grpSpPr>
        <p:cxnSp>
          <p:nvCxnSpPr>
            <p:cNvPr id="280" name="Google Shape;280;p11"/>
            <p:cNvCxnSpPr/>
            <p:nvPr/>
          </p:nvCxnSpPr>
          <p:spPr>
            <a:xfrm flipH="1">
              <a:off x="-12750" y="-73150"/>
              <a:ext cx="1921200" cy="1002600"/>
            </a:xfrm>
            <a:prstGeom prst="straightConnector1">
              <a:avLst/>
            </a:prstGeom>
            <a:noFill/>
            <a:ln cap="rnd" cmpd="sng" w="9525">
              <a:solidFill>
                <a:schemeClr val="accent4"/>
              </a:solidFill>
              <a:prstDash val="solid"/>
              <a:round/>
              <a:headEnd len="med" w="med" type="none"/>
              <a:tailEnd len="med" w="med" type="none"/>
            </a:ln>
          </p:spPr>
        </p:cxnSp>
        <p:cxnSp>
          <p:nvCxnSpPr>
            <p:cNvPr id="281" name="Google Shape;281;p11"/>
            <p:cNvCxnSpPr/>
            <p:nvPr/>
          </p:nvCxnSpPr>
          <p:spPr>
            <a:xfrm>
              <a:off x="8070850" y="-53850"/>
              <a:ext cx="1098900" cy="1812000"/>
            </a:xfrm>
            <a:prstGeom prst="straightConnector1">
              <a:avLst/>
            </a:prstGeom>
            <a:noFill/>
            <a:ln cap="rnd" cmpd="sng" w="9525">
              <a:solidFill>
                <a:schemeClr val="accent4"/>
              </a:solidFill>
              <a:prstDash val="solid"/>
              <a:round/>
              <a:headEnd len="med" w="med" type="none"/>
              <a:tailEnd len="med" w="med" type="none"/>
            </a:ln>
          </p:spPr>
        </p:cxnSp>
        <p:cxnSp>
          <p:nvCxnSpPr>
            <p:cNvPr id="282" name="Google Shape;282;p11"/>
            <p:cNvCxnSpPr/>
            <p:nvPr/>
          </p:nvCxnSpPr>
          <p:spPr>
            <a:xfrm>
              <a:off x="8623425" y="-92425"/>
              <a:ext cx="552600" cy="3566400"/>
            </a:xfrm>
            <a:prstGeom prst="straightConnector1">
              <a:avLst/>
            </a:prstGeom>
            <a:noFill/>
            <a:ln cap="rnd" cmpd="sng" w="9525">
              <a:solidFill>
                <a:schemeClr val="accent4"/>
              </a:solidFill>
              <a:prstDash val="solid"/>
              <a:round/>
              <a:headEnd len="med" w="med" type="none"/>
              <a:tailEnd len="med" w="med" type="none"/>
            </a:ln>
          </p:spPr>
        </p:cxnSp>
        <p:cxnSp>
          <p:nvCxnSpPr>
            <p:cNvPr id="283" name="Google Shape;283;p11"/>
            <p:cNvCxnSpPr/>
            <p:nvPr/>
          </p:nvCxnSpPr>
          <p:spPr>
            <a:xfrm rot="10800000">
              <a:off x="6350" y="2561350"/>
              <a:ext cx="552600" cy="2628300"/>
            </a:xfrm>
            <a:prstGeom prst="straightConnector1">
              <a:avLst/>
            </a:prstGeom>
            <a:noFill/>
            <a:ln cap="rnd" cmpd="sng" w="9525">
              <a:solidFill>
                <a:schemeClr val="accent4"/>
              </a:solidFill>
              <a:prstDash val="solid"/>
              <a:round/>
              <a:headEnd len="med" w="med" type="none"/>
              <a:tailEnd len="med" w="med" type="none"/>
            </a:ln>
          </p:spPr>
        </p:cxnSp>
        <p:grpSp>
          <p:nvGrpSpPr>
            <p:cNvPr id="284" name="Google Shape;284;p11"/>
            <p:cNvGrpSpPr/>
            <p:nvPr/>
          </p:nvGrpSpPr>
          <p:grpSpPr>
            <a:xfrm flipH="1">
              <a:off x="8623432" y="996242"/>
              <a:ext cx="419725" cy="419725"/>
              <a:chOff x="-83525" y="4333650"/>
              <a:chExt cx="539700" cy="539700"/>
            </a:xfrm>
          </p:grpSpPr>
          <p:sp>
            <p:nvSpPr>
              <p:cNvPr id="285" name="Google Shape;285;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1"/>
            <p:cNvGrpSpPr/>
            <p:nvPr/>
          </p:nvGrpSpPr>
          <p:grpSpPr>
            <a:xfrm flipH="1">
              <a:off x="436872" y="240026"/>
              <a:ext cx="599661" cy="599607"/>
              <a:chOff x="-83525" y="4333650"/>
              <a:chExt cx="539700" cy="539700"/>
            </a:xfrm>
          </p:grpSpPr>
          <p:sp>
            <p:nvSpPr>
              <p:cNvPr id="288" name="Google Shape;288;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11"/>
            <p:cNvGrpSpPr/>
            <p:nvPr/>
          </p:nvGrpSpPr>
          <p:grpSpPr>
            <a:xfrm flipH="1">
              <a:off x="-12743" y="3264592"/>
              <a:ext cx="419725" cy="419725"/>
              <a:chOff x="-83525" y="4333650"/>
              <a:chExt cx="539700" cy="539700"/>
            </a:xfrm>
          </p:grpSpPr>
          <p:sp>
            <p:nvSpPr>
              <p:cNvPr id="291" name="Google Shape;291;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3" name="Google Shape;293;p11"/>
            <p:cNvCxnSpPr/>
            <p:nvPr/>
          </p:nvCxnSpPr>
          <p:spPr>
            <a:xfrm>
              <a:off x="-34650" y="4123825"/>
              <a:ext cx="6746700" cy="1104900"/>
            </a:xfrm>
            <a:prstGeom prst="straightConnector1">
              <a:avLst/>
            </a:prstGeom>
            <a:noFill/>
            <a:ln cap="rnd" cmpd="sng" w="9525">
              <a:solidFill>
                <a:schemeClr val="accent4"/>
              </a:solidFill>
              <a:prstDash val="solid"/>
              <a:round/>
              <a:headEnd len="med" w="med" type="none"/>
              <a:tailEnd len="med" w="med" type="none"/>
            </a:ln>
          </p:spPr>
        </p:cxnSp>
        <p:cxnSp>
          <p:nvCxnSpPr>
            <p:cNvPr id="294" name="Google Shape;294;p11"/>
            <p:cNvCxnSpPr/>
            <p:nvPr/>
          </p:nvCxnSpPr>
          <p:spPr>
            <a:xfrm>
              <a:off x="1030750" y="-52125"/>
              <a:ext cx="8171100" cy="1306200"/>
            </a:xfrm>
            <a:prstGeom prst="straightConnector1">
              <a:avLst/>
            </a:prstGeom>
            <a:noFill/>
            <a:ln cap="rnd" cmpd="sng" w="9525">
              <a:solidFill>
                <a:schemeClr val="accent4"/>
              </a:solidFill>
              <a:prstDash val="solid"/>
              <a:round/>
              <a:headEnd len="med" w="med" type="none"/>
              <a:tailEnd len="med" w="med" type="none"/>
            </a:ln>
          </p:spPr>
        </p:cxnSp>
      </p:grpSp>
      <p:sp>
        <p:nvSpPr>
          <p:cNvPr id="295" name="Google Shape;295;p11"/>
          <p:cNvSpPr txBox="1"/>
          <p:nvPr>
            <p:ph hasCustomPrompt="1" type="title"/>
          </p:nvPr>
        </p:nvSpPr>
        <p:spPr>
          <a:xfrm rot="181">
            <a:off x="1727700" y="1402388"/>
            <a:ext cx="5688600" cy="20040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96" name="Google Shape;296;p11"/>
          <p:cNvSpPr txBox="1"/>
          <p:nvPr>
            <p:ph idx="1" type="subTitle"/>
          </p:nvPr>
        </p:nvSpPr>
        <p:spPr>
          <a:xfrm>
            <a:off x="2458200" y="3300850"/>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7"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98" name="Shape 298"/>
        <p:cNvGrpSpPr/>
        <p:nvPr/>
      </p:nvGrpSpPr>
      <p:grpSpPr>
        <a:xfrm>
          <a:off x="0" y="0"/>
          <a:ext cx="0" cy="0"/>
          <a:chOff x="0" y="0"/>
          <a:chExt cx="0" cy="0"/>
        </a:xfrm>
      </p:grpSpPr>
      <p:sp>
        <p:nvSpPr>
          <p:cNvPr id="299" name="Google Shape;299;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a:hlinkClick action="ppaction://hlinksldjump" r:id="rId2"/>
          </p:cNvPr>
          <p:cNvSpPr txBox="1"/>
          <p:nvPr>
            <p:ph hasCustomPrompt="1" type="title"/>
          </p:nvPr>
        </p:nvSpPr>
        <p:spPr>
          <a:xfrm rot="1973">
            <a:off x="4049400" y="752338"/>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01" name="Google Shape;301;p13">
            <a:hlinkClick action="ppaction://hlinksldjump" r:id="rId3"/>
          </p:cNvPr>
          <p:cNvSpPr txBox="1"/>
          <p:nvPr>
            <p:ph idx="2" type="title"/>
          </p:nvPr>
        </p:nvSpPr>
        <p:spPr>
          <a:xfrm>
            <a:off x="720000" y="541425"/>
            <a:ext cx="23364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2" name="Google Shape;302;p13">
            <a:hlinkClick action="ppaction://hlinksldjump" r:id="rId4"/>
          </p:cNvPr>
          <p:cNvSpPr txBox="1"/>
          <p:nvPr>
            <p:ph idx="1" type="subTitle"/>
          </p:nvPr>
        </p:nvSpPr>
        <p:spPr>
          <a:xfrm>
            <a:off x="720000" y="916741"/>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3" name="Google Shape;303;p13">
            <a:hlinkClick action="ppaction://hlinksldjump" r:id="rId5"/>
          </p:cNvPr>
          <p:cNvSpPr txBox="1"/>
          <p:nvPr>
            <p:ph hasCustomPrompt="1" idx="3" type="title"/>
          </p:nvPr>
        </p:nvSpPr>
        <p:spPr>
          <a:xfrm rot="1973">
            <a:off x="4049400" y="3837576"/>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04" name="Google Shape;304;p13">
            <a:hlinkClick action="ppaction://hlinksldjump" r:id="rId6"/>
          </p:cNvPr>
          <p:cNvSpPr txBox="1"/>
          <p:nvPr>
            <p:ph idx="4" type="title"/>
          </p:nvPr>
        </p:nvSpPr>
        <p:spPr>
          <a:xfrm>
            <a:off x="720000" y="3626663"/>
            <a:ext cx="23364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5" name="Google Shape;305;p13">
            <a:hlinkClick action="ppaction://hlinksldjump" r:id="rId7"/>
          </p:cNvPr>
          <p:cNvSpPr txBox="1"/>
          <p:nvPr>
            <p:ph idx="5" type="subTitle"/>
          </p:nvPr>
        </p:nvSpPr>
        <p:spPr>
          <a:xfrm>
            <a:off x="720000" y="4001978"/>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06" name="Google Shape;306;p13"/>
          <p:cNvGrpSpPr/>
          <p:nvPr/>
        </p:nvGrpSpPr>
        <p:grpSpPr>
          <a:xfrm>
            <a:off x="-12825" y="-92425"/>
            <a:ext cx="9277475" cy="5348950"/>
            <a:chOff x="-12825" y="-92425"/>
            <a:chExt cx="9277475" cy="5348950"/>
          </a:xfrm>
        </p:grpSpPr>
        <p:cxnSp>
          <p:nvCxnSpPr>
            <p:cNvPr id="307" name="Google Shape;307;p13"/>
            <p:cNvCxnSpPr/>
            <p:nvPr/>
          </p:nvCxnSpPr>
          <p:spPr>
            <a:xfrm>
              <a:off x="8573550" y="-24325"/>
              <a:ext cx="588600" cy="3658800"/>
            </a:xfrm>
            <a:prstGeom prst="straightConnector1">
              <a:avLst/>
            </a:prstGeom>
            <a:noFill/>
            <a:ln cap="rnd" cmpd="sng" w="9525">
              <a:solidFill>
                <a:schemeClr val="accent4"/>
              </a:solidFill>
              <a:prstDash val="solid"/>
              <a:round/>
              <a:headEnd len="med" w="med" type="none"/>
              <a:tailEnd len="med" w="med" type="none"/>
            </a:ln>
          </p:spPr>
        </p:cxnSp>
        <p:cxnSp>
          <p:nvCxnSpPr>
            <p:cNvPr id="308" name="Google Shape;308;p13"/>
            <p:cNvCxnSpPr/>
            <p:nvPr/>
          </p:nvCxnSpPr>
          <p:spPr>
            <a:xfrm flipH="1">
              <a:off x="8705550" y="-53850"/>
              <a:ext cx="25800" cy="5289300"/>
            </a:xfrm>
            <a:prstGeom prst="straightConnector1">
              <a:avLst/>
            </a:prstGeom>
            <a:noFill/>
            <a:ln cap="rnd" cmpd="sng" w="9525">
              <a:solidFill>
                <a:schemeClr val="accent4"/>
              </a:solidFill>
              <a:prstDash val="solid"/>
              <a:round/>
              <a:headEnd len="med" w="med" type="none"/>
              <a:tailEnd len="med" w="med" type="none"/>
            </a:ln>
          </p:spPr>
        </p:cxnSp>
        <p:cxnSp>
          <p:nvCxnSpPr>
            <p:cNvPr id="309" name="Google Shape;309;p13"/>
            <p:cNvCxnSpPr/>
            <p:nvPr/>
          </p:nvCxnSpPr>
          <p:spPr>
            <a:xfrm flipH="1" rot="10800000">
              <a:off x="3442850" y="4604900"/>
              <a:ext cx="5821800" cy="552600"/>
            </a:xfrm>
            <a:prstGeom prst="straightConnector1">
              <a:avLst/>
            </a:prstGeom>
            <a:noFill/>
            <a:ln cap="rnd" cmpd="sng" w="9525">
              <a:solidFill>
                <a:schemeClr val="accent4"/>
              </a:solidFill>
              <a:prstDash val="solid"/>
              <a:round/>
              <a:headEnd len="med" w="med" type="none"/>
              <a:tailEnd len="med" w="med" type="none"/>
            </a:ln>
          </p:spPr>
        </p:cxnSp>
        <p:cxnSp>
          <p:nvCxnSpPr>
            <p:cNvPr id="310" name="Google Shape;310;p13"/>
            <p:cNvCxnSpPr/>
            <p:nvPr/>
          </p:nvCxnSpPr>
          <p:spPr>
            <a:xfrm>
              <a:off x="-12825" y="3075525"/>
              <a:ext cx="769500" cy="2181000"/>
            </a:xfrm>
            <a:prstGeom prst="straightConnector1">
              <a:avLst/>
            </a:prstGeom>
            <a:noFill/>
            <a:ln cap="rnd" cmpd="sng" w="9525">
              <a:solidFill>
                <a:schemeClr val="accent4"/>
              </a:solidFill>
              <a:prstDash val="solid"/>
              <a:round/>
              <a:headEnd len="med" w="med" type="none"/>
              <a:tailEnd len="med" w="med" type="none"/>
            </a:ln>
          </p:spPr>
        </p:cxnSp>
        <p:cxnSp>
          <p:nvCxnSpPr>
            <p:cNvPr id="311" name="Google Shape;311;p13"/>
            <p:cNvCxnSpPr/>
            <p:nvPr/>
          </p:nvCxnSpPr>
          <p:spPr>
            <a:xfrm flipH="1" rot="10800000">
              <a:off x="147875" y="3331600"/>
              <a:ext cx="358800" cy="1896600"/>
            </a:xfrm>
            <a:prstGeom prst="straightConnector1">
              <a:avLst/>
            </a:prstGeom>
            <a:noFill/>
            <a:ln cap="rnd" cmpd="sng" w="9525">
              <a:solidFill>
                <a:schemeClr val="accent4"/>
              </a:solidFill>
              <a:prstDash val="solid"/>
              <a:round/>
              <a:headEnd len="med" w="med" type="none"/>
              <a:tailEnd len="med" w="med" type="none"/>
            </a:ln>
          </p:spPr>
        </p:cxnSp>
        <p:cxnSp>
          <p:nvCxnSpPr>
            <p:cNvPr id="312" name="Google Shape;312;p13"/>
            <p:cNvCxnSpPr/>
            <p:nvPr/>
          </p:nvCxnSpPr>
          <p:spPr>
            <a:xfrm flipH="1">
              <a:off x="-12650" y="-92425"/>
              <a:ext cx="1047300" cy="3887700"/>
            </a:xfrm>
            <a:prstGeom prst="straightConnector1">
              <a:avLst/>
            </a:prstGeom>
            <a:noFill/>
            <a:ln cap="rnd" cmpd="sng" w="9525">
              <a:solidFill>
                <a:schemeClr val="accent4"/>
              </a:solidFill>
              <a:prstDash val="solid"/>
              <a:round/>
              <a:headEnd len="med" w="med" type="none"/>
              <a:tailEnd len="med" w="med" type="none"/>
            </a:ln>
          </p:spPr>
        </p:cxnSp>
        <p:grpSp>
          <p:nvGrpSpPr>
            <p:cNvPr id="313" name="Google Shape;313;p13"/>
            <p:cNvGrpSpPr/>
            <p:nvPr/>
          </p:nvGrpSpPr>
          <p:grpSpPr>
            <a:xfrm>
              <a:off x="8376754" y="637025"/>
              <a:ext cx="718341" cy="718341"/>
              <a:chOff x="30975" y="3360397"/>
              <a:chExt cx="539700" cy="539700"/>
            </a:xfrm>
          </p:grpSpPr>
          <p:sp>
            <p:nvSpPr>
              <p:cNvPr id="314" name="Google Shape;314;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3"/>
            <p:cNvGrpSpPr/>
            <p:nvPr/>
          </p:nvGrpSpPr>
          <p:grpSpPr>
            <a:xfrm>
              <a:off x="8425978" y="4416357"/>
              <a:ext cx="533979" cy="533979"/>
              <a:chOff x="147524" y="4333650"/>
              <a:chExt cx="539700" cy="539700"/>
            </a:xfrm>
          </p:grpSpPr>
          <p:sp>
            <p:nvSpPr>
              <p:cNvPr id="317" name="Google Shape;317;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3"/>
            <p:cNvGrpSpPr/>
            <p:nvPr/>
          </p:nvGrpSpPr>
          <p:grpSpPr>
            <a:xfrm>
              <a:off x="-12648" y="3015155"/>
              <a:ext cx="334182" cy="334182"/>
              <a:chOff x="-83525" y="4333650"/>
              <a:chExt cx="539700" cy="539700"/>
            </a:xfrm>
          </p:grpSpPr>
          <p:sp>
            <p:nvSpPr>
              <p:cNvPr id="320" name="Google Shape;320;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3"/>
            <p:cNvGrpSpPr/>
            <p:nvPr/>
          </p:nvGrpSpPr>
          <p:grpSpPr>
            <a:xfrm>
              <a:off x="705394" y="372755"/>
              <a:ext cx="334182" cy="334182"/>
              <a:chOff x="-83525" y="4333650"/>
              <a:chExt cx="539700" cy="539700"/>
            </a:xfrm>
          </p:grpSpPr>
          <p:sp>
            <p:nvSpPr>
              <p:cNvPr id="323" name="Google Shape;323;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5" name="Google Shape;325;p13">
            <a:hlinkClick action="ppaction://hlinksldjump" r:id="rId8"/>
          </p:cNvPr>
          <p:cNvSpPr txBox="1"/>
          <p:nvPr>
            <p:ph hasCustomPrompt="1" idx="6" type="title"/>
          </p:nvPr>
        </p:nvSpPr>
        <p:spPr>
          <a:xfrm rot="1973">
            <a:off x="4049400" y="2294957"/>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6" name="Google Shape;326;p13">
            <a:hlinkClick action="ppaction://hlinksldjump" r:id="rId9"/>
          </p:cNvPr>
          <p:cNvSpPr txBox="1"/>
          <p:nvPr>
            <p:ph idx="7" type="title"/>
          </p:nvPr>
        </p:nvSpPr>
        <p:spPr>
          <a:xfrm>
            <a:off x="720000" y="2064650"/>
            <a:ext cx="23364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7" name="Google Shape;327;p13">
            <a:hlinkClick action="ppaction://hlinksldjump" r:id="rId10"/>
          </p:cNvPr>
          <p:cNvSpPr txBox="1"/>
          <p:nvPr>
            <p:ph idx="8" type="subTitle"/>
          </p:nvPr>
        </p:nvSpPr>
        <p:spPr>
          <a:xfrm>
            <a:off x="720000" y="2439966"/>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8" name="Google Shape;328;p13">
            <a:hlinkClick action="ppaction://hlinksldjump" r:id="rId11"/>
          </p:cNvPr>
          <p:cNvSpPr txBox="1"/>
          <p:nvPr>
            <p:ph hasCustomPrompt="1" idx="9" type="title"/>
          </p:nvPr>
        </p:nvSpPr>
        <p:spPr>
          <a:xfrm flipH="1" rot="-1973">
            <a:off x="4049400" y="1523647"/>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9" name="Google Shape;329;p13">
            <a:hlinkClick action="ppaction://hlinksldjump" r:id="rId12"/>
          </p:cNvPr>
          <p:cNvSpPr txBox="1"/>
          <p:nvPr>
            <p:ph idx="13" type="title"/>
          </p:nvPr>
        </p:nvSpPr>
        <p:spPr>
          <a:xfrm flipH="1">
            <a:off x="6087600" y="1349513"/>
            <a:ext cx="23364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0" name="Google Shape;330;p13">
            <a:hlinkClick action="ppaction://hlinksldjump" r:id="rId13"/>
          </p:cNvPr>
          <p:cNvSpPr txBox="1"/>
          <p:nvPr>
            <p:ph idx="14" type="subTitle"/>
          </p:nvPr>
        </p:nvSpPr>
        <p:spPr>
          <a:xfrm flipH="1">
            <a:off x="6087600" y="1724828"/>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1" name="Google Shape;331;p13">
            <a:hlinkClick/>
          </p:cNvPr>
          <p:cNvSpPr txBox="1"/>
          <p:nvPr>
            <p:ph hasCustomPrompt="1" idx="15" type="title"/>
          </p:nvPr>
        </p:nvSpPr>
        <p:spPr>
          <a:xfrm flipH="1" rot="-1973">
            <a:off x="4049400" y="3066266"/>
            <a:ext cx="1045200" cy="556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2" name="Google Shape;332;p13">
            <a:hlinkClick/>
          </p:cNvPr>
          <p:cNvSpPr txBox="1"/>
          <p:nvPr>
            <p:ph idx="16" type="title"/>
          </p:nvPr>
        </p:nvSpPr>
        <p:spPr>
          <a:xfrm flipH="1">
            <a:off x="6087600" y="2836161"/>
            <a:ext cx="23364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solidFill>
                  <a:schemeClr val="hlink"/>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3" name="Google Shape;333;p13">
            <a:hlinkClick/>
          </p:cNvPr>
          <p:cNvSpPr txBox="1"/>
          <p:nvPr>
            <p:ph idx="17" type="subTitle"/>
          </p:nvPr>
        </p:nvSpPr>
        <p:spPr>
          <a:xfrm flipH="1">
            <a:off x="6087600" y="3211476"/>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34" name="Shape 334"/>
        <p:cNvGrpSpPr/>
        <p:nvPr/>
      </p:nvGrpSpPr>
      <p:grpSpPr>
        <a:xfrm>
          <a:off x="0" y="0"/>
          <a:ext cx="0" cy="0"/>
          <a:chOff x="0" y="0"/>
          <a:chExt cx="0" cy="0"/>
        </a:xfrm>
      </p:grpSpPr>
      <p:sp>
        <p:nvSpPr>
          <p:cNvPr id="335" name="Google Shape;335;p14"/>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txBox="1"/>
          <p:nvPr>
            <p:ph idx="1" type="subTitle"/>
          </p:nvPr>
        </p:nvSpPr>
        <p:spPr>
          <a:xfrm>
            <a:off x="720125" y="1409013"/>
            <a:ext cx="4563900" cy="159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37" name="Google Shape;337;p14"/>
          <p:cNvGrpSpPr/>
          <p:nvPr/>
        </p:nvGrpSpPr>
        <p:grpSpPr>
          <a:xfrm>
            <a:off x="-38475" y="-149400"/>
            <a:ext cx="9236700" cy="5454600"/>
            <a:chOff x="-38475" y="-149400"/>
            <a:chExt cx="9236700" cy="5454600"/>
          </a:xfrm>
        </p:grpSpPr>
        <p:cxnSp>
          <p:nvCxnSpPr>
            <p:cNvPr id="338" name="Google Shape;338;p14"/>
            <p:cNvCxnSpPr/>
            <p:nvPr/>
          </p:nvCxnSpPr>
          <p:spPr>
            <a:xfrm flipH="1" rot="10800000">
              <a:off x="8103025" y="935750"/>
              <a:ext cx="1073100" cy="4228200"/>
            </a:xfrm>
            <a:prstGeom prst="straightConnector1">
              <a:avLst/>
            </a:prstGeom>
            <a:noFill/>
            <a:ln cap="rnd" cmpd="sng" w="9525">
              <a:solidFill>
                <a:schemeClr val="accent4"/>
              </a:solidFill>
              <a:prstDash val="solid"/>
              <a:round/>
              <a:headEnd len="med" w="med" type="none"/>
              <a:tailEnd len="med" w="med" type="none"/>
            </a:ln>
          </p:spPr>
        </p:cxnSp>
        <p:cxnSp>
          <p:nvCxnSpPr>
            <p:cNvPr id="339" name="Google Shape;339;p14"/>
            <p:cNvCxnSpPr/>
            <p:nvPr/>
          </p:nvCxnSpPr>
          <p:spPr>
            <a:xfrm flipH="1">
              <a:off x="4433800" y="3088375"/>
              <a:ext cx="4750200" cy="2178600"/>
            </a:xfrm>
            <a:prstGeom prst="straightConnector1">
              <a:avLst/>
            </a:prstGeom>
            <a:noFill/>
            <a:ln cap="rnd" cmpd="sng" w="9525">
              <a:solidFill>
                <a:schemeClr val="accent4"/>
              </a:solidFill>
              <a:prstDash val="solid"/>
              <a:round/>
              <a:headEnd len="med" w="med" type="none"/>
              <a:tailEnd len="med" w="med" type="none"/>
            </a:ln>
          </p:spPr>
        </p:cxnSp>
        <p:cxnSp>
          <p:nvCxnSpPr>
            <p:cNvPr id="340" name="Google Shape;340;p14"/>
            <p:cNvCxnSpPr/>
            <p:nvPr/>
          </p:nvCxnSpPr>
          <p:spPr>
            <a:xfrm>
              <a:off x="5898975" y="4174350"/>
              <a:ext cx="2917200" cy="616800"/>
            </a:xfrm>
            <a:prstGeom prst="straightConnector1">
              <a:avLst/>
            </a:prstGeom>
            <a:noFill/>
            <a:ln cap="rnd" cmpd="sng" w="9525">
              <a:solidFill>
                <a:schemeClr val="accent4"/>
              </a:solidFill>
              <a:prstDash val="solid"/>
              <a:round/>
              <a:headEnd len="med" w="med" type="none"/>
              <a:tailEnd len="med" w="med" type="none"/>
            </a:ln>
          </p:spPr>
        </p:cxnSp>
        <p:cxnSp>
          <p:nvCxnSpPr>
            <p:cNvPr id="341" name="Google Shape;341;p14"/>
            <p:cNvCxnSpPr/>
            <p:nvPr/>
          </p:nvCxnSpPr>
          <p:spPr>
            <a:xfrm flipH="1" rot="10800000">
              <a:off x="-27775" y="-47550"/>
              <a:ext cx="3485100" cy="954300"/>
            </a:xfrm>
            <a:prstGeom prst="straightConnector1">
              <a:avLst/>
            </a:prstGeom>
            <a:noFill/>
            <a:ln cap="rnd" cmpd="sng" w="9525">
              <a:solidFill>
                <a:schemeClr val="accent4"/>
              </a:solidFill>
              <a:prstDash val="solid"/>
              <a:round/>
              <a:headEnd len="med" w="med" type="none"/>
              <a:tailEnd len="med" w="med" type="none"/>
            </a:ln>
          </p:spPr>
        </p:cxnSp>
        <p:cxnSp>
          <p:nvCxnSpPr>
            <p:cNvPr id="342" name="Google Shape;342;p14"/>
            <p:cNvCxnSpPr/>
            <p:nvPr/>
          </p:nvCxnSpPr>
          <p:spPr>
            <a:xfrm>
              <a:off x="-38475" y="158200"/>
              <a:ext cx="9236700" cy="308400"/>
            </a:xfrm>
            <a:prstGeom prst="straightConnector1">
              <a:avLst/>
            </a:prstGeom>
            <a:noFill/>
            <a:ln cap="rnd" cmpd="sng" w="9525">
              <a:solidFill>
                <a:schemeClr val="accent4"/>
              </a:solidFill>
              <a:prstDash val="solid"/>
              <a:round/>
              <a:headEnd len="med" w="med" type="none"/>
              <a:tailEnd len="med" w="med" type="none"/>
            </a:ln>
          </p:spPr>
        </p:cxnSp>
        <p:cxnSp>
          <p:nvCxnSpPr>
            <p:cNvPr id="343" name="Google Shape;343;p14"/>
            <p:cNvCxnSpPr/>
            <p:nvPr/>
          </p:nvCxnSpPr>
          <p:spPr>
            <a:xfrm>
              <a:off x="8015225" y="-73150"/>
              <a:ext cx="1176000" cy="3547200"/>
            </a:xfrm>
            <a:prstGeom prst="straightConnector1">
              <a:avLst/>
            </a:prstGeom>
            <a:noFill/>
            <a:ln cap="rnd" cmpd="sng" w="9525">
              <a:solidFill>
                <a:schemeClr val="accent4"/>
              </a:solidFill>
              <a:prstDash val="solid"/>
              <a:round/>
              <a:headEnd len="med" w="med" type="none"/>
              <a:tailEnd len="med" w="med" type="none"/>
            </a:ln>
          </p:spPr>
        </p:cxnSp>
        <p:grpSp>
          <p:nvGrpSpPr>
            <p:cNvPr id="344" name="Google Shape;344;p14"/>
            <p:cNvGrpSpPr/>
            <p:nvPr/>
          </p:nvGrpSpPr>
          <p:grpSpPr>
            <a:xfrm>
              <a:off x="7828101" y="93150"/>
              <a:ext cx="718341" cy="718341"/>
              <a:chOff x="-83525" y="4333650"/>
              <a:chExt cx="539700" cy="539700"/>
            </a:xfrm>
          </p:grpSpPr>
          <p:sp>
            <p:nvSpPr>
              <p:cNvPr id="345" name="Google Shape;345;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4"/>
            <p:cNvGrpSpPr/>
            <p:nvPr/>
          </p:nvGrpSpPr>
          <p:grpSpPr>
            <a:xfrm>
              <a:off x="8105174" y="2908534"/>
              <a:ext cx="909610" cy="909610"/>
              <a:chOff x="-83525" y="4333650"/>
              <a:chExt cx="539700" cy="539700"/>
            </a:xfrm>
          </p:grpSpPr>
          <p:sp>
            <p:nvSpPr>
              <p:cNvPr id="348" name="Google Shape;348;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14"/>
            <p:cNvGrpSpPr/>
            <p:nvPr/>
          </p:nvGrpSpPr>
          <p:grpSpPr>
            <a:xfrm>
              <a:off x="2518898" y="28099"/>
              <a:ext cx="438506" cy="438506"/>
              <a:chOff x="-83525" y="4333650"/>
              <a:chExt cx="539700" cy="539700"/>
            </a:xfrm>
          </p:grpSpPr>
          <p:sp>
            <p:nvSpPr>
              <p:cNvPr id="351" name="Google Shape;351;p1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3" name="Google Shape;353;p14"/>
            <p:cNvCxnSpPr/>
            <p:nvPr/>
          </p:nvCxnSpPr>
          <p:spPr>
            <a:xfrm>
              <a:off x="5311625" y="-72950"/>
              <a:ext cx="3863400" cy="2765400"/>
            </a:xfrm>
            <a:prstGeom prst="straightConnector1">
              <a:avLst/>
            </a:prstGeom>
            <a:noFill/>
            <a:ln cap="rnd" cmpd="sng" w="9525">
              <a:solidFill>
                <a:schemeClr val="accent4"/>
              </a:solidFill>
              <a:prstDash val="solid"/>
              <a:round/>
              <a:headEnd len="med" w="med" type="none"/>
              <a:tailEnd len="med" w="med" type="none"/>
            </a:ln>
          </p:spPr>
        </p:cxnSp>
        <p:cxnSp>
          <p:nvCxnSpPr>
            <p:cNvPr id="354" name="Google Shape;354;p14"/>
            <p:cNvCxnSpPr/>
            <p:nvPr/>
          </p:nvCxnSpPr>
          <p:spPr>
            <a:xfrm flipH="1">
              <a:off x="6374775" y="-149400"/>
              <a:ext cx="826800" cy="5454600"/>
            </a:xfrm>
            <a:prstGeom prst="straightConnector1">
              <a:avLst/>
            </a:prstGeom>
            <a:noFill/>
            <a:ln cap="rnd" cmpd="sng" w="9525">
              <a:solidFill>
                <a:schemeClr val="accent4"/>
              </a:solidFill>
              <a:prstDash val="solid"/>
              <a:round/>
              <a:headEnd len="med" w="med" type="none"/>
              <a:tailEnd len="med" w="med" type="none"/>
            </a:ln>
          </p:spPr>
        </p:cxnSp>
        <p:grpSp>
          <p:nvGrpSpPr>
            <p:cNvPr id="355" name="Google Shape;355;p14"/>
            <p:cNvGrpSpPr/>
            <p:nvPr/>
          </p:nvGrpSpPr>
          <p:grpSpPr>
            <a:xfrm>
              <a:off x="6278820" y="4063829"/>
              <a:ext cx="501219" cy="501219"/>
              <a:chOff x="-83525" y="4333650"/>
              <a:chExt cx="539700" cy="539700"/>
            </a:xfrm>
          </p:grpSpPr>
          <p:sp>
            <p:nvSpPr>
              <p:cNvPr id="356" name="Google Shape;356;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14"/>
            <p:cNvGrpSpPr/>
            <p:nvPr/>
          </p:nvGrpSpPr>
          <p:grpSpPr>
            <a:xfrm>
              <a:off x="6759200" y="899805"/>
              <a:ext cx="501219" cy="501219"/>
              <a:chOff x="-83525" y="4333650"/>
              <a:chExt cx="539700" cy="539700"/>
            </a:xfrm>
          </p:grpSpPr>
          <p:sp>
            <p:nvSpPr>
              <p:cNvPr id="359" name="Google Shape;359;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4"/>
            <p:cNvGrpSpPr/>
            <p:nvPr/>
          </p:nvGrpSpPr>
          <p:grpSpPr>
            <a:xfrm>
              <a:off x="5457861" y="-98116"/>
              <a:ext cx="909610" cy="909610"/>
              <a:chOff x="-83525" y="4333650"/>
              <a:chExt cx="539700" cy="539700"/>
            </a:xfrm>
          </p:grpSpPr>
          <p:sp>
            <p:nvSpPr>
              <p:cNvPr id="362" name="Google Shape;362;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4" name="Google Shape;364;p14"/>
          <p:cNvSpPr txBox="1"/>
          <p:nvPr>
            <p:ph type="title"/>
          </p:nvPr>
        </p:nvSpPr>
        <p:spPr>
          <a:xfrm rot="-594">
            <a:off x="720000" y="3175576"/>
            <a:ext cx="3472800" cy="5586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65" name="Shape 365"/>
        <p:cNvGrpSpPr/>
        <p:nvPr/>
      </p:nvGrpSpPr>
      <p:grpSpPr>
        <a:xfrm>
          <a:off x="0" y="0"/>
          <a:ext cx="0" cy="0"/>
          <a:chOff x="0" y="0"/>
          <a:chExt cx="0" cy="0"/>
        </a:xfrm>
      </p:grpSpPr>
      <p:sp>
        <p:nvSpPr>
          <p:cNvPr id="366" name="Google Shape;366;p1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5"/>
          <p:cNvGrpSpPr/>
          <p:nvPr/>
        </p:nvGrpSpPr>
        <p:grpSpPr>
          <a:xfrm>
            <a:off x="-24925" y="-70975"/>
            <a:ext cx="9226525" cy="5270525"/>
            <a:chOff x="-24925" y="-70975"/>
            <a:chExt cx="9226525" cy="5270525"/>
          </a:xfrm>
        </p:grpSpPr>
        <p:cxnSp>
          <p:nvCxnSpPr>
            <p:cNvPr id="368" name="Google Shape;368;p15"/>
            <p:cNvCxnSpPr/>
            <p:nvPr/>
          </p:nvCxnSpPr>
          <p:spPr>
            <a:xfrm>
              <a:off x="7622100" y="-52250"/>
              <a:ext cx="1529400" cy="3201900"/>
            </a:xfrm>
            <a:prstGeom prst="straightConnector1">
              <a:avLst/>
            </a:prstGeom>
            <a:noFill/>
            <a:ln cap="rnd" cmpd="sng" w="9525">
              <a:solidFill>
                <a:schemeClr val="accent4"/>
              </a:solidFill>
              <a:prstDash val="solid"/>
              <a:round/>
              <a:headEnd len="med" w="med" type="none"/>
              <a:tailEnd len="med" w="med" type="none"/>
            </a:ln>
          </p:spPr>
        </p:cxnSp>
        <p:cxnSp>
          <p:nvCxnSpPr>
            <p:cNvPr id="369" name="Google Shape;369;p15"/>
            <p:cNvCxnSpPr/>
            <p:nvPr/>
          </p:nvCxnSpPr>
          <p:spPr>
            <a:xfrm flipH="1">
              <a:off x="7715775" y="1949950"/>
              <a:ext cx="1453200" cy="3249600"/>
            </a:xfrm>
            <a:prstGeom prst="straightConnector1">
              <a:avLst/>
            </a:prstGeom>
            <a:noFill/>
            <a:ln cap="rnd" cmpd="sng" w="9525">
              <a:solidFill>
                <a:schemeClr val="accent4"/>
              </a:solidFill>
              <a:prstDash val="solid"/>
              <a:round/>
              <a:headEnd len="med" w="med" type="none"/>
              <a:tailEnd len="med" w="med" type="none"/>
            </a:ln>
          </p:spPr>
        </p:cxnSp>
        <p:cxnSp>
          <p:nvCxnSpPr>
            <p:cNvPr id="370" name="Google Shape;370;p15"/>
            <p:cNvCxnSpPr/>
            <p:nvPr/>
          </p:nvCxnSpPr>
          <p:spPr>
            <a:xfrm flipH="1">
              <a:off x="12450" y="-52250"/>
              <a:ext cx="1677900" cy="3274500"/>
            </a:xfrm>
            <a:prstGeom prst="straightConnector1">
              <a:avLst/>
            </a:prstGeom>
            <a:noFill/>
            <a:ln cap="rnd" cmpd="sng" w="9525">
              <a:solidFill>
                <a:schemeClr val="accent4"/>
              </a:solidFill>
              <a:prstDash val="solid"/>
              <a:round/>
              <a:headEnd len="med" w="med" type="none"/>
              <a:tailEnd len="med" w="med" type="none"/>
            </a:ln>
          </p:spPr>
        </p:cxnSp>
        <p:cxnSp>
          <p:nvCxnSpPr>
            <p:cNvPr id="371" name="Google Shape;371;p15"/>
            <p:cNvCxnSpPr/>
            <p:nvPr/>
          </p:nvCxnSpPr>
          <p:spPr>
            <a:xfrm>
              <a:off x="143475" y="-70975"/>
              <a:ext cx="1353600" cy="5233200"/>
            </a:xfrm>
            <a:prstGeom prst="straightConnector1">
              <a:avLst/>
            </a:prstGeom>
            <a:noFill/>
            <a:ln cap="rnd" cmpd="sng" w="9525">
              <a:solidFill>
                <a:schemeClr val="accent4"/>
              </a:solidFill>
              <a:prstDash val="solid"/>
              <a:round/>
              <a:headEnd len="med" w="med" type="none"/>
              <a:tailEnd len="med" w="med" type="none"/>
            </a:ln>
          </p:spPr>
        </p:cxnSp>
        <p:cxnSp>
          <p:nvCxnSpPr>
            <p:cNvPr id="372" name="Google Shape;372;p15"/>
            <p:cNvCxnSpPr/>
            <p:nvPr/>
          </p:nvCxnSpPr>
          <p:spPr>
            <a:xfrm>
              <a:off x="-24925" y="4432425"/>
              <a:ext cx="4983600" cy="761100"/>
            </a:xfrm>
            <a:prstGeom prst="straightConnector1">
              <a:avLst/>
            </a:prstGeom>
            <a:noFill/>
            <a:ln cap="rnd" cmpd="sng" w="9525">
              <a:solidFill>
                <a:schemeClr val="accent4"/>
              </a:solidFill>
              <a:prstDash val="solid"/>
              <a:round/>
              <a:headEnd len="med" w="med" type="none"/>
              <a:tailEnd len="med" w="med" type="none"/>
            </a:ln>
          </p:spPr>
        </p:cxnSp>
        <p:cxnSp>
          <p:nvCxnSpPr>
            <p:cNvPr id="373" name="Google Shape;373;p15"/>
            <p:cNvCxnSpPr/>
            <p:nvPr/>
          </p:nvCxnSpPr>
          <p:spPr>
            <a:xfrm>
              <a:off x="5159700" y="-33550"/>
              <a:ext cx="4041900" cy="960600"/>
            </a:xfrm>
            <a:prstGeom prst="straightConnector1">
              <a:avLst/>
            </a:prstGeom>
            <a:noFill/>
            <a:ln cap="rnd" cmpd="sng" w="9525">
              <a:solidFill>
                <a:schemeClr val="accent4"/>
              </a:solidFill>
              <a:prstDash val="solid"/>
              <a:round/>
              <a:headEnd len="med" w="med" type="none"/>
              <a:tailEnd len="med" w="med" type="none"/>
            </a:ln>
          </p:spPr>
        </p:cxnSp>
        <p:grpSp>
          <p:nvGrpSpPr>
            <p:cNvPr id="374" name="Google Shape;374;p15"/>
            <p:cNvGrpSpPr/>
            <p:nvPr/>
          </p:nvGrpSpPr>
          <p:grpSpPr>
            <a:xfrm>
              <a:off x="7715777" y="407698"/>
              <a:ext cx="482600" cy="482600"/>
              <a:chOff x="-83525" y="4333650"/>
              <a:chExt cx="539700" cy="539700"/>
            </a:xfrm>
          </p:grpSpPr>
          <p:sp>
            <p:nvSpPr>
              <p:cNvPr id="375" name="Google Shape;375;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5"/>
            <p:cNvGrpSpPr/>
            <p:nvPr/>
          </p:nvGrpSpPr>
          <p:grpSpPr>
            <a:xfrm>
              <a:off x="8718447" y="2450535"/>
              <a:ext cx="344976" cy="344976"/>
              <a:chOff x="-83525" y="4333650"/>
              <a:chExt cx="539700" cy="539700"/>
            </a:xfrm>
          </p:grpSpPr>
          <p:sp>
            <p:nvSpPr>
              <p:cNvPr id="378" name="Google Shape;378;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5"/>
            <p:cNvGrpSpPr/>
            <p:nvPr/>
          </p:nvGrpSpPr>
          <p:grpSpPr>
            <a:xfrm>
              <a:off x="491347" y="1770660"/>
              <a:ext cx="344976" cy="344976"/>
              <a:chOff x="-83525" y="4333650"/>
              <a:chExt cx="539700" cy="539700"/>
            </a:xfrm>
          </p:grpSpPr>
          <p:sp>
            <p:nvSpPr>
              <p:cNvPr id="381" name="Google Shape;381;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5"/>
            <p:cNvGrpSpPr/>
            <p:nvPr/>
          </p:nvGrpSpPr>
          <p:grpSpPr>
            <a:xfrm>
              <a:off x="304222" y="2768635"/>
              <a:ext cx="344976" cy="344976"/>
              <a:chOff x="-83525" y="4333650"/>
              <a:chExt cx="539700" cy="539700"/>
            </a:xfrm>
          </p:grpSpPr>
          <p:sp>
            <p:nvSpPr>
              <p:cNvPr id="384" name="Google Shape;384;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15"/>
            <p:cNvGrpSpPr/>
            <p:nvPr/>
          </p:nvGrpSpPr>
          <p:grpSpPr>
            <a:xfrm>
              <a:off x="1059438" y="4316076"/>
              <a:ext cx="630909" cy="630909"/>
              <a:chOff x="-83525" y="4333650"/>
              <a:chExt cx="539700" cy="539700"/>
            </a:xfrm>
          </p:grpSpPr>
          <p:sp>
            <p:nvSpPr>
              <p:cNvPr id="387" name="Google Shape;387;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5"/>
            <p:cNvGrpSpPr/>
            <p:nvPr/>
          </p:nvGrpSpPr>
          <p:grpSpPr>
            <a:xfrm>
              <a:off x="1138677" y="298698"/>
              <a:ext cx="482600" cy="482600"/>
              <a:chOff x="-83525" y="4333650"/>
              <a:chExt cx="539700" cy="539700"/>
            </a:xfrm>
          </p:grpSpPr>
          <p:sp>
            <p:nvSpPr>
              <p:cNvPr id="390" name="Google Shape;390;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 name="Google Shape;392;p15"/>
          <p:cNvSpPr txBox="1"/>
          <p:nvPr>
            <p:ph type="title"/>
          </p:nvPr>
        </p:nvSpPr>
        <p:spPr>
          <a:xfrm>
            <a:off x="720000" y="2677350"/>
            <a:ext cx="43602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3" name="Google Shape;393;p15"/>
          <p:cNvSpPr txBox="1"/>
          <p:nvPr>
            <p:ph hasCustomPrompt="1" idx="2" type="title"/>
          </p:nvPr>
        </p:nvSpPr>
        <p:spPr>
          <a:xfrm>
            <a:off x="2124950" y="73170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4" name="Google Shape;394;p15"/>
          <p:cNvSpPr txBox="1"/>
          <p:nvPr>
            <p:ph idx="1" type="subTitle"/>
          </p:nvPr>
        </p:nvSpPr>
        <p:spPr>
          <a:xfrm rot="462">
            <a:off x="1783576" y="397275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95" name="Shape 395"/>
        <p:cNvGrpSpPr/>
        <p:nvPr/>
      </p:nvGrpSpPr>
      <p:grpSpPr>
        <a:xfrm>
          <a:off x="0" y="0"/>
          <a:ext cx="0" cy="0"/>
          <a:chOff x="0" y="0"/>
          <a:chExt cx="0" cy="0"/>
        </a:xfrm>
      </p:grpSpPr>
      <p:grpSp>
        <p:nvGrpSpPr>
          <p:cNvPr id="396" name="Google Shape;396;p16"/>
          <p:cNvGrpSpPr/>
          <p:nvPr/>
        </p:nvGrpSpPr>
        <p:grpSpPr>
          <a:xfrm>
            <a:off x="0" y="0"/>
            <a:ext cx="9144000" cy="5143500"/>
            <a:chOff x="0" y="0"/>
            <a:chExt cx="9144000" cy="5143500"/>
          </a:xfrm>
        </p:grpSpPr>
        <p:sp>
          <p:nvSpPr>
            <p:cNvPr id="397" name="Google Shape;397;p1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6"/>
          <p:cNvGrpSpPr/>
          <p:nvPr/>
        </p:nvGrpSpPr>
        <p:grpSpPr>
          <a:xfrm>
            <a:off x="-24925" y="-64725"/>
            <a:ext cx="9226450" cy="5333100"/>
            <a:chOff x="-24925" y="-64725"/>
            <a:chExt cx="9226450" cy="5333100"/>
          </a:xfrm>
        </p:grpSpPr>
        <p:cxnSp>
          <p:nvCxnSpPr>
            <p:cNvPr id="400" name="Google Shape;400;p16"/>
            <p:cNvCxnSpPr/>
            <p:nvPr/>
          </p:nvCxnSpPr>
          <p:spPr>
            <a:xfrm flipH="1">
              <a:off x="7029625" y="-37700"/>
              <a:ext cx="968100" cy="5243700"/>
            </a:xfrm>
            <a:prstGeom prst="straightConnector1">
              <a:avLst/>
            </a:prstGeom>
            <a:noFill/>
            <a:ln cap="rnd" cmpd="sng" w="9525">
              <a:solidFill>
                <a:schemeClr val="accent4"/>
              </a:solidFill>
              <a:prstDash val="solid"/>
              <a:round/>
              <a:headEnd len="med" w="med" type="none"/>
              <a:tailEnd len="med" w="med" type="none"/>
            </a:ln>
          </p:spPr>
        </p:cxnSp>
        <p:cxnSp>
          <p:nvCxnSpPr>
            <p:cNvPr id="401" name="Google Shape;401;p16"/>
            <p:cNvCxnSpPr/>
            <p:nvPr/>
          </p:nvCxnSpPr>
          <p:spPr>
            <a:xfrm>
              <a:off x="6081475" y="-64725"/>
              <a:ext cx="3112500" cy="4135500"/>
            </a:xfrm>
            <a:prstGeom prst="straightConnector1">
              <a:avLst/>
            </a:prstGeom>
            <a:noFill/>
            <a:ln cap="rnd" cmpd="sng" w="9525">
              <a:solidFill>
                <a:schemeClr val="accent4"/>
              </a:solidFill>
              <a:prstDash val="solid"/>
              <a:round/>
              <a:headEnd len="med" w="med" type="none"/>
              <a:tailEnd len="med" w="med" type="none"/>
            </a:ln>
          </p:spPr>
        </p:cxnSp>
        <p:cxnSp>
          <p:nvCxnSpPr>
            <p:cNvPr id="402" name="Google Shape;402;p16"/>
            <p:cNvCxnSpPr/>
            <p:nvPr/>
          </p:nvCxnSpPr>
          <p:spPr>
            <a:xfrm flipH="1">
              <a:off x="1172650" y="-27300"/>
              <a:ext cx="417900" cy="5177100"/>
            </a:xfrm>
            <a:prstGeom prst="straightConnector1">
              <a:avLst/>
            </a:prstGeom>
            <a:noFill/>
            <a:ln cap="rnd" cmpd="sng" w="9525">
              <a:solidFill>
                <a:schemeClr val="accent4"/>
              </a:solidFill>
              <a:prstDash val="solid"/>
              <a:round/>
              <a:headEnd len="med" w="med" type="none"/>
              <a:tailEnd len="med" w="med" type="none"/>
            </a:ln>
          </p:spPr>
        </p:cxnSp>
        <p:cxnSp>
          <p:nvCxnSpPr>
            <p:cNvPr id="403" name="Google Shape;403;p16"/>
            <p:cNvCxnSpPr/>
            <p:nvPr/>
          </p:nvCxnSpPr>
          <p:spPr>
            <a:xfrm>
              <a:off x="-24925" y="1606875"/>
              <a:ext cx="2046000" cy="3661500"/>
            </a:xfrm>
            <a:prstGeom prst="straightConnector1">
              <a:avLst/>
            </a:prstGeom>
            <a:noFill/>
            <a:ln cap="rnd" cmpd="sng" w="9525">
              <a:solidFill>
                <a:schemeClr val="accent4"/>
              </a:solidFill>
              <a:prstDash val="solid"/>
              <a:round/>
              <a:headEnd len="med" w="med" type="none"/>
              <a:tailEnd len="med" w="med" type="none"/>
            </a:ln>
          </p:spPr>
        </p:cxnSp>
        <p:cxnSp>
          <p:nvCxnSpPr>
            <p:cNvPr id="404" name="Google Shape;404;p16"/>
            <p:cNvCxnSpPr/>
            <p:nvPr/>
          </p:nvCxnSpPr>
          <p:spPr>
            <a:xfrm flipH="1" rot="10800000">
              <a:off x="-17325" y="-52225"/>
              <a:ext cx="2831700" cy="923100"/>
            </a:xfrm>
            <a:prstGeom prst="straightConnector1">
              <a:avLst/>
            </a:prstGeom>
            <a:noFill/>
            <a:ln cap="rnd" cmpd="sng" w="9525">
              <a:solidFill>
                <a:schemeClr val="accent4"/>
              </a:solidFill>
              <a:prstDash val="solid"/>
              <a:round/>
              <a:headEnd len="med" w="med" type="none"/>
              <a:tailEnd len="med" w="med" type="none"/>
            </a:ln>
          </p:spPr>
        </p:cxnSp>
        <p:cxnSp>
          <p:nvCxnSpPr>
            <p:cNvPr id="405" name="Google Shape;405;p16"/>
            <p:cNvCxnSpPr/>
            <p:nvPr/>
          </p:nvCxnSpPr>
          <p:spPr>
            <a:xfrm flipH="1">
              <a:off x="7997625" y="3290975"/>
              <a:ext cx="1203900" cy="1896300"/>
            </a:xfrm>
            <a:prstGeom prst="straightConnector1">
              <a:avLst/>
            </a:prstGeom>
            <a:noFill/>
            <a:ln cap="rnd" cmpd="sng" w="9525">
              <a:solidFill>
                <a:schemeClr val="accent4"/>
              </a:solidFill>
              <a:prstDash val="solid"/>
              <a:round/>
              <a:headEnd len="med" w="med" type="none"/>
              <a:tailEnd len="med" w="med" type="none"/>
            </a:ln>
          </p:spPr>
        </p:cxnSp>
        <p:grpSp>
          <p:nvGrpSpPr>
            <p:cNvPr id="406" name="Google Shape;406;p16"/>
            <p:cNvGrpSpPr/>
            <p:nvPr/>
          </p:nvGrpSpPr>
          <p:grpSpPr>
            <a:xfrm>
              <a:off x="7309798" y="1681413"/>
              <a:ext cx="630909" cy="630909"/>
              <a:chOff x="-83525" y="4333650"/>
              <a:chExt cx="539700" cy="539700"/>
            </a:xfrm>
          </p:grpSpPr>
          <p:sp>
            <p:nvSpPr>
              <p:cNvPr id="407" name="Google Shape;407;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16"/>
            <p:cNvGrpSpPr/>
            <p:nvPr/>
          </p:nvGrpSpPr>
          <p:grpSpPr>
            <a:xfrm>
              <a:off x="8107197" y="1261910"/>
              <a:ext cx="344976" cy="344976"/>
              <a:chOff x="-83525" y="4333650"/>
              <a:chExt cx="539700" cy="539700"/>
            </a:xfrm>
          </p:grpSpPr>
          <p:sp>
            <p:nvSpPr>
              <p:cNvPr id="410" name="Google Shape;410;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6"/>
            <p:cNvGrpSpPr/>
            <p:nvPr/>
          </p:nvGrpSpPr>
          <p:grpSpPr>
            <a:xfrm>
              <a:off x="1028573" y="3702579"/>
              <a:ext cx="493070" cy="493016"/>
              <a:chOff x="-83525" y="4333650"/>
              <a:chExt cx="539700" cy="539700"/>
            </a:xfrm>
          </p:grpSpPr>
          <p:sp>
            <p:nvSpPr>
              <p:cNvPr id="413" name="Google Shape;413;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16"/>
            <p:cNvGrpSpPr/>
            <p:nvPr/>
          </p:nvGrpSpPr>
          <p:grpSpPr>
            <a:xfrm>
              <a:off x="1315510" y="109854"/>
              <a:ext cx="493070" cy="493016"/>
              <a:chOff x="-83525" y="4333650"/>
              <a:chExt cx="539700" cy="539700"/>
            </a:xfrm>
          </p:grpSpPr>
          <p:sp>
            <p:nvSpPr>
              <p:cNvPr id="416" name="Google Shape;416;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16"/>
            <p:cNvGrpSpPr/>
            <p:nvPr/>
          </p:nvGrpSpPr>
          <p:grpSpPr>
            <a:xfrm>
              <a:off x="7940697" y="3776610"/>
              <a:ext cx="344976" cy="344976"/>
              <a:chOff x="-83525" y="4333650"/>
              <a:chExt cx="539700" cy="539700"/>
            </a:xfrm>
          </p:grpSpPr>
          <p:sp>
            <p:nvSpPr>
              <p:cNvPr id="419" name="Google Shape;419;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6"/>
            <p:cNvGrpSpPr/>
            <p:nvPr/>
          </p:nvGrpSpPr>
          <p:grpSpPr>
            <a:xfrm>
              <a:off x="312372" y="3972610"/>
              <a:ext cx="344976" cy="344976"/>
              <a:chOff x="-83525" y="4333650"/>
              <a:chExt cx="539700" cy="539700"/>
            </a:xfrm>
          </p:grpSpPr>
          <p:sp>
            <p:nvSpPr>
              <p:cNvPr id="422" name="Google Shape;422;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16"/>
            <p:cNvGrpSpPr/>
            <p:nvPr/>
          </p:nvGrpSpPr>
          <p:grpSpPr>
            <a:xfrm>
              <a:off x="1769547" y="654310"/>
              <a:ext cx="344976" cy="344976"/>
              <a:chOff x="-83525" y="4333650"/>
              <a:chExt cx="539700" cy="539700"/>
            </a:xfrm>
          </p:grpSpPr>
          <p:sp>
            <p:nvSpPr>
              <p:cNvPr id="425" name="Google Shape;425;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 name="Google Shape;427;p16"/>
          <p:cNvSpPr txBox="1"/>
          <p:nvPr>
            <p:ph type="title"/>
          </p:nvPr>
        </p:nvSpPr>
        <p:spPr>
          <a:xfrm>
            <a:off x="2391900" y="2677350"/>
            <a:ext cx="43602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8" name="Google Shape;428;p16"/>
          <p:cNvSpPr txBox="1"/>
          <p:nvPr>
            <p:ph hasCustomPrompt="1" idx="2" type="title"/>
          </p:nvPr>
        </p:nvSpPr>
        <p:spPr>
          <a:xfrm>
            <a:off x="3796850" y="73170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9" name="Google Shape;429;p16"/>
          <p:cNvSpPr txBox="1"/>
          <p:nvPr>
            <p:ph idx="1" type="subTitle"/>
          </p:nvPr>
        </p:nvSpPr>
        <p:spPr>
          <a:xfrm rot="462">
            <a:off x="3455476" y="397275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430" name="Shape 430"/>
        <p:cNvGrpSpPr/>
        <p:nvPr/>
      </p:nvGrpSpPr>
      <p:grpSpPr>
        <a:xfrm>
          <a:off x="0" y="0"/>
          <a:ext cx="0" cy="0"/>
          <a:chOff x="0" y="0"/>
          <a:chExt cx="0" cy="0"/>
        </a:xfrm>
      </p:grpSpPr>
      <p:grpSp>
        <p:nvGrpSpPr>
          <p:cNvPr id="431" name="Google Shape;431;p17"/>
          <p:cNvGrpSpPr/>
          <p:nvPr/>
        </p:nvGrpSpPr>
        <p:grpSpPr>
          <a:xfrm>
            <a:off x="0" y="0"/>
            <a:ext cx="9144000" cy="5143500"/>
            <a:chOff x="0" y="0"/>
            <a:chExt cx="9144000" cy="5143500"/>
          </a:xfrm>
        </p:grpSpPr>
        <p:sp>
          <p:nvSpPr>
            <p:cNvPr id="432" name="Google Shape;432;p1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17"/>
          <p:cNvGrpSpPr/>
          <p:nvPr/>
        </p:nvGrpSpPr>
        <p:grpSpPr>
          <a:xfrm>
            <a:off x="-36725" y="-52250"/>
            <a:ext cx="9274275" cy="5264400"/>
            <a:chOff x="-36725" y="-52250"/>
            <a:chExt cx="9274275" cy="5264400"/>
          </a:xfrm>
        </p:grpSpPr>
        <p:cxnSp>
          <p:nvCxnSpPr>
            <p:cNvPr id="435" name="Google Shape;435;p17"/>
            <p:cNvCxnSpPr/>
            <p:nvPr/>
          </p:nvCxnSpPr>
          <p:spPr>
            <a:xfrm>
              <a:off x="6162550" y="-14825"/>
              <a:ext cx="3075000" cy="1453200"/>
            </a:xfrm>
            <a:prstGeom prst="straightConnector1">
              <a:avLst/>
            </a:prstGeom>
            <a:noFill/>
            <a:ln cap="rnd" cmpd="sng" w="9525">
              <a:solidFill>
                <a:schemeClr val="accent4"/>
              </a:solidFill>
              <a:prstDash val="solid"/>
              <a:round/>
              <a:headEnd len="med" w="med" type="none"/>
              <a:tailEnd len="med" w="med" type="none"/>
            </a:ln>
          </p:spPr>
        </p:cxnSp>
        <p:cxnSp>
          <p:nvCxnSpPr>
            <p:cNvPr id="436" name="Google Shape;436;p17"/>
            <p:cNvCxnSpPr/>
            <p:nvPr/>
          </p:nvCxnSpPr>
          <p:spPr>
            <a:xfrm flipH="1" rot="10800000">
              <a:off x="-24925" y="-45950"/>
              <a:ext cx="7759200" cy="1515600"/>
            </a:xfrm>
            <a:prstGeom prst="straightConnector1">
              <a:avLst/>
            </a:prstGeom>
            <a:noFill/>
            <a:ln cap="rnd" cmpd="sng" w="9525">
              <a:solidFill>
                <a:schemeClr val="accent4"/>
              </a:solidFill>
              <a:prstDash val="solid"/>
              <a:round/>
              <a:headEnd len="med" w="med" type="none"/>
              <a:tailEnd len="med" w="med" type="none"/>
            </a:ln>
          </p:spPr>
        </p:cxnSp>
        <p:cxnSp>
          <p:nvCxnSpPr>
            <p:cNvPr id="437" name="Google Shape;437;p17"/>
            <p:cNvCxnSpPr/>
            <p:nvPr/>
          </p:nvCxnSpPr>
          <p:spPr>
            <a:xfrm>
              <a:off x="288300" y="-52250"/>
              <a:ext cx="966900" cy="5264400"/>
            </a:xfrm>
            <a:prstGeom prst="straightConnector1">
              <a:avLst/>
            </a:prstGeom>
            <a:noFill/>
            <a:ln cap="rnd" cmpd="sng" w="9525">
              <a:solidFill>
                <a:schemeClr val="accent4"/>
              </a:solidFill>
              <a:prstDash val="solid"/>
              <a:round/>
              <a:headEnd len="med" w="med" type="none"/>
              <a:tailEnd len="med" w="med" type="none"/>
            </a:ln>
          </p:spPr>
        </p:cxnSp>
        <p:cxnSp>
          <p:nvCxnSpPr>
            <p:cNvPr id="438" name="Google Shape;438;p17"/>
            <p:cNvCxnSpPr/>
            <p:nvPr/>
          </p:nvCxnSpPr>
          <p:spPr>
            <a:xfrm>
              <a:off x="-36725" y="3696400"/>
              <a:ext cx="5233200" cy="1472100"/>
            </a:xfrm>
            <a:prstGeom prst="straightConnector1">
              <a:avLst/>
            </a:prstGeom>
            <a:noFill/>
            <a:ln cap="rnd" cmpd="sng" w="9525">
              <a:solidFill>
                <a:schemeClr val="accent4"/>
              </a:solidFill>
              <a:prstDash val="solid"/>
              <a:round/>
              <a:headEnd len="med" w="med" type="none"/>
              <a:tailEnd len="med" w="med" type="none"/>
            </a:ln>
          </p:spPr>
        </p:cxnSp>
        <p:cxnSp>
          <p:nvCxnSpPr>
            <p:cNvPr id="439" name="Google Shape;439;p17"/>
            <p:cNvCxnSpPr/>
            <p:nvPr/>
          </p:nvCxnSpPr>
          <p:spPr>
            <a:xfrm flipH="1" rot="10800000">
              <a:off x="7224300" y="3484225"/>
              <a:ext cx="1952400" cy="1715400"/>
            </a:xfrm>
            <a:prstGeom prst="straightConnector1">
              <a:avLst/>
            </a:prstGeom>
            <a:noFill/>
            <a:ln cap="rnd" cmpd="sng" w="9525">
              <a:solidFill>
                <a:schemeClr val="accent4"/>
              </a:solidFill>
              <a:prstDash val="solid"/>
              <a:round/>
              <a:headEnd len="med" w="med" type="none"/>
              <a:tailEnd len="med" w="med" type="none"/>
            </a:ln>
          </p:spPr>
        </p:cxnSp>
        <p:grpSp>
          <p:nvGrpSpPr>
            <p:cNvPr id="440" name="Google Shape;440;p17"/>
            <p:cNvGrpSpPr/>
            <p:nvPr/>
          </p:nvGrpSpPr>
          <p:grpSpPr>
            <a:xfrm>
              <a:off x="6335552" y="-45952"/>
              <a:ext cx="482600" cy="482600"/>
              <a:chOff x="-83525" y="4333650"/>
              <a:chExt cx="539700" cy="539700"/>
            </a:xfrm>
          </p:grpSpPr>
          <p:sp>
            <p:nvSpPr>
              <p:cNvPr id="441" name="Google Shape;441;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17"/>
            <p:cNvGrpSpPr/>
            <p:nvPr/>
          </p:nvGrpSpPr>
          <p:grpSpPr>
            <a:xfrm>
              <a:off x="8347110" y="3885135"/>
              <a:ext cx="344976" cy="344976"/>
              <a:chOff x="-83525" y="4333650"/>
              <a:chExt cx="539700" cy="539700"/>
            </a:xfrm>
          </p:grpSpPr>
          <p:sp>
            <p:nvSpPr>
              <p:cNvPr id="444" name="Google Shape;444;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7"/>
            <p:cNvGrpSpPr/>
            <p:nvPr/>
          </p:nvGrpSpPr>
          <p:grpSpPr>
            <a:xfrm>
              <a:off x="748661" y="3711952"/>
              <a:ext cx="566361" cy="566361"/>
              <a:chOff x="-83525" y="4333650"/>
              <a:chExt cx="539700" cy="539700"/>
            </a:xfrm>
          </p:grpSpPr>
          <p:sp>
            <p:nvSpPr>
              <p:cNvPr id="447" name="Google Shape;447;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17"/>
            <p:cNvGrpSpPr/>
            <p:nvPr/>
          </p:nvGrpSpPr>
          <p:grpSpPr>
            <a:xfrm>
              <a:off x="297778" y="1107973"/>
              <a:ext cx="482600" cy="482600"/>
              <a:chOff x="-83525" y="4333650"/>
              <a:chExt cx="539700" cy="539700"/>
            </a:xfrm>
          </p:grpSpPr>
          <p:sp>
            <p:nvSpPr>
              <p:cNvPr id="450" name="Google Shape;450;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17"/>
            <p:cNvGrpSpPr/>
            <p:nvPr/>
          </p:nvGrpSpPr>
          <p:grpSpPr>
            <a:xfrm>
              <a:off x="403685" y="3351435"/>
              <a:ext cx="344976" cy="344976"/>
              <a:chOff x="-83525" y="4333650"/>
              <a:chExt cx="539700" cy="539700"/>
            </a:xfrm>
          </p:grpSpPr>
          <p:sp>
            <p:nvSpPr>
              <p:cNvPr id="453" name="Google Shape;453;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7"/>
            <p:cNvGrpSpPr/>
            <p:nvPr/>
          </p:nvGrpSpPr>
          <p:grpSpPr>
            <a:xfrm>
              <a:off x="910235" y="669360"/>
              <a:ext cx="344976" cy="344976"/>
              <a:chOff x="-83525" y="4333650"/>
              <a:chExt cx="539700" cy="539700"/>
            </a:xfrm>
          </p:grpSpPr>
          <p:sp>
            <p:nvSpPr>
              <p:cNvPr id="456" name="Google Shape;456;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8" name="Google Shape;458;p17"/>
          <p:cNvSpPr txBox="1"/>
          <p:nvPr>
            <p:ph type="title"/>
          </p:nvPr>
        </p:nvSpPr>
        <p:spPr>
          <a:xfrm>
            <a:off x="3221500" y="1872900"/>
            <a:ext cx="5268900" cy="841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4300"/>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459" name="Google Shape;459;p17"/>
          <p:cNvSpPr txBox="1"/>
          <p:nvPr>
            <p:ph hasCustomPrompt="1" idx="2" type="title"/>
          </p:nvPr>
        </p:nvSpPr>
        <p:spPr>
          <a:xfrm>
            <a:off x="1172013" y="192150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0" name="Google Shape;460;p17"/>
          <p:cNvSpPr txBox="1"/>
          <p:nvPr>
            <p:ph idx="1" type="subTitle"/>
          </p:nvPr>
        </p:nvSpPr>
        <p:spPr>
          <a:xfrm rot="462">
            <a:off x="3221487" y="2639862"/>
            <a:ext cx="2233200" cy="630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461" name="Shape 461"/>
        <p:cNvGrpSpPr/>
        <p:nvPr/>
      </p:nvGrpSpPr>
      <p:grpSpPr>
        <a:xfrm>
          <a:off x="0" y="0"/>
          <a:ext cx="0" cy="0"/>
          <a:chOff x="0" y="0"/>
          <a:chExt cx="0" cy="0"/>
        </a:xfrm>
      </p:grpSpPr>
      <p:grpSp>
        <p:nvGrpSpPr>
          <p:cNvPr id="462" name="Google Shape;462;p18"/>
          <p:cNvGrpSpPr/>
          <p:nvPr/>
        </p:nvGrpSpPr>
        <p:grpSpPr>
          <a:xfrm flipH="1" rot="10800000">
            <a:off x="0" y="0"/>
            <a:ext cx="9144000" cy="5143500"/>
            <a:chOff x="0" y="0"/>
            <a:chExt cx="9144000" cy="5143500"/>
          </a:xfrm>
        </p:grpSpPr>
        <p:sp>
          <p:nvSpPr>
            <p:cNvPr id="463" name="Google Shape;463;p1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18"/>
          <p:cNvGrpSpPr/>
          <p:nvPr/>
        </p:nvGrpSpPr>
        <p:grpSpPr>
          <a:xfrm>
            <a:off x="-43650" y="-89675"/>
            <a:ext cx="9262500" cy="5307900"/>
            <a:chOff x="-43650" y="-89675"/>
            <a:chExt cx="9262500" cy="5307900"/>
          </a:xfrm>
        </p:grpSpPr>
        <p:cxnSp>
          <p:nvCxnSpPr>
            <p:cNvPr id="466" name="Google Shape;466;p18"/>
            <p:cNvCxnSpPr/>
            <p:nvPr/>
          </p:nvCxnSpPr>
          <p:spPr>
            <a:xfrm flipH="1">
              <a:off x="7908875" y="-89675"/>
              <a:ext cx="910800" cy="5307900"/>
            </a:xfrm>
            <a:prstGeom prst="straightConnector1">
              <a:avLst/>
            </a:prstGeom>
            <a:noFill/>
            <a:ln cap="rnd" cmpd="sng" w="9525">
              <a:solidFill>
                <a:schemeClr val="accent4"/>
              </a:solidFill>
              <a:prstDash val="solid"/>
              <a:round/>
              <a:headEnd len="med" w="med" type="none"/>
              <a:tailEnd len="med" w="med" type="none"/>
            </a:ln>
          </p:spPr>
        </p:cxnSp>
        <p:cxnSp>
          <p:nvCxnSpPr>
            <p:cNvPr id="467" name="Google Shape;467;p18"/>
            <p:cNvCxnSpPr/>
            <p:nvPr/>
          </p:nvCxnSpPr>
          <p:spPr>
            <a:xfrm>
              <a:off x="-43650" y="3621550"/>
              <a:ext cx="9262500" cy="1135200"/>
            </a:xfrm>
            <a:prstGeom prst="straightConnector1">
              <a:avLst/>
            </a:prstGeom>
            <a:noFill/>
            <a:ln cap="rnd" cmpd="sng" w="9525">
              <a:solidFill>
                <a:schemeClr val="accent4"/>
              </a:solidFill>
              <a:prstDash val="solid"/>
              <a:round/>
              <a:headEnd len="med" w="med" type="none"/>
              <a:tailEnd len="med" w="med" type="none"/>
            </a:ln>
          </p:spPr>
        </p:cxnSp>
        <p:cxnSp>
          <p:nvCxnSpPr>
            <p:cNvPr id="468" name="Google Shape;468;p18"/>
            <p:cNvCxnSpPr/>
            <p:nvPr/>
          </p:nvCxnSpPr>
          <p:spPr>
            <a:xfrm>
              <a:off x="-21400" y="1263825"/>
              <a:ext cx="1989600" cy="3948300"/>
            </a:xfrm>
            <a:prstGeom prst="straightConnector1">
              <a:avLst/>
            </a:prstGeom>
            <a:noFill/>
            <a:ln cap="rnd" cmpd="sng" w="9525">
              <a:solidFill>
                <a:schemeClr val="accent4"/>
              </a:solidFill>
              <a:prstDash val="solid"/>
              <a:round/>
              <a:headEnd len="med" w="med" type="none"/>
              <a:tailEnd len="med" w="med" type="none"/>
            </a:ln>
          </p:spPr>
        </p:cxnSp>
        <p:cxnSp>
          <p:nvCxnSpPr>
            <p:cNvPr id="469" name="Google Shape;469;p18"/>
            <p:cNvCxnSpPr/>
            <p:nvPr/>
          </p:nvCxnSpPr>
          <p:spPr>
            <a:xfrm flipH="1" rot="10800000">
              <a:off x="-33875" y="-70975"/>
              <a:ext cx="2732100" cy="2987700"/>
            </a:xfrm>
            <a:prstGeom prst="straightConnector1">
              <a:avLst/>
            </a:prstGeom>
            <a:noFill/>
            <a:ln cap="rnd" cmpd="sng" w="9525">
              <a:solidFill>
                <a:schemeClr val="accent4"/>
              </a:solidFill>
              <a:prstDash val="solid"/>
              <a:round/>
              <a:headEnd len="med" w="med" type="none"/>
              <a:tailEnd len="med" w="med" type="none"/>
            </a:ln>
          </p:spPr>
        </p:cxnSp>
        <p:cxnSp>
          <p:nvCxnSpPr>
            <p:cNvPr id="470" name="Google Shape;470;p18"/>
            <p:cNvCxnSpPr/>
            <p:nvPr/>
          </p:nvCxnSpPr>
          <p:spPr>
            <a:xfrm>
              <a:off x="7251400" y="-64725"/>
              <a:ext cx="1952400" cy="2077200"/>
            </a:xfrm>
            <a:prstGeom prst="straightConnector1">
              <a:avLst/>
            </a:prstGeom>
            <a:noFill/>
            <a:ln cap="rnd" cmpd="sng" w="9525">
              <a:solidFill>
                <a:schemeClr val="accent4"/>
              </a:solidFill>
              <a:prstDash val="solid"/>
              <a:round/>
              <a:headEnd len="med" w="med" type="none"/>
              <a:tailEnd len="med" w="med" type="none"/>
            </a:ln>
          </p:spPr>
        </p:cxnSp>
        <p:grpSp>
          <p:nvGrpSpPr>
            <p:cNvPr id="471" name="Google Shape;471;p18"/>
            <p:cNvGrpSpPr/>
            <p:nvPr/>
          </p:nvGrpSpPr>
          <p:grpSpPr>
            <a:xfrm>
              <a:off x="8337077" y="1118748"/>
              <a:ext cx="482600" cy="482600"/>
              <a:chOff x="-83525" y="4333650"/>
              <a:chExt cx="539700" cy="539700"/>
            </a:xfrm>
          </p:grpSpPr>
          <p:sp>
            <p:nvSpPr>
              <p:cNvPr id="472" name="Google Shape;472;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8"/>
            <p:cNvGrpSpPr/>
            <p:nvPr/>
          </p:nvGrpSpPr>
          <p:grpSpPr>
            <a:xfrm>
              <a:off x="8668547" y="2101235"/>
              <a:ext cx="344976" cy="344976"/>
              <a:chOff x="-83525" y="4333650"/>
              <a:chExt cx="539700" cy="539700"/>
            </a:xfrm>
          </p:grpSpPr>
          <p:sp>
            <p:nvSpPr>
              <p:cNvPr id="475" name="Google Shape;475;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8"/>
            <p:cNvGrpSpPr/>
            <p:nvPr/>
          </p:nvGrpSpPr>
          <p:grpSpPr>
            <a:xfrm>
              <a:off x="916890" y="3446705"/>
              <a:ext cx="666476" cy="666476"/>
              <a:chOff x="-83525" y="4333650"/>
              <a:chExt cx="539700" cy="539700"/>
            </a:xfrm>
          </p:grpSpPr>
          <p:sp>
            <p:nvSpPr>
              <p:cNvPr id="478" name="Google Shape;478;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18"/>
            <p:cNvGrpSpPr/>
            <p:nvPr/>
          </p:nvGrpSpPr>
          <p:grpSpPr>
            <a:xfrm>
              <a:off x="7832747" y="4411785"/>
              <a:ext cx="344976" cy="344976"/>
              <a:chOff x="-83525" y="4333650"/>
              <a:chExt cx="539700" cy="539700"/>
            </a:xfrm>
          </p:grpSpPr>
          <p:sp>
            <p:nvSpPr>
              <p:cNvPr id="481" name="Google Shape;481;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18"/>
            <p:cNvGrpSpPr/>
            <p:nvPr/>
          </p:nvGrpSpPr>
          <p:grpSpPr>
            <a:xfrm>
              <a:off x="7078022" y="4016673"/>
              <a:ext cx="344976" cy="344976"/>
              <a:chOff x="-83525" y="4333650"/>
              <a:chExt cx="539700" cy="539700"/>
            </a:xfrm>
          </p:grpSpPr>
          <p:sp>
            <p:nvSpPr>
              <p:cNvPr id="484" name="Google Shape;484;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18"/>
            <p:cNvGrpSpPr/>
            <p:nvPr/>
          </p:nvGrpSpPr>
          <p:grpSpPr>
            <a:xfrm>
              <a:off x="335397" y="2164173"/>
              <a:ext cx="344976" cy="344976"/>
              <a:chOff x="-83525" y="4333650"/>
              <a:chExt cx="539700" cy="539700"/>
            </a:xfrm>
          </p:grpSpPr>
          <p:sp>
            <p:nvSpPr>
              <p:cNvPr id="487" name="Google Shape;487;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18"/>
            <p:cNvGrpSpPr/>
            <p:nvPr/>
          </p:nvGrpSpPr>
          <p:grpSpPr>
            <a:xfrm>
              <a:off x="771997" y="801385"/>
              <a:ext cx="344976" cy="344976"/>
              <a:chOff x="-83525" y="4333650"/>
              <a:chExt cx="539700" cy="539700"/>
            </a:xfrm>
          </p:grpSpPr>
          <p:sp>
            <p:nvSpPr>
              <p:cNvPr id="490" name="Google Shape;490;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2" name="Google Shape;492;p18"/>
          <p:cNvSpPr txBox="1"/>
          <p:nvPr>
            <p:ph type="title"/>
          </p:nvPr>
        </p:nvSpPr>
        <p:spPr>
          <a:xfrm>
            <a:off x="1539575" y="1840150"/>
            <a:ext cx="3971400" cy="84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3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93" name="Google Shape;493;p18"/>
          <p:cNvSpPr txBox="1"/>
          <p:nvPr>
            <p:ph hasCustomPrompt="1" idx="2" type="title"/>
          </p:nvPr>
        </p:nvSpPr>
        <p:spPr>
          <a:xfrm>
            <a:off x="5987400" y="188875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18"/>
          <p:cNvSpPr txBox="1"/>
          <p:nvPr>
            <p:ph idx="1" type="subTitle"/>
          </p:nvPr>
        </p:nvSpPr>
        <p:spPr>
          <a:xfrm rot="462">
            <a:off x="3277675" y="2607112"/>
            <a:ext cx="2233200" cy="630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95" name="Shape 495"/>
        <p:cNvGrpSpPr/>
        <p:nvPr/>
      </p:nvGrpSpPr>
      <p:grpSpPr>
        <a:xfrm>
          <a:off x="0" y="0"/>
          <a:ext cx="0" cy="0"/>
          <a:chOff x="0" y="0"/>
          <a:chExt cx="0" cy="0"/>
        </a:xfrm>
      </p:grpSpPr>
      <p:grpSp>
        <p:nvGrpSpPr>
          <p:cNvPr id="496" name="Google Shape;496;p19"/>
          <p:cNvGrpSpPr/>
          <p:nvPr/>
        </p:nvGrpSpPr>
        <p:grpSpPr>
          <a:xfrm>
            <a:off x="0" y="0"/>
            <a:ext cx="9144000" cy="5143500"/>
            <a:chOff x="0" y="0"/>
            <a:chExt cx="9144000" cy="5143500"/>
          </a:xfrm>
        </p:grpSpPr>
        <p:sp>
          <p:nvSpPr>
            <p:cNvPr id="497" name="Google Shape;497;p1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9"/>
          <p:cNvGrpSpPr/>
          <p:nvPr/>
        </p:nvGrpSpPr>
        <p:grpSpPr>
          <a:xfrm>
            <a:off x="-38625" y="-86000"/>
            <a:ext cx="9277700" cy="5409180"/>
            <a:chOff x="-38625" y="-86000"/>
            <a:chExt cx="9277700" cy="5409180"/>
          </a:xfrm>
        </p:grpSpPr>
        <p:cxnSp>
          <p:nvCxnSpPr>
            <p:cNvPr id="500" name="Google Shape;500;p19"/>
            <p:cNvCxnSpPr/>
            <p:nvPr/>
          </p:nvCxnSpPr>
          <p:spPr>
            <a:xfrm>
              <a:off x="7441175" y="-66725"/>
              <a:ext cx="1747500" cy="1473900"/>
            </a:xfrm>
            <a:prstGeom prst="straightConnector1">
              <a:avLst/>
            </a:prstGeom>
            <a:noFill/>
            <a:ln cap="rnd" cmpd="sng" w="9525">
              <a:solidFill>
                <a:schemeClr val="accent4"/>
              </a:solidFill>
              <a:prstDash val="solid"/>
              <a:round/>
              <a:headEnd len="med" w="med" type="none"/>
              <a:tailEnd len="med" w="med" type="none"/>
            </a:ln>
          </p:spPr>
        </p:cxnSp>
        <p:cxnSp>
          <p:nvCxnSpPr>
            <p:cNvPr id="501" name="Google Shape;501;p19"/>
            <p:cNvCxnSpPr/>
            <p:nvPr/>
          </p:nvCxnSpPr>
          <p:spPr>
            <a:xfrm>
              <a:off x="7143150" y="4924000"/>
              <a:ext cx="2054400" cy="78900"/>
            </a:xfrm>
            <a:prstGeom prst="straightConnector1">
              <a:avLst/>
            </a:prstGeom>
            <a:noFill/>
            <a:ln cap="rnd" cmpd="sng" w="9525">
              <a:solidFill>
                <a:schemeClr val="accent4"/>
              </a:solidFill>
              <a:prstDash val="solid"/>
              <a:round/>
              <a:headEnd len="med" w="med" type="none"/>
              <a:tailEnd len="med" w="med" type="none"/>
            </a:ln>
          </p:spPr>
        </p:cxnSp>
        <p:cxnSp>
          <p:nvCxnSpPr>
            <p:cNvPr id="502" name="Google Shape;502;p19"/>
            <p:cNvCxnSpPr/>
            <p:nvPr/>
          </p:nvCxnSpPr>
          <p:spPr>
            <a:xfrm flipH="1">
              <a:off x="8911300" y="-73150"/>
              <a:ext cx="32100" cy="1516500"/>
            </a:xfrm>
            <a:prstGeom prst="straightConnector1">
              <a:avLst/>
            </a:prstGeom>
            <a:noFill/>
            <a:ln cap="rnd" cmpd="sng" w="9525">
              <a:solidFill>
                <a:schemeClr val="accent4"/>
              </a:solidFill>
              <a:prstDash val="solid"/>
              <a:round/>
              <a:headEnd len="med" w="med" type="none"/>
              <a:tailEnd len="med" w="med" type="none"/>
            </a:ln>
          </p:spPr>
        </p:cxnSp>
        <p:cxnSp>
          <p:nvCxnSpPr>
            <p:cNvPr id="503" name="Google Shape;503;p19"/>
            <p:cNvCxnSpPr/>
            <p:nvPr/>
          </p:nvCxnSpPr>
          <p:spPr>
            <a:xfrm>
              <a:off x="7420475" y="241725"/>
              <a:ext cx="1818600" cy="533400"/>
            </a:xfrm>
            <a:prstGeom prst="straightConnector1">
              <a:avLst/>
            </a:prstGeom>
            <a:noFill/>
            <a:ln cap="rnd" cmpd="sng" w="9525">
              <a:solidFill>
                <a:schemeClr val="accent4"/>
              </a:solidFill>
              <a:prstDash val="solid"/>
              <a:round/>
              <a:headEnd len="med" w="med" type="none"/>
              <a:tailEnd len="med" w="med" type="none"/>
            </a:ln>
          </p:spPr>
        </p:cxnSp>
        <p:cxnSp>
          <p:nvCxnSpPr>
            <p:cNvPr id="504" name="Google Shape;504;p19"/>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505" name="Google Shape;505;p19"/>
            <p:cNvCxnSpPr/>
            <p:nvPr/>
          </p:nvCxnSpPr>
          <p:spPr>
            <a:xfrm>
              <a:off x="-28475" y="4707700"/>
              <a:ext cx="1767000" cy="507600"/>
            </a:xfrm>
            <a:prstGeom prst="straightConnector1">
              <a:avLst/>
            </a:prstGeom>
            <a:noFill/>
            <a:ln cap="rnd" cmpd="sng" w="9525">
              <a:solidFill>
                <a:schemeClr val="accent4"/>
              </a:solidFill>
              <a:prstDash val="solid"/>
              <a:round/>
              <a:headEnd len="med" w="med" type="none"/>
              <a:tailEnd len="med" w="med" type="none"/>
            </a:ln>
          </p:spPr>
        </p:cxnSp>
        <p:grpSp>
          <p:nvGrpSpPr>
            <p:cNvPr id="506" name="Google Shape;506;p19"/>
            <p:cNvGrpSpPr/>
            <p:nvPr/>
          </p:nvGrpSpPr>
          <p:grpSpPr>
            <a:xfrm>
              <a:off x="8673562" y="431300"/>
              <a:ext cx="507588" cy="507588"/>
              <a:chOff x="-83525" y="4333650"/>
              <a:chExt cx="539700" cy="539700"/>
            </a:xfrm>
          </p:grpSpPr>
          <p:sp>
            <p:nvSpPr>
              <p:cNvPr id="507" name="Google Shape;507;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19"/>
            <p:cNvGrpSpPr/>
            <p:nvPr/>
          </p:nvGrpSpPr>
          <p:grpSpPr>
            <a:xfrm>
              <a:off x="7364046" y="-29918"/>
              <a:ext cx="723360" cy="723360"/>
              <a:chOff x="-83525" y="4333650"/>
              <a:chExt cx="539700" cy="539700"/>
            </a:xfrm>
          </p:grpSpPr>
          <p:sp>
            <p:nvSpPr>
              <p:cNvPr id="510" name="Google Shape;510;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19"/>
            <p:cNvGrpSpPr/>
            <p:nvPr/>
          </p:nvGrpSpPr>
          <p:grpSpPr>
            <a:xfrm>
              <a:off x="206291" y="1036783"/>
              <a:ext cx="389178" cy="389178"/>
              <a:chOff x="-83525" y="4333650"/>
              <a:chExt cx="539700" cy="539700"/>
            </a:xfrm>
          </p:grpSpPr>
          <p:sp>
            <p:nvSpPr>
              <p:cNvPr id="513" name="Google Shape;513;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19"/>
            <p:cNvGrpSpPr/>
            <p:nvPr/>
          </p:nvGrpSpPr>
          <p:grpSpPr>
            <a:xfrm>
              <a:off x="1009541" y="107783"/>
              <a:ext cx="389178" cy="389178"/>
              <a:chOff x="-83525" y="4333650"/>
              <a:chExt cx="539700" cy="539700"/>
            </a:xfrm>
          </p:grpSpPr>
          <p:sp>
            <p:nvSpPr>
              <p:cNvPr id="516" name="Google Shape;516;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9"/>
            <p:cNvGrpSpPr/>
            <p:nvPr/>
          </p:nvGrpSpPr>
          <p:grpSpPr>
            <a:xfrm>
              <a:off x="7441171" y="4599820"/>
              <a:ext cx="723360" cy="723360"/>
              <a:chOff x="617531" y="4467715"/>
              <a:chExt cx="539700" cy="539700"/>
            </a:xfrm>
          </p:grpSpPr>
          <p:sp>
            <p:nvSpPr>
              <p:cNvPr id="519" name="Google Shape;519;p19"/>
              <p:cNvSpPr/>
              <p:nvPr/>
            </p:nvSpPr>
            <p:spPr>
              <a:xfrm>
                <a:off x="617531" y="4467715"/>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726656" y="4576765"/>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1" name="Google Shape;521;p19"/>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522" name="Shape 522"/>
        <p:cNvGrpSpPr/>
        <p:nvPr/>
      </p:nvGrpSpPr>
      <p:grpSpPr>
        <a:xfrm>
          <a:off x="0" y="0"/>
          <a:ext cx="0" cy="0"/>
          <a:chOff x="0" y="0"/>
          <a:chExt cx="0" cy="0"/>
        </a:xfrm>
      </p:grpSpPr>
      <p:grpSp>
        <p:nvGrpSpPr>
          <p:cNvPr id="523" name="Google Shape;523;p20"/>
          <p:cNvGrpSpPr/>
          <p:nvPr/>
        </p:nvGrpSpPr>
        <p:grpSpPr>
          <a:xfrm>
            <a:off x="0" y="0"/>
            <a:ext cx="9144000" cy="5143500"/>
            <a:chOff x="0" y="0"/>
            <a:chExt cx="9144000" cy="5143500"/>
          </a:xfrm>
        </p:grpSpPr>
        <p:sp>
          <p:nvSpPr>
            <p:cNvPr id="524" name="Google Shape;524;p20"/>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0"/>
          <p:cNvGrpSpPr/>
          <p:nvPr/>
        </p:nvGrpSpPr>
        <p:grpSpPr>
          <a:xfrm>
            <a:off x="-49850" y="-102075"/>
            <a:ext cx="9227925" cy="5291725"/>
            <a:chOff x="-49850" y="-102075"/>
            <a:chExt cx="9227925" cy="5291725"/>
          </a:xfrm>
        </p:grpSpPr>
        <p:cxnSp>
          <p:nvCxnSpPr>
            <p:cNvPr id="527" name="Google Shape;527;p20"/>
            <p:cNvCxnSpPr/>
            <p:nvPr/>
          </p:nvCxnSpPr>
          <p:spPr>
            <a:xfrm flipH="1" rot="10800000">
              <a:off x="7254825" y="4167775"/>
              <a:ext cx="1921200" cy="1002600"/>
            </a:xfrm>
            <a:prstGeom prst="straightConnector1">
              <a:avLst/>
            </a:prstGeom>
            <a:noFill/>
            <a:ln cap="rnd" cmpd="sng" w="9525">
              <a:solidFill>
                <a:schemeClr val="accent4"/>
              </a:solidFill>
              <a:prstDash val="solid"/>
              <a:round/>
              <a:headEnd len="med" w="med" type="none"/>
              <a:tailEnd len="med" w="med" type="none"/>
            </a:ln>
          </p:spPr>
        </p:cxnSp>
        <p:cxnSp>
          <p:nvCxnSpPr>
            <p:cNvPr id="528" name="Google Shape;528;p20"/>
            <p:cNvCxnSpPr/>
            <p:nvPr/>
          </p:nvCxnSpPr>
          <p:spPr>
            <a:xfrm rot="10800000">
              <a:off x="-6475" y="3339075"/>
              <a:ext cx="1098900" cy="1812000"/>
            </a:xfrm>
            <a:prstGeom prst="straightConnector1">
              <a:avLst/>
            </a:prstGeom>
            <a:noFill/>
            <a:ln cap="rnd" cmpd="sng" w="9525">
              <a:solidFill>
                <a:schemeClr val="accent4"/>
              </a:solidFill>
              <a:prstDash val="solid"/>
              <a:round/>
              <a:headEnd len="med" w="med" type="none"/>
              <a:tailEnd len="med" w="med" type="none"/>
            </a:ln>
          </p:spPr>
        </p:cxnSp>
        <p:cxnSp>
          <p:nvCxnSpPr>
            <p:cNvPr id="529" name="Google Shape;529;p20"/>
            <p:cNvCxnSpPr/>
            <p:nvPr/>
          </p:nvCxnSpPr>
          <p:spPr>
            <a:xfrm rot="10800000">
              <a:off x="-12750" y="1623250"/>
              <a:ext cx="552600" cy="3566400"/>
            </a:xfrm>
            <a:prstGeom prst="straightConnector1">
              <a:avLst/>
            </a:prstGeom>
            <a:noFill/>
            <a:ln cap="rnd" cmpd="sng" w="9525">
              <a:solidFill>
                <a:schemeClr val="accent4"/>
              </a:solidFill>
              <a:prstDash val="solid"/>
              <a:round/>
              <a:headEnd len="med" w="med" type="none"/>
              <a:tailEnd len="med" w="med" type="none"/>
            </a:ln>
          </p:spPr>
        </p:cxnSp>
        <p:cxnSp>
          <p:nvCxnSpPr>
            <p:cNvPr id="530" name="Google Shape;530;p20"/>
            <p:cNvCxnSpPr/>
            <p:nvPr/>
          </p:nvCxnSpPr>
          <p:spPr>
            <a:xfrm>
              <a:off x="8604325" y="-92425"/>
              <a:ext cx="552600" cy="2628300"/>
            </a:xfrm>
            <a:prstGeom prst="straightConnector1">
              <a:avLst/>
            </a:prstGeom>
            <a:noFill/>
            <a:ln cap="rnd" cmpd="sng" w="9525">
              <a:solidFill>
                <a:schemeClr val="accent4"/>
              </a:solidFill>
              <a:prstDash val="solid"/>
              <a:round/>
              <a:headEnd len="med" w="med" type="none"/>
              <a:tailEnd len="med" w="med" type="none"/>
            </a:ln>
          </p:spPr>
        </p:cxnSp>
        <p:grpSp>
          <p:nvGrpSpPr>
            <p:cNvPr id="531" name="Google Shape;531;p20"/>
            <p:cNvGrpSpPr/>
            <p:nvPr/>
          </p:nvGrpSpPr>
          <p:grpSpPr>
            <a:xfrm flipH="1" rot="10800000">
              <a:off x="120119" y="3681259"/>
              <a:ext cx="419725" cy="419725"/>
              <a:chOff x="-83525" y="4333650"/>
              <a:chExt cx="539700" cy="539700"/>
            </a:xfrm>
          </p:grpSpPr>
          <p:sp>
            <p:nvSpPr>
              <p:cNvPr id="532" name="Google Shape;532;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0"/>
            <p:cNvGrpSpPr/>
            <p:nvPr/>
          </p:nvGrpSpPr>
          <p:grpSpPr>
            <a:xfrm flipH="1" rot="10800000">
              <a:off x="8126742" y="4257592"/>
              <a:ext cx="599661" cy="599607"/>
              <a:chOff x="-83525" y="4333650"/>
              <a:chExt cx="539700" cy="539700"/>
            </a:xfrm>
          </p:grpSpPr>
          <p:sp>
            <p:nvSpPr>
              <p:cNvPr id="535" name="Google Shape;535;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20"/>
            <p:cNvGrpSpPr/>
            <p:nvPr/>
          </p:nvGrpSpPr>
          <p:grpSpPr>
            <a:xfrm flipH="1" rot="10800000">
              <a:off x="8756294" y="1412909"/>
              <a:ext cx="419725" cy="419725"/>
              <a:chOff x="-83525" y="4333650"/>
              <a:chExt cx="539700" cy="539700"/>
            </a:xfrm>
          </p:grpSpPr>
          <p:sp>
            <p:nvSpPr>
              <p:cNvPr id="538" name="Google Shape;538;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0" name="Google Shape;540;p20"/>
            <p:cNvCxnSpPr/>
            <p:nvPr/>
          </p:nvCxnSpPr>
          <p:spPr>
            <a:xfrm flipH="1" rot="10800000">
              <a:off x="-49850" y="-102075"/>
              <a:ext cx="4440900" cy="1216200"/>
            </a:xfrm>
            <a:prstGeom prst="straightConnector1">
              <a:avLst/>
            </a:prstGeom>
            <a:noFill/>
            <a:ln cap="rnd" cmpd="sng" w="9525">
              <a:solidFill>
                <a:schemeClr val="accent4"/>
              </a:solidFill>
              <a:prstDash val="solid"/>
              <a:round/>
              <a:headEnd len="med" w="med" type="none"/>
              <a:tailEnd len="med" w="med" type="none"/>
            </a:ln>
          </p:spPr>
        </p:cxnSp>
        <p:cxnSp>
          <p:nvCxnSpPr>
            <p:cNvPr id="541" name="Google Shape;541;p20"/>
            <p:cNvCxnSpPr/>
            <p:nvPr/>
          </p:nvCxnSpPr>
          <p:spPr>
            <a:xfrm>
              <a:off x="3015475" y="-58500"/>
              <a:ext cx="6162600" cy="848400"/>
            </a:xfrm>
            <a:prstGeom prst="straightConnector1">
              <a:avLst/>
            </a:prstGeom>
            <a:noFill/>
            <a:ln cap="rnd" cmpd="sng" w="9525">
              <a:solidFill>
                <a:schemeClr val="accent4"/>
              </a:solidFill>
              <a:prstDash val="solid"/>
              <a:round/>
              <a:headEnd len="med" w="med" type="none"/>
              <a:tailEnd len="med" w="med" type="none"/>
            </a:ln>
          </p:spPr>
        </p:cxnSp>
        <p:grpSp>
          <p:nvGrpSpPr>
            <p:cNvPr id="542" name="Google Shape;542;p20"/>
            <p:cNvGrpSpPr/>
            <p:nvPr/>
          </p:nvGrpSpPr>
          <p:grpSpPr>
            <a:xfrm flipH="1" rot="10800000">
              <a:off x="218656" y="394747"/>
              <a:ext cx="1002709" cy="1002601"/>
              <a:chOff x="-83525" y="4333650"/>
              <a:chExt cx="539700" cy="539700"/>
            </a:xfrm>
          </p:grpSpPr>
          <p:sp>
            <p:nvSpPr>
              <p:cNvPr id="543" name="Google Shape;543;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0"/>
            <p:cNvGrpSpPr/>
            <p:nvPr/>
          </p:nvGrpSpPr>
          <p:grpSpPr>
            <a:xfrm flipH="1" rot="10800000">
              <a:off x="807194" y="84334"/>
              <a:ext cx="419725" cy="419725"/>
              <a:chOff x="-83525" y="4333650"/>
              <a:chExt cx="539700" cy="539700"/>
            </a:xfrm>
          </p:grpSpPr>
          <p:sp>
            <p:nvSpPr>
              <p:cNvPr id="546" name="Google Shape;546;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0"/>
            <p:cNvGrpSpPr/>
            <p:nvPr/>
          </p:nvGrpSpPr>
          <p:grpSpPr>
            <a:xfrm flipH="1" rot="10800000">
              <a:off x="4275169" y="330146"/>
              <a:ext cx="419725" cy="419725"/>
              <a:chOff x="-83525" y="4333650"/>
              <a:chExt cx="539700" cy="539700"/>
            </a:xfrm>
          </p:grpSpPr>
          <p:sp>
            <p:nvSpPr>
              <p:cNvPr id="549" name="Google Shape;549;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1" name="Google Shape;551;p20"/>
          <p:cNvSpPr txBox="1"/>
          <p:nvPr>
            <p:ph idx="1" type="subTitle"/>
          </p:nvPr>
        </p:nvSpPr>
        <p:spPr>
          <a:xfrm>
            <a:off x="5025625" y="3064425"/>
            <a:ext cx="2891400" cy="105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52" name="Google Shape;552;p20"/>
          <p:cNvSpPr txBox="1"/>
          <p:nvPr>
            <p:ph type="title"/>
          </p:nvPr>
        </p:nvSpPr>
        <p:spPr>
          <a:xfrm>
            <a:off x="5025674" y="1026975"/>
            <a:ext cx="2891400" cy="2063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3"/>
          <p:cNvGrpSpPr/>
          <p:nvPr/>
        </p:nvGrpSpPr>
        <p:grpSpPr>
          <a:xfrm>
            <a:off x="0" y="0"/>
            <a:ext cx="9144000" cy="5143500"/>
            <a:chOff x="0" y="0"/>
            <a:chExt cx="9144000" cy="5143500"/>
          </a:xfrm>
        </p:grpSpPr>
        <p:sp>
          <p:nvSpPr>
            <p:cNvPr id="46" name="Google Shape;46;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57340" y="-86000"/>
            <a:ext cx="9209740" cy="5293875"/>
            <a:chOff x="-57340" y="-86000"/>
            <a:chExt cx="9209740" cy="5293875"/>
          </a:xfrm>
        </p:grpSpPr>
        <p:cxnSp>
          <p:nvCxnSpPr>
            <p:cNvPr id="49" name="Google Shape;49;p3"/>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50" name="Google Shape;50;p3"/>
            <p:cNvCxnSpPr/>
            <p:nvPr/>
          </p:nvCxnSpPr>
          <p:spPr>
            <a:xfrm>
              <a:off x="2100" y="224950"/>
              <a:ext cx="9150300" cy="168300"/>
            </a:xfrm>
            <a:prstGeom prst="straightConnector1">
              <a:avLst/>
            </a:prstGeom>
            <a:noFill/>
            <a:ln cap="rnd" cmpd="sng" w="9525">
              <a:solidFill>
                <a:schemeClr val="accent4"/>
              </a:solidFill>
              <a:prstDash val="solid"/>
              <a:round/>
              <a:headEnd len="med" w="med" type="none"/>
              <a:tailEnd len="med" w="med" type="none"/>
            </a:ln>
          </p:spPr>
        </p:cxnSp>
        <p:cxnSp>
          <p:nvCxnSpPr>
            <p:cNvPr id="51" name="Google Shape;51;p3"/>
            <p:cNvCxnSpPr/>
            <p:nvPr/>
          </p:nvCxnSpPr>
          <p:spPr>
            <a:xfrm>
              <a:off x="7997725" y="-37700"/>
              <a:ext cx="1153800" cy="3187200"/>
            </a:xfrm>
            <a:prstGeom prst="straightConnector1">
              <a:avLst/>
            </a:prstGeom>
            <a:noFill/>
            <a:ln cap="rnd" cmpd="sng" w="9525">
              <a:solidFill>
                <a:schemeClr val="accent4"/>
              </a:solidFill>
              <a:prstDash val="solid"/>
              <a:round/>
              <a:headEnd len="med" w="med" type="none"/>
              <a:tailEnd len="med" w="med" type="none"/>
            </a:ln>
          </p:spPr>
        </p:cxnSp>
        <p:cxnSp>
          <p:nvCxnSpPr>
            <p:cNvPr id="52" name="Google Shape;52;p3"/>
            <p:cNvCxnSpPr/>
            <p:nvPr/>
          </p:nvCxnSpPr>
          <p:spPr>
            <a:xfrm>
              <a:off x="-11075" y="1777375"/>
              <a:ext cx="1284900" cy="3430500"/>
            </a:xfrm>
            <a:prstGeom prst="straightConnector1">
              <a:avLst/>
            </a:prstGeom>
            <a:noFill/>
            <a:ln cap="rnd" cmpd="sng" w="9525">
              <a:solidFill>
                <a:schemeClr val="accent4"/>
              </a:solidFill>
              <a:prstDash val="solid"/>
              <a:round/>
              <a:headEnd len="med" w="med" type="none"/>
              <a:tailEnd len="med" w="med" type="none"/>
            </a:ln>
          </p:spPr>
        </p:cxnSp>
        <p:cxnSp>
          <p:nvCxnSpPr>
            <p:cNvPr id="53" name="Google Shape;53;p3"/>
            <p:cNvCxnSpPr/>
            <p:nvPr/>
          </p:nvCxnSpPr>
          <p:spPr>
            <a:xfrm>
              <a:off x="-30475" y="4227975"/>
              <a:ext cx="3823500" cy="929400"/>
            </a:xfrm>
            <a:prstGeom prst="straightConnector1">
              <a:avLst/>
            </a:prstGeom>
            <a:noFill/>
            <a:ln cap="rnd" cmpd="sng" w="9525">
              <a:solidFill>
                <a:schemeClr val="accent4"/>
              </a:solidFill>
              <a:prstDash val="solid"/>
              <a:round/>
              <a:headEnd len="med" w="med" type="none"/>
              <a:tailEnd len="med" w="med" type="none"/>
            </a:ln>
          </p:spPr>
        </p:cxnSp>
        <p:grpSp>
          <p:nvGrpSpPr>
            <p:cNvPr id="54" name="Google Shape;54;p3"/>
            <p:cNvGrpSpPr/>
            <p:nvPr/>
          </p:nvGrpSpPr>
          <p:grpSpPr>
            <a:xfrm>
              <a:off x="525404" y="45408"/>
              <a:ext cx="389178" cy="389178"/>
              <a:chOff x="-83525" y="4333650"/>
              <a:chExt cx="539700" cy="539700"/>
            </a:xfrm>
          </p:grpSpPr>
          <p:sp>
            <p:nvSpPr>
              <p:cNvPr id="55" name="Google Shape;5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a:off x="7894902" y="126998"/>
              <a:ext cx="482600" cy="482600"/>
              <a:chOff x="-83525" y="4333650"/>
              <a:chExt cx="539700" cy="539700"/>
            </a:xfrm>
          </p:grpSpPr>
          <p:sp>
            <p:nvSpPr>
              <p:cNvPr id="58" name="Google Shape;5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3"/>
            <p:cNvGrpSpPr/>
            <p:nvPr/>
          </p:nvGrpSpPr>
          <p:grpSpPr>
            <a:xfrm>
              <a:off x="8668547" y="2101235"/>
              <a:ext cx="344976" cy="344976"/>
              <a:chOff x="-83525" y="4333650"/>
              <a:chExt cx="539700" cy="539700"/>
            </a:xfrm>
          </p:grpSpPr>
          <p:sp>
            <p:nvSpPr>
              <p:cNvPr id="61" name="Google Shape;61;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3"/>
            <p:cNvGrpSpPr/>
            <p:nvPr/>
          </p:nvGrpSpPr>
          <p:grpSpPr>
            <a:xfrm>
              <a:off x="758689" y="4234211"/>
              <a:ext cx="482600" cy="482600"/>
              <a:chOff x="-83525" y="4333650"/>
              <a:chExt cx="539700" cy="539700"/>
            </a:xfrm>
          </p:grpSpPr>
          <p:sp>
            <p:nvSpPr>
              <p:cNvPr id="64" name="Google Shape;64;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3"/>
            <p:cNvGrpSpPr/>
            <p:nvPr/>
          </p:nvGrpSpPr>
          <p:grpSpPr>
            <a:xfrm>
              <a:off x="-57340" y="1926598"/>
              <a:ext cx="344976" cy="344976"/>
              <a:chOff x="-83525" y="4333650"/>
              <a:chExt cx="539700" cy="539700"/>
            </a:xfrm>
          </p:grpSpPr>
          <p:sp>
            <p:nvSpPr>
              <p:cNvPr id="67" name="Google Shape;67;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3"/>
          <p:cNvSpPr txBox="1"/>
          <p:nvPr>
            <p:ph type="title"/>
          </p:nvPr>
        </p:nvSpPr>
        <p:spPr>
          <a:xfrm>
            <a:off x="4063800" y="2677350"/>
            <a:ext cx="43602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 name="Google Shape;70;p3"/>
          <p:cNvSpPr txBox="1"/>
          <p:nvPr>
            <p:ph hasCustomPrompt="1" idx="2" type="title"/>
          </p:nvPr>
        </p:nvSpPr>
        <p:spPr>
          <a:xfrm>
            <a:off x="5468750" y="731700"/>
            <a:ext cx="1550100" cy="1300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1" name="Google Shape;71;p3"/>
          <p:cNvSpPr txBox="1"/>
          <p:nvPr>
            <p:ph idx="1" type="subTitle"/>
          </p:nvPr>
        </p:nvSpPr>
        <p:spPr>
          <a:xfrm rot="462">
            <a:off x="5127376" y="397275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2_1">
    <p:spTree>
      <p:nvGrpSpPr>
        <p:cNvPr id="553" name="Shape 553"/>
        <p:cNvGrpSpPr/>
        <p:nvPr/>
      </p:nvGrpSpPr>
      <p:grpSpPr>
        <a:xfrm>
          <a:off x="0" y="0"/>
          <a:ext cx="0" cy="0"/>
          <a:chOff x="0" y="0"/>
          <a:chExt cx="0" cy="0"/>
        </a:xfrm>
      </p:grpSpPr>
      <p:grpSp>
        <p:nvGrpSpPr>
          <p:cNvPr id="554" name="Google Shape;554;p21"/>
          <p:cNvGrpSpPr/>
          <p:nvPr/>
        </p:nvGrpSpPr>
        <p:grpSpPr>
          <a:xfrm>
            <a:off x="0" y="0"/>
            <a:ext cx="9144000" cy="5143500"/>
            <a:chOff x="0" y="0"/>
            <a:chExt cx="9144000" cy="5143500"/>
          </a:xfrm>
        </p:grpSpPr>
        <p:sp>
          <p:nvSpPr>
            <p:cNvPr id="555" name="Google Shape;555;p2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1"/>
          <p:cNvGrpSpPr/>
          <p:nvPr/>
        </p:nvGrpSpPr>
        <p:grpSpPr>
          <a:xfrm>
            <a:off x="-12825" y="-92425"/>
            <a:ext cx="9277475" cy="5348950"/>
            <a:chOff x="-12825" y="-92425"/>
            <a:chExt cx="9277475" cy="5348950"/>
          </a:xfrm>
        </p:grpSpPr>
        <p:cxnSp>
          <p:nvCxnSpPr>
            <p:cNvPr id="558" name="Google Shape;558;p21"/>
            <p:cNvCxnSpPr/>
            <p:nvPr/>
          </p:nvCxnSpPr>
          <p:spPr>
            <a:xfrm>
              <a:off x="8573550" y="-24325"/>
              <a:ext cx="588600" cy="3658800"/>
            </a:xfrm>
            <a:prstGeom prst="straightConnector1">
              <a:avLst/>
            </a:prstGeom>
            <a:noFill/>
            <a:ln cap="rnd" cmpd="sng" w="9525">
              <a:solidFill>
                <a:schemeClr val="accent4"/>
              </a:solidFill>
              <a:prstDash val="solid"/>
              <a:round/>
              <a:headEnd len="med" w="med" type="none"/>
              <a:tailEnd len="med" w="med" type="none"/>
            </a:ln>
          </p:spPr>
        </p:cxnSp>
        <p:cxnSp>
          <p:nvCxnSpPr>
            <p:cNvPr id="559" name="Google Shape;559;p21"/>
            <p:cNvCxnSpPr/>
            <p:nvPr/>
          </p:nvCxnSpPr>
          <p:spPr>
            <a:xfrm flipH="1">
              <a:off x="8705550" y="-53850"/>
              <a:ext cx="25800" cy="5289300"/>
            </a:xfrm>
            <a:prstGeom prst="straightConnector1">
              <a:avLst/>
            </a:prstGeom>
            <a:noFill/>
            <a:ln cap="rnd" cmpd="sng" w="9525">
              <a:solidFill>
                <a:schemeClr val="accent4"/>
              </a:solidFill>
              <a:prstDash val="solid"/>
              <a:round/>
              <a:headEnd len="med" w="med" type="none"/>
              <a:tailEnd len="med" w="med" type="none"/>
            </a:ln>
          </p:spPr>
        </p:cxnSp>
        <p:cxnSp>
          <p:nvCxnSpPr>
            <p:cNvPr id="560" name="Google Shape;560;p21"/>
            <p:cNvCxnSpPr/>
            <p:nvPr/>
          </p:nvCxnSpPr>
          <p:spPr>
            <a:xfrm flipH="1" rot="10800000">
              <a:off x="3442850" y="4604900"/>
              <a:ext cx="5821800" cy="552600"/>
            </a:xfrm>
            <a:prstGeom prst="straightConnector1">
              <a:avLst/>
            </a:prstGeom>
            <a:noFill/>
            <a:ln cap="rnd" cmpd="sng" w="9525">
              <a:solidFill>
                <a:schemeClr val="accent4"/>
              </a:solidFill>
              <a:prstDash val="solid"/>
              <a:round/>
              <a:headEnd len="med" w="med" type="none"/>
              <a:tailEnd len="med" w="med" type="none"/>
            </a:ln>
          </p:spPr>
        </p:cxnSp>
        <p:cxnSp>
          <p:nvCxnSpPr>
            <p:cNvPr id="561" name="Google Shape;561;p21"/>
            <p:cNvCxnSpPr/>
            <p:nvPr/>
          </p:nvCxnSpPr>
          <p:spPr>
            <a:xfrm>
              <a:off x="-12825" y="3075525"/>
              <a:ext cx="769500" cy="2181000"/>
            </a:xfrm>
            <a:prstGeom prst="straightConnector1">
              <a:avLst/>
            </a:prstGeom>
            <a:noFill/>
            <a:ln cap="rnd" cmpd="sng" w="9525">
              <a:solidFill>
                <a:schemeClr val="accent4"/>
              </a:solidFill>
              <a:prstDash val="solid"/>
              <a:round/>
              <a:headEnd len="med" w="med" type="none"/>
              <a:tailEnd len="med" w="med" type="none"/>
            </a:ln>
          </p:spPr>
        </p:cxnSp>
        <p:cxnSp>
          <p:nvCxnSpPr>
            <p:cNvPr id="562" name="Google Shape;562;p21"/>
            <p:cNvCxnSpPr/>
            <p:nvPr/>
          </p:nvCxnSpPr>
          <p:spPr>
            <a:xfrm flipH="1" rot="10800000">
              <a:off x="147875" y="3331600"/>
              <a:ext cx="358800" cy="1896600"/>
            </a:xfrm>
            <a:prstGeom prst="straightConnector1">
              <a:avLst/>
            </a:prstGeom>
            <a:noFill/>
            <a:ln cap="rnd" cmpd="sng" w="9525">
              <a:solidFill>
                <a:schemeClr val="accent4"/>
              </a:solidFill>
              <a:prstDash val="solid"/>
              <a:round/>
              <a:headEnd len="med" w="med" type="none"/>
              <a:tailEnd len="med" w="med" type="none"/>
            </a:ln>
          </p:spPr>
        </p:cxnSp>
        <p:cxnSp>
          <p:nvCxnSpPr>
            <p:cNvPr id="563" name="Google Shape;563;p21"/>
            <p:cNvCxnSpPr/>
            <p:nvPr/>
          </p:nvCxnSpPr>
          <p:spPr>
            <a:xfrm flipH="1">
              <a:off x="-12650" y="-92425"/>
              <a:ext cx="1047300" cy="3887700"/>
            </a:xfrm>
            <a:prstGeom prst="straightConnector1">
              <a:avLst/>
            </a:prstGeom>
            <a:noFill/>
            <a:ln cap="rnd" cmpd="sng" w="9525">
              <a:solidFill>
                <a:schemeClr val="accent4"/>
              </a:solidFill>
              <a:prstDash val="solid"/>
              <a:round/>
              <a:headEnd len="med" w="med" type="none"/>
              <a:tailEnd len="med" w="med" type="none"/>
            </a:ln>
          </p:spPr>
        </p:cxnSp>
        <p:grpSp>
          <p:nvGrpSpPr>
            <p:cNvPr id="564" name="Google Shape;564;p21"/>
            <p:cNvGrpSpPr/>
            <p:nvPr/>
          </p:nvGrpSpPr>
          <p:grpSpPr>
            <a:xfrm>
              <a:off x="8376754" y="637025"/>
              <a:ext cx="718341" cy="718341"/>
              <a:chOff x="30975" y="3360397"/>
              <a:chExt cx="539700" cy="539700"/>
            </a:xfrm>
          </p:grpSpPr>
          <p:sp>
            <p:nvSpPr>
              <p:cNvPr id="565" name="Google Shape;565;p21"/>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1"/>
            <p:cNvGrpSpPr/>
            <p:nvPr/>
          </p:nvGrpSpPr>
          <p:grpSpPr>
            <a:xfrm>
              <a:off x="8425978" y="4416357"/>
              <a:ext cx="533979" cy="533979"/>
              <a:chOff x="147524" y="4333650"/>
              <a:chExt cx="539700" cy="539700"/>
            </a:xfrm>
          </p:grpSpPr>
          <p:sp>
            <p:nvSpPr>
              <p:cNvPr id="568" name="Google Shape;568;p21"/>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1"/>
            <p:cNvGrpSpPr/>
            <p:nvPr/>
          </p:nvGrpSpPr>
          <p:grpSpPr>
            <a:xfrm>
              <a:off x="-12648" y="3015155"/>
              <a:ext cx="334182" cy="334182"/>
              <a:chOff x="-83525" y="4333650"/>
              <a:chExt cx="539700" cy="539700"/>
            </a:xfrm>
          </p:grpSpPr>
          <p:sp>
            <p:nvSpPr>
              <p:cNvPr id="571" name="Google Shape;571;p2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1"/>
            <p:cNvGrpSpPr/>
            <p:nvPr/>
          </p:nvGrpSpPr>
          <p:grpSpPr>
            <a:xfrm>
              <a:off x="705394" y="372755"/>
              <a:ext cx="334182" cy="334182"/>
              <a:chOff x="-83525" y="4333650"/>
              <a:chExt cx="539700" cy="539700"/>
            </a:xfrm>
          </p:grpSpPr>
          <p:sp>
            <p:nvSpPr>
              <p:cNvPr id="574" name="Google Shape;574;p2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6" name="Google Shape;576;p21"/>
          <p:cNvSpPr txBox="1"/>
          <p:nvPr>
            <p:ph idx="1" type="subTitle"/>
          </p:nvPr>
        </p:nvSpPr>
        <p:spPr>
          <a:xfrm>
            <a:off x="1332025" y="2409625"/>
            <a:ext cx="2653800" cy="103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77" name="Google Shape;577;p21"/>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2_1_1">
    <p:spTree>
      <p:nvGrpSpPr>
        <p:cNvPr id="578" name="Shape 578"/>
        <p:cNvGrpSpPr/>
        <p:nvPr/>
      </p:nvGrpSpPr>
      <p:grpSpPr>
        <a:xfrm>
          <a:off x="0" y="0"/>
          <a:ext cx="0" cy="0"/>
          <a:chOff x="0" y="0"/>
          <a:chExt cx="0" cy="0"/>
        </a:xfrm>
      </p:grpSpPr>
      <p:grpSp>
        <p:nvGrpSpPr>
          <p:cNvPr id="579" name="Google Shape;579;p22"/>
          <p:cNvGrpSpPr/>
          <p:nvPr/>
        </p:nvGrpSpPr>
        <p:grpSpPr>
          <a:xfrm>
            <a:off x="0" y="0"/>
            <a:ext cx="9144000" cy="5143500"/>
            <a:chOff x="0" y="0"/>
            <a:chExt cx="9144000" cy="5143500"/>
          </a:xfrm>
        </p:grpSpPr>
        <p:sp>
          <p:nvSpPr>
            <p:cNvPr id="580" name="Google Shape;580;p2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2"/>
          <p:cNvGrpSpPr/>
          <p:nvPr/>
        </p:nvGrpSpPr>
        <p:grpSpPr>
          <a:xfrm>
            <a:off x="-211800" y="-216925"/>
            <a:ext cx="9518250" cy="5601275"/>
            <a:chOff x="-211800" y="-216925"/>
            <a:chExt cx="9518250" cy="5601275"/>
          </a:xfrm>
        </p:grpSpPr>
        <p:cxnSp>
          <p:nvCxnSpPr>
            <p:cNvPr id="583" name="Google Shape;583;p22"/>
            <p:cNvCxnSpPr/>
            <p:nvPr/>
          </p:nvCxnSpPr>
          <p:spPr>
            <a:xfrm>
              <a:off x="7116875" y="-52250"/>
              <a:ext cx="2033400" cy="1636200"/>
            </a:xfrm>
            <a:prstGeom prst="straightConnector1">
              <a:avLst/>
            </a:prstGeom>
            <a:noFill/>
            <a:ln cap="rnd" cmpd="sng" w="9525">
              <a:solidFill>
                <a:schemeClr val="accent4"/>
              </a:solidFill>
              <a:prstDash val="solid"/>
              <a:round/>
              <a:headEnd len="med" w="med" type="none"/>
              <a:tailEnd len="med" w="med" type="none"/>
            </a:ln>
          </p:spPr>
        </p:cxnSp>
        <p:grpSp>
          <p:nvGrpSpPr>
            <p:cNvPr id="584" name="Google Shape;584;p22"/>
            <p:cNvGrpSpPr/>
            <p:nvPr/>
          </p:nvGrpSpPr>
          <p:grpSpPr>
            <a:xfrm>
              <a:off x="263431" y="690168"/>
              <a:ext cx="334182" cy="334182"/>
              <a:chOff x="-83525" y="4333650"/>
              <a:chExt cx="539700" cy="539700"/>
            </a:xfrm>
          </p:grpSpPr>
          <p:sp>
            <p:nvSpPr>
              <p:cNvPr id="585" name="Google Shape;585;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7" name="Google Shape;587;p22"/>
            <p:cNvCxnSpPr/>
            <p:nvPr/>
          </p:nvCxnSpPr>
          <p:spPr>
            <a:xfrm>
              <a:off x="7852875" y="-77200"/>
              <a:ext cx="1291200" cy="3935700"/>
            </a:xfrm>
            <a:prstGeom prst="straightConnector1">
              <a:avLst/>
            </a:prstGeom>
            <a:noFill/>
            <a:ln cap="rnd" cmpd="sng" w="9525">
              <a:solidFill>
                <a:schemeClr val="accent4"/>
              </a:solidFill>
              <a:prstDash val="solid"/>
              <a:round/>
              <a:headEnd len="med" w="med" type="none"/>
              <a:tailEnd len="med" w="med" type="none"/>
            </a:ln>
          </p:spPr>
        </p:cxnSp>
        <p:cxnSp>
          <p:nvCxnSpPr>
            <p:cNvPr id="588" name="Google Shape;588;p22"/>
            <p:cNvCxnSpPr/>
            <p:nvPr/>
          </p:nvCxnSpPr>
          <p:spPr>
            <a:xfrm flipH="1" rot="10800000">
              <a:off x="7921650" y="2826975"/>
              <a:ext cx="1384800" cy="2445000"/>
            </a:xfrm>
            <a:prstGeom prst="straightConnector1">
              <a:avLst/>
            </a:prstGeom>
            <a:noFill/>
            <a:ln cap="rnd" cmpd="sng" w="9525">
              <a:solidFill>
                <a:schemeClr val="accent4"/>
              </a:solidFill>
              <a:prstDash val="solid"/>
              <a:round/>
              <a:headEnd len="med" w="med" type="none"/>
              <a:tailEnd len="med" w="med" type="none"/>
            </a:ln>
          </p:spPr>
        </p:cxnSp>
        <p:cxnSp>
          <p:nvCxnSpPr>
            <p:cNvPr id="589" name="Google Shape;589;p22"/>
            <p:cNvCxnSpPr/>
            <p:nvPr/>
          </p:nvCxnSpPr>
          <p:spPr>
            <a:xfrm flipH="1">
              <a:off x="-211800" y="-216925"/>
              <a:ext cx="1634100" cy="3667500"/>
            </a:xfrm>
            <a:prstGeom prst="straightConnector1">
              <a:avLst/>
            </a:prstGeom>
            <a:noFill/>
            <a:ln cap="rnd" cmpd="sng" w="9525">
              <a:solidFill>
                <a:schemeClr val="accent4"/>
              </a:solidFill>
              <a:prstDash val="solid"/>
              <a:round/>
              <a:headEnd len="med" w="med" type="none"/>
              <a:tailEnd len="med" w="med" type="none"/>
            </a:ln>
          </p:spPr>
        </p:cxnSp>
        <p:cxnSp>
          <p:nvCxnSpPr>
            <p:cNvPr id="590" name="Google Shape;590;p22"/>
            <p:cNvCxnSpPr/>
            <p:nvPr/>
          </p:nvCxnSpPr>
          <p:spPr>
            <a:xfrm>
              <a:off x="-149525" y="1280050"/>
              <a:ext cx="1160100" cy="4104300"/>
            </a:xfrm>
            <a:prstGeom prst="straightConnector1">
              <a:avLst/>
            </a:prstGeom>
            <a:noFill/>
            <a:ln cap="rnd" cmpd="sng" w="9525">
              <a:solidFill>
                <a:schemeClr val="accent4"/>
              </a:solidFill>
              <a:prstDash val="solid"/>
              <a:round/>
              <a:headEnd len="med" w="med" type="none"/>
              <a:tailEnd len="med" w="med" type="none"/>
            </a:ln>
          </p:spPr>
        </p:cxnSp>
        <p:grpSp>
          <p:nvGrpSpPr>
            <p:cNvPr id="591" name="Google Shape;591;p22"/>
            <p:cNvGrpSpPr/>
            <p:nvPr/>
          </p:nvGrpSpPr>
          <p:grpSpPr>
            <a:xfrm>
              <a:off x="7774404" y="406675"/>
              <a:ext cx="718341" cy="718341"/>
              <a:chOff x="30975" y="3360397"/>
              <a:chExt cx="539700" cy="539700"/>
            </a:xfrm>
          </p:grpSpPr>
          <p:sp>
            <p:nvSpPr>
              <p:cNvPr id="592" name="Google Shape;592;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2"/>
            <p:cNvGrpSpPr/>
            <p:nvPr/>
          </p:nvGrpSpPr>
          <p:grpSpPr>
            <a:xfrm>
              <a:off x="360829" y="3949925"/>
              <a:ext cx="718341" cy="718341"/>
              <a:chOff x="30975" y="3360397"/>
              <a:chExt cx="539700" cy="539700"/>
            </a:xfrm>
          </p:grpSpPr>
          <p:sp>
            <p:nvSpPr>
              <p:cNvPr id="595" name="Google Shape;595;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2"/>
            <p:cNvGrpSpPr/>
            <p:nvPr/>
          </p:nvGrpSpPr>
          <p:grpSpPr>
            <a:xfrm>
              <a:off x="837256" y="1663218"/>
              <a:ext cx="334182" cy="334182"/>
              <a:chOff x="-83525" y="4333650"/>
              <a:chExt cx="539700" cy="539700"/>
            </a:xfrm>
          </p:grpSpPr>
          <p:sp>
            <p:nvSpPr>
              <p:cNvPr id="598" name="Google Shape;598;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22"/>
            <p:cNvGrpSpPr/>
            <p:nvPr/>
          </p:nvGrpSpPr>
          <p:grpSpPr>
            <a:xfrm>
              <a:off x="8158556" y="3680318"/>
              <a:ext cx="334182" cy="334182"/>
              <a:chOff x="-83525" y="4333650"/>
              <a:chExt cx="539700" cy="539700"/>
            </a:xfrm>
          </p:grpSpPr>
          <p:sp>
            <p:nvSpPr>
              <p:cNvPr id="601" name="Google Shape;601;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2"/>
            <p:cNvGrpSpPr/>
            <p:nvPr/>
          </p:nvGrpSpPr>
          <p:grpSpPr>
            <a:xfrm>
              <a:off x="7721931" y="2571743"/>
              <a:ext cx="334182" cy="334182"/>
              <a:chOff x="-83525" y="4333650"/>
              <a:chExt cx="539700" cy="539700"/>
            </a:xfrm>
          </p:grpSpPr>
          <p:sp>
            <p:nvSpPr>
              <p:cNvPr id="604" name="Google Shape;604;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6" name="Google Shape;606;p22"/>
          <p:cNvSpPr txBox="1"/>
          <p:nvPr>
            <p:ph idx="1" type="subTitle"/>
          </p:nvPr>
        </p:nvSpPr>
        <p:spPr>
          <a:xfrm>
            <a:off x="2064650" y="4014500"/>
            <a:ext cx="5014800" cy="5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7" name="Google Shape;607;p22"/>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1_1_2_1_1_1">
    <p:spTree>
      <p:nvGrpSpPr>
        <p:cNvPr id="608" name="Shape 608"/>
        <p:cNvGrpSpPr/>
        <p:nvPr/>
      </p:nvGrpSpPr>
      <p:grpSpPr>
        <a:xfrm>
          <a:off x="0" y="0"/>
          <a:ext cx="0" cy="0"/>
          <a:chOff x="0" y="0"/>
          <a:chExt cx="0" cy="0"/>
        </a:xfrm>
      </p:grpSpPr>
      <p:grpSp>
        <p:nvGrpSpPr>
          <p:cNvPr id="609" name="Google Shape;609;p23"/>
          <p:cNvGrpSpPr/>
          <p:nvPr/>
        </p:nvGrpSpPr>
        <p:grpSpPr>
          <a:xfrm flipH="1" rot="10800000">
            <a:off x="0" y="0"/>
            <a:ext cx="9144000" cy="5143500"/>
            <a:chOff x="0" y="0"/>
            <a:chExt cx="9144000" cy="5143500"/>
          </a:xfrm>
        </p:grpSpPr>
        <p:sp>
          <p:nvSpPr>
            <p:cNvPr id="610" name="Google Shape;610;p2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3"/>
          <p:cNvGrpSpPr/>
          <p:nvPr/>
        </p:nvGrpSpPr>
        <p:grpSpPr>
          <a:xfrm>
            <a:off x="-162000" y="-104750"/>
            <a:ext cx="9456100" cy="5526550"/>
            <a:chOff x="-162000" y="-104750"/>
            <a:chExt cx="9456100" cy="5526550"/>
          </a:xfrm>
        </p:grpSpPr>
        <p:cxnSp>
          <p:nvCxnSpPr>
            <p:cNvPr id="613" name="Google Shape;613;p23"/>
            <p:cNvCxnSpPr/>
            <p:nvPr/>
          </p:nvCxnSpPr>
          <p:spPr>
            <a:xfrm flipH="1">
              <a:off x="8046450" y="-53850"/>
              <a:ext cx="684900" cy="5275800"/>
            </a:xfrm>
            <a:prstGeom prst="straightConnector1">
              <a:avLst/>
            </a:prstGeom>
            <a:noFill/>
            <a:ln cap="rnd" cmpd="sng" w="9525">
              <a:solidFill>
                <a:schemeClr val="accent4"/>
              </a:solidFill>
              <a:prstDash val="solid"/>
              <a:round/>
              <a:headEnd len="med" w="med" type="none"/>
              <a:tailEnd len="med" w="med" type="none"/>
            </a:ln>
          </p:spPr>
        </p:cxnSp>
        <p:grpSp>
          <p:nvGrpSpPr>
            <p:cNvPr id="614" name="Google Shape;614;p23"/>
            <p:cNvGrpSpPr/>
            <p:nvPr/>
          </p:nvGrpSpPr>
          <p:grpSpPr>
            <a:xfrm>
              <a:off x="786069" y="205830"/>
              <a:ext cx="334182" cy="334182"/>
              <a:chOff x="-83525" y="4333650"/>
              <a:chExt cx="539700" cy="539700"/>
            </a:xfrm>
          </p:grpSpPr>
          <p:sp>
            <p:nvSpPr>
              <p:cNvPr id="615" name="Google Shape;615;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7" name="Google Shape;617;p23"/>
            <p:cNvCxnSpPr/>
            <p:nvPr/>
          </p:nvCxnSpPr>
          <p:spPr>
            <a:xfrm flipH="1" rot="10800000">
              <a:off x="4341400" y="4174325"/>
              <a:ext cx="4952700" cy="1122600"/>
            </a:xfrm>
            <a:prstGeom prst="straightConnector1">
              <a:avLst/>
            </a:prstGeom>
            <a:noFill/>
            <a:ln cap="rnd" cmpd="sng" w="9525">
              <a:solidFill>
                <a:schemeClr val="accent4"/>
              </a:solidFill>
              <a:prstDash val="solid"/>
              <a:round/>
              <a:headEnd len="med" w="med" type="none"/>
              <a:tailEnd len="med" w="med" type="none"/>
            </a:ln>
          </p:spPr>
        </p:cxnSp>
        <p:cxnSp>
          <p:nvCxnSpPr>
            <p:cNvPr id="618" name="Google Shape;618;p23"/>
            <p:cNvCxnSpPr/>
            <p:nvPr/>
          </p:nvCxnSpPr>
          <p:spPr>
            <a:xfrm>
              <a:off x="-162000" y="3226100"/>
              <a:ext cx="1122600" cy="2195700"/>
            </a:xfrm>
            <a:prstGeom prst="straightConnector1">
              <a:avLst/>
            </a:prstGeom>
            <a:noFill/>
            <a:ln cap="rnd" cmpd="sng" w="9525">
              <a:solidFill>
                <a:schemeClr val="accent4"/>
              </a:solidFill>
              <a:prstDash val="solid"/>
              <a:round/>
              <a:headEnd len="med" w="med" type="none"/>
              <a:tailEnd len="med" w="med" type="none"/>
            </a:ln>
          </p:spPr>
        </p:cxnSp>
        <p:cxnSp>
          <p:nvCxnSpPr>
            <p:cNvPr id="619" name="Google Shape;619;p23"/>
            <p:cNvCxnSpPr/>
            <p:nvPr/>
          </p:nvCxnSpPr>
          <p:spPr>
            <a:xfrm flipH="1" rot="10800000">
              <a:off x="-49725" y="-92250"/>
              <a:ext cx="835800" cy="4728000"/>
            </a:xfrm>
            <a:prstGeom prst="straightConnector1">
              <a:avLst/>
            </a:prstGeom>
            <a:noFill/>
            <a:ln cap="rnd" cmpd="sng" w="9525">
              <a:solidFill>
                <a:schemeClr val="accent4"/>
              </a:solidFill>
              <a:prstDash val="solid"/>
              <a:round/>
              <a:headEnd len="med" w="med" type="none"/>
              <a:tailEnd len="med" w="med" type="none"/>
            </a:ln>
          </p:spPr>
        </p:cxnSp>
        <p:cxnSp>
          <p:nvCxnSpPr>
            <p:cNvPr id="620" name="Google Shape;620;p23"/>
            <p:cNvCxnSpPr/>
            <p:nvPr/>
          </p:nvCxnSpPr>
          <p:spPr>
            <a:xfrm flipH="1" rot="10800000">
              <a:off x="-124575" y="-104750"/>
              <a:ext cx="3729900" cy="1235100"/>
            </a:xfrm>
            <a:prstGeom prst="straightConnector1">
              <a:avLst/>
            </a:prstGeom>
            <a:noFill/>
            <a:ln cap="rnd" cmpd="sng" w="9525">
              <a:solidFill>
                <a:schemeClr val="accent4"/>
              </a:solidFill>
              <a:prstDash val="solid"/>
              <a:round/>
              <a:headEnd len="med" w="med" type="none"/>
              <a:tailEnd len="med" w="med" type="none"/>
            </a:ln>
          </p:spPr>
        </p:cxnSp>
        <p:cxnSp>
          <p:nvCxnSpPr>
            <p:cNvPr id="621" name="Google Shape;621;p23"/>
            <p:cNvCxnSpPr/>
            <p:nvPr/>
          </p:nvCxnSpPr>
          <p:spPr>
            <a:xfrm>
              <a:off x="8171150" y="-29800"/>
              <a:ext cx="1072800" cy="3742500"/>
            </a:xfrm>
            <a:prstGeom prst="straightConnector1">
              <a:avLst/>
            </a:prstGeom>
            <a:noFill/>
            <a:ln cap="rnd" cmpd="sng" w="9525">
              <a:solidFill>
                <a:schemeClr val="accent4"/>
              </a:solidFill>
              <a:prstDash val="solid"/>
              <a:round/>
              <a:headEnd len="med" w="med" type="none"/>
              <a:tailEnd len="med" w="med" type="none"/>
            </a:ln>
          </p:spPr>
        </p:cxnSp>
        <p:grpSp>
          <p:nvGrpSpPr>
            <p:cNvPr id="622" name="Google Shape;622;p23"/>
            <p:cNvGrpSpPr/>
            <p:nvPr/>
          </p:nvGrpSpPr>
          <p:grpSpPr>
            <a:xfrm>
              <a:off x="7800479" y="4080050"/>
              <a:ext cx="718341" cy="718341"/>
              <a:chOff x="30975" y="3360397"/>
              <a:chExt cx="539700" cy="539700"/>
            </a:xfrm>
          </p:grpSpPr>
          <p:sp>
            <p:nvSpPr>
              <p:cNvPr id="623" name="Google Shape;623;p2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3"/>
            <p:cNvGrpSpPr/>
            <p:nvPr/>
          </p:nvGrpSpPr>
          <p:grpSpPr>
            <a:xfrm>
              <a:off x="242254" y="540000"/>
              <a:ext cx="718341" cy="718341"/>
              <a:chOff x="30975" y="3360397"/>
              <a:chExt cx="539700" cy="539700"/>
            </a:xfrm>
          </p:grpSpPr>
          <p:sp>
            <p:nvSpPr>
              <p:cNvPr id="626" name="Google Shape;626;p2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3"/>
            <p:cNvGrpSpPr/>
            <p:nvPr/>
          </p:nvGrpSpPr>
          <p:grpSpPr>
            <a:xfrm>
              <a:off x="434331" y="3745880"/>
              <a:ext cx="334182" cy="334182"/>
              <a:chOff x="-83525" y="4333650"/>
              <a:chExt cx="539700" cy="539700"/>
            </a:xfrm>
          </p:grpSpPr>
          <p:sp>
            <p:nvSpPr>
              <p:cNvPr id="629" name="Google Shape;629;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3"/>
            <p:cNvGrpSpPr/>
            <p:nvPr/>
          </p:nvGrpSpPr>
          <p:grpSpPr>
            <a:xfrm>
              <a:off x="100131" y="4568543"/>
              <a:ext cx="334182" cy="334182"/>
              <a:chOff x="-83525" y="4333650"/>
              <a:chExt cx="539700" cy="539700"/>
            </a:xfrm>
          </p:grpSpPr>
          <p:sp>
            <p:nvSpPr>
              <p:cNvPr id="632" name="Google Shape;632;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23"/>
            <p:cNvGrpSpPr/>
            <p:nvPr/>
          </p:nvGrpSpPr>
          <p:grpSpPr>
            <a:xfrm>
              <a:off x="7992556" y="924168"/>
              <a:ext cx="334182" cy="334182"/>
              <a:chOff x="-83525" y="4333650"/>
              <a:chExt cx="539700" cy="539700"/>
            </a:xfrm>
          </p:grpSpPr>
          <p:sp>
            <p:nvSpPr>
              <p:cNvPr id="635" name="Google Shape;635;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3"/>
            <p:cNvGrpSpPr/>
            <p:nvPr/>
          </p:nvGrpSpPr>
          <p:grpSpPr>
            <a:xfrm>
              <a:off x="8809806" y="1398218"/>
              <a:ext cx="334182" cy="334182"/>
              <a:chOff x="-83525" y="4333650"/>
              <a:chExt cx="539700" cy="539700"/>
            </a:xfrm>
          </p:grpSpPr>
          <p:sp>
            <p:nvSpPr>
              <p:cNvPr id="638" name="Google Shape;638;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0" name="Google Shape;640;p23"/>
          <p:cNvSpPr txBox="1"/>
          <p:nvPr>
            <p:ph idx="1" type="subTitle"/>
          </p:nvPr>
        </p:nvSpPr>
        <p:spPr>
          <a:xfrm>
            <a:off x="5146675" y="2409625"/>
            <a:ext cx="2653800" cy="103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41" name="Google Shape;641;p23"/>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MAIN_POINT_1">
    <p:spTree>
      <p:nvGrpSpPr>
        <p:cNvPr id="642" name="Shape 642"/>
        <p:cNvGrpSpPr/>
        <p:nvPr/>
      </p:nvGrpSpPr>
      <p:grpSpPr>
        <a:xfrm>
          <a:off x="0" y="0"/>
          <a:ext cx="0" cy="0"/>
          <a:chOff x="0" y="0"/>
          <a:chExt cx="0" cy="0"/>
        </a:xfrm>
      </p:grpSpPr>
      <p:grpSp>
        <p:nvGrpSpPr>
          <p:cNvPr id="643" name="Google Shape;643;p24"/>
          <p:cNvGrpSpPr/>
          <p:nvPr/>
        </p:nvGrpSpPr>
        <p:grpSpPr>
          <a:xfrm>
            <a:off x="0" y="0"/>
            <a:ext cx="9144000" cy="5143500"/>
            <a:chOff x="0" y="0"/>
            <a:chExt cx="9144000" cy="5143500"/>
          </a:xfrm>
        </p:grpSpPr>
        <p:sp>
          <p:nvSpPr>
            <p:cNvPr id="644" name="Google Shape;644;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4"/>
          <p:cNvGrpSpPr/>
          <p:nvPr/>
        </p:nvGrpSpPr>
        <p:grpSpPr>
          <a:xfrm rot="10800000">
            <a:off x="-24925" y="-37705"/>
            <a:ext cx="9280375" cy="5214400"/>
            <a:chOff x="-24925" y="-58550"/>
            <a:chExt cx="9280375" cy="5214400"/>
          </a:xfrm>
        </p:grpSpPr>
        <p:cxnSp>
          <p:nvCxnSpPr>
            <p:cNvPr id="647" name="Google Shape;647;p24"/>
            <p:cNvCxnSpPr/>
            <p:nvPr/>
          </p:nvCxnSpPr>
          <p:spPr>
            <a:xfrm>
              <a:off x="6519450" y="-46075"/>
              <a:ext cx="2736000" cy="949800"/>
            </a:xfrm>
            <a:prstGeom prst="straightConnector1">
              <a:avLst/>
            </a:prstGeom>
            <a:noFill/>
            <a:ln cap="rnd" cmpd="sng" w="9525">
              <a:solidFill>
                <a:schemeClr val="accent4"/>
              </a:solidFill>
              <a:prstDash val="solid"/>
              <a:round/>
              <a:headEnd len="med" w="med" type="none"/>
              <a:tailEnd len="med" w="med" type="none"/>
            </a:ln>
          </p:spPr>
        </p:cxnSp>
        <p:grpSp>
          <p:nvGrpSpPr>
            <p:cNvPr id="648" name="Google Shape;648;p24"/>
            <p:cNvGrpSpPr/>
            <p:nvPr/>
          </p:nvGrpSpPr>
          <p:grpSpPr>
            <a:xfrm>
              <a:off x="8355390" y="368163"/>
              <a:ext cx="718341" cy="718341"/>
              <a:chOff x="-83525" y="4333650"/>
              <a:chExt cx="539700" cy="539700"/>
            </a:xfrm>
          </p:grpSpPr>
          <p:sp>
            <p:nvSpPr>
              <p:cNvPr id="649" name="Google Shape;64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24"/>
            <p:cNvGrpSpPr/>
            <p:nvPr/>
          </p:nvGrpSpPr>
          <p:grpSpPr>
            <a:xfrm>
              <a:off x="8100801" y="168547"/>
              <a:ext cx="265640" cy="265640"/>
              <a:chOff x="-83525" y="4333650"/>
              <a:chExt cx="539700" cy="539700"/>
            </a:xfrm>
          </p:grpSpPr>
          <p:sp>
            <p:nvSpPr>
              <p:cNvPr id="652" name="Google Shape;65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4" name="Google Shape;654;p24"/>
            <p:cNvCxnSpPr/>
            <p:nvPr/>
          </p:nvCxnSpPr>
          <p:spPr>
            <a:xfrm>
              <a:off x="8552850" y="-58550"/>
              <a:ext cx="690000" cy="3040200"/>
            </a:xfrm>
            <a:prstGeom prst="straightConnector1">
              <a:avLst/>
            </a:prstGeom>
            <a:noFill/>
            <a:ln cap="rnd" cmpd="sng" w="9525">
              <a:solidFill>
                <a:schemeClr val="accent4"/>
              </a:solidFill>
              <a:prstDash val="solid"/>
              <a:round/>
              <a:headEnd len="med" w="med" type="none"/>
              <a:tailEnd len="med" w="med" type="none"/>
            </a:ln>
          </p:spPr>
        </p:cxnSp>
        <p:cxnSp>
          <p:nvCxnSpPr>
            <p:cNvPr id="655" name="Google Shape;655;p24"/>
            <p:cNvCxnSpPr/>
            <p:nvPr/>
          </p:nvCxnSpPr>
          <p:spPr>
            <a:xfrm>
              <a:off x="406150" y="-46075"/>
              <a:ext cx="261900" cy="5195700"/>
            </a:xfrm>
            <a:prstGeom prst="straightConnector1">
              <a:avLst/>
            </a:prstGeom>
            <a:noFill/>
            <a:ln cap="rnd" cmpd="sng" w="9525">
              <a:solidFill>
                <a:schemeClr val="accent4"/>
              </a:solidFill>
              <a:prstDash val="solid"/>
              <a:round/>
              <a:headEnd len="med" w="med" type="none"/>
              <a:tailEnd len="med" w="med" type="none"/>
            </a:ln>
          </p:spPr>
        </p:cxnSp>
        <p:cxnSp>
          <p:nvCxnSpPr>
            <p:cNvPr id="656" name="Google Shape;656;p24"/>
            <p:cNvCxnSpPr/>
            <p:nvPr/>
          </p:nvCxnSpPr>
          <p:spPr>
            <a:xfrm>
              <a:off x="-24925" y="4326350"/>
              <a:ext cx="6293400" cy="829500"/>
            </a:xfrm>
            <a:prstGeom prst="straightConnector1">
              <a:avLst/>
            </a:prstGeom>
            <a:noFill/>
            <a:ln cap="rnd" cmpd="sng" w="9525">
              <a:solidFill>
                <a:schemeClr val="accent4"/>
              </a:solidFill>
              <a:prstDash val="solid"/>
              <a:round/>
              <a:headEnd len="med" w="med" type="none"/>
              <a:tailEnd len="med" w="med" type="none"/>
            </a:ln>
          </p:spPr>
        </p:cxnSp>
        <p:grpSp>
          <p:nvGrpSpPr>
            <p:cNvPr id="657" name="Google Shape;657;p24"/>
            <p:cNvGrpSpPr/>
            <p:nvPr/>
          </p:nvGrpSpPr>
          <p:grpSpPr>
            <a:xfrm>
              <a:off x="952751" y="4809147"/>
              <a:ext cx="265640" cy="265640"/>
              <a:chOff x="-83525" y="4333650"/>
              <a:chExt cx="539700" cy="539700"/>
            </a:xfrm>
          </p:grpSpPr>
          <p:sp>
            <p:nvSpPr>
              <p:cNvPr id="658" name="Google Shape;65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24"/>
            <p:cNvGrpSpPr/>
            <p:nvPr/>
          </p:nvGrpSpPr>
          <p:grpSpPr>
            <a:xfrm>
              <a:off x="216751" y="4572122"/>
              <a:ext cx="265640" cy="265640"/>
              <a:chOff x="-83525" y="4333650"/>
              <a:chExt cx="539700" cy="539700"/>
            </a:xfrm>
          </p:grpSpPr>
          <p:sp>
            <p:nvSpPr>
              <p:cNvPr id="661" name="Google Shape;66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4"/>
            <p:cNvGrpSpPr/>
            <p:nvPr/>
          </p:nvGrpSpPr>
          <p:grpSpPr>
            <a:xfrm>
              <a:off x="3553751" y="4470672"/>
              <a:ext cx="265640" cy="265640"/>
              <a:chOff x="-83525" y="4333650"/>
              <a:chExt cx="539700" cy="539700"/>
            </a:xfrm>
          </p:grpSpPr>
          <p:sp>
            <p:nvSpPr>
              <p:cNvPr id="664" name="Google Shape;66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4"/>
            <p:cNvGrpSpPr/>
            <p:nvPr/>
          </p:nvGrpSpPr>
          <p:grpSpPr>
            <a:xfrm>
              <a:off x="852951" y="168547"/>
              <a:ext cx="265640" cy="265640"/>
              <a:chOff x="-83525" y="4333650"/>
              <a:chExt cx="539700" cy="539700"/>
            </a:xfrm>
          </p:grpSpPr>
          <p:sp>
            <p:nvSpPr>
              <p:cNvPr id="667" name="Google Shape;667;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24"/>
            <p:cNvGrpSpPr/>
            <p:nvPr/>
          </p:nvGrpSpPr>
          <p:grpSpPr>
            <a:xfrm>
              <a:off x="185551" y="1478397"/>
              <a:ext cx="265640" cy="265640"/>
              <a:chOff x="-83525" y="4333650"/>
              <a:chExt cx="539700" cy="539700"/>
            </a:xfrm>
          </p:grpSpPr>
          <p:sp>
            <p:nvSpPr>
              <p:cNvPr id="670" name="Google Shape;67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4"/>
            <p:cNvGrpSpPr/>
            <p:nvPr/>
          </p:nvGrpSpPr>
          <p:grpSpPr>
            <a:xfrm>
              <a:off x="89588" y="456150"/>
              <a:ext cx="718341" cy="718341"/>
              <a:chOff x="-83525" y="4333650"/>
              <a:chExt cx="539700" cy="539700"/>
            </a:xfrm>
          </p:grpSpPr>
          <p:sp>
            <p:nvSpPr>
              <p:cNvPr id="673" name="Google Shape;67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24"/>
            <p:cNvGrpSpPr/>
            <p:nvPr/>
          </p:nvGrpSpPr>
          <p:grpSpPr>
            <a:xfrm>
              <a:off x="403375" y="4187471"/>
              <a:ext cx="477473" cy="477473"/>
              <a:chOff x="-83525" y="4333650"/>
              <a:chExt cx="539700" cy="539700"/>
            </a:xfrm>
          </p:grpSpPr>
          <p:sp>
            <p:nvSpPr>
              <p:cNvPr id="676" name="Google Shape;67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8" name="Google Shape;678;p24"/>
          <p:cNvSpPr txBox="1"/>
          <p:nvPr>
            <p:ph idx="1" type="subTitle"/>
          </p:nvPr>
        </p:nvSpPr>
        <p:spPr>
          <a:xfrm>
            <a:off x="2638550" y="3294450"/>
            <a:ext cx="38670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9" name="Google Shape;679;p24"/>
          <p:cNvSpPr txBox="1"/>
          <p:nvPr>
            <p:ph type="title"/>
          </p:nvPr>
        </p:nvSpPr>
        <p:spPr>
          <a:xfrm>
            <a:off x="1178850" y="1246350"/>
            <a:ext cx="6786300" cy="227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14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BLANK_1_1_1_2_1_1_1_2">
    <p:spTree>
      <p:nvGrpSpPr>
        <p:cNvPr id="680" name="Shape 680"/>
        <p:cNvGrpSpPr/>
        <p:nvPr/>
      </p:nvGrpSpPr>
      <p:grpSpPr>
        <a:xfrm>
          <a:off x="0" y="0"/>
          <a:ext cx="0" cy="0"/>
          <a:chOff x="0" y="0"/>
          <a:chExt cx="0" cy="0"/>
        </a:xfrm>
      </p:grpSpPr>
      <p:grpSp>
        <p:nvGrpSpPr>
          <p:cNvPr id="681" name="Google Shape;681;p25"/>
          <p:cNvGrpSpPr/>
          <p:nvPr/>
        </p:nvGrpSpPr>
        <p:grpSpPr>
          <a:xfrm flipH="1" rot="10800000">
            <a:off x="0" y="0"/>
            <a:ext cx="9144000" cy="5143500"/>
            <a:chOff x="0" y="0"/>
            <a:chExt cx="9144000" cy="5143500"/>
          </a:xfrm>
        </p:grpSpPr>
        <p:sp>
          <p:nvSpPr>
            <p:cNvPr id="682" name="Google Shape;682;p2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5"/>
          <p:cNvGrpSpPr/>
          <p:nvPr/>
        </p:nvGrpSpPr>
        <p:grpSpPr>
          <a:xfrm flipH="1">
            <a:off x="-162000" y="-104750"/>
            <a:ext cx="9456100" cy="5526550"/>
            <a:chOff x="-162000" y="-104750"/>
            <a:chExt cx="9456100" cy="5526550"/>
          </a:xfrm>
        </p:grpSpPr>
        <p:cxnSp>
          <p:nvCxnSpPr>
            <p:cNvPr id="685" name="Google Shape;685;p25"/>
            <p:cNvCxnSpPr/>
            <p:nvPr/>
          </p:nvCxnSpPr>
          <p:spPr>
            <a:xfrm flipH="1">
              <a:off x="8046450" y="-53850"/>
              <a:ext cx="684900" cy="5275800"/>
            </a:xfrm>
            <a:prstGeom prst="straightConnector1">
              <a:avLst/>
            </a:prstGeom>
            <a:noFill/>
            <a:ln cap="rnd" cmpd="sng" w="9525">
              <a:solidFill>
                <a:schemeClr val="accent4"/>
              </a:solidFill>
              <a:prstDash val="solid"/>
              <a:round/>
              <a:headEnd len="med" w="med" type="none"/>
              <a:tailEnd len="med" w="med" type="none"/>
            </a:ln>
          </p:spPr>
        </p:cxnSp>
        <p:grpSp>
          <p:nvGrpSpPr>
            <p:cNvPr id="686" name="Google Shape;686;p25"/>
            <p:cNvGrpSpPr/>
            <p:nvPr/>
          </p:nvGrpSpPr>
          <p:grpSpPr>
            <a:xfrm>
              <a:off x="786069" y="205830"/>
              <a:ext cx="334182" cy="334182"/>
              <a:chOff x="-83525" y="4333650"/>
              <a:chExt cx="539700" cy="539700"/>
            </a:xfrm>
          </p:grpSpPr>
          <p:sp>
            <p:nvSpPr>
              <p:cNvPr id="687" name="Google Shape;687;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9" name="Google Shape;689;p25"/>
            <p:cNvCxnSpPr/>
            <p:nvPr/>
          </p:nvCxnSpPr>
          <p:spPr>
            <a:xfrm flipH="1" rot="10800000">
              <a:off x="4341400" y="4174325"/>
              <a:ext cx="4952700" cy="1122600"/>
            </a:xfrm>
            <a:prstGeom prst="straightConnector1">
              <a:avLst/>
            </a:prstGeom>
            <a:noFill/>
            <a:ln cap="rnd" cmpd="sng" w="9525">
              <a:solidFill>
                <a:schemeClr val="accent4"/>
              </a:solidFill>
              <a:prstDash val="solid"/>
              <a:round/>
              <a:headEnd len="med" w="med" type="none"/>
              <a:tailEnd len="med" w="med" type="none"/>
            </a:ln>
          </p:spPr>
        </p:cxnSp>
        <p:cxnSp>
          <p:nvCxnSpPr>
            <p:cNvPr id="690" name="Google Shape;690;p25"/>
            <p:cNvCxnSpPr/>
            <p:nvPr/>
          </p:nvCxnSpPr>
          <p:spPr>
            <a:xfrm>
              <a:off x="-162000" y="3226100"/>
              <a:ext cx="1122600" cy="2195700"/>
            </a:xfrm>
            <a:prstGeom prst="straightConnector1">
              <a:avLst/>
            </a:prstGeom>
            <a:noFill/>
            <a:ln cap="rnd" cmpd="sng" w="9525">
              <a:solidFill>
                <a:schemeClr val="accent4"/>
              </a:solidFill>
              <a:prstDash val="solid"/>
              <a:round/>
              <a:headEnd len="med" w="med" type="none"/>
              <a:tailEnd len="med" w="med" type="none"/>
            </a:ln>
          </p:spPr>
        </p:cxnSp>
        <p:cxnSp>
          <p:nvCxnSpPr>
            <p:cNvPr id="691" name="Google Shape;691;p25"/>
            <p:cNvCxnSpPr/>
            <p:nvPr/>
          </p:nvCxnSpPr>
          <p:spPr>
            <a:xfrm flipH="1" rot="10800000">
              <a:off x="-49725" y="-92250"/>
              <a:ext cx="835800" cy="4728000"/>
            </a:xfrm>
            <a:prstGeom prst="straightConnector1">
              <a:avLst/>
            </a:prstGeom>
            <a:noFill/>
            <a:ln cap="rnd" cmpd="sng" w="9525">
              <a:solidFill>
                <a:schemeClr val="accent4"/>
              </a:solidFill>
              <a:prstDash val="solid"/>
              <a:round/>
              <a:headEnd len="med" w="med" type="none"/>
              <a:tailEnd len="med" w="med" type="none"/>
            </a:ln>
          </p:spPr>
        </p:cxnSp>
        <p:cxnSp>
          <p:nvCxnSpPr>
            <p:cNvPr id="692" name="Google Shape;692;p25"/>
            <p:cNvCxnSpPr/>
            <p:nvPr/>
          </p:nvCxnSpPr>
          <p:spPr>
            <a:xfrm flipH="1" rot="10800000">
              <a:off x="-124575" y="-104750"/>
              <a:ext cx="3729900" cy="1235100"/>
            </a:xfrm>
            <a:prstGeom prst="straightConnector1">
              <a:avLst/>
            </a:prstGeom>
            <a:noFill/>
            <a:ln cap="rnd" cmpd="sng" w="9525">
              <a:solidFill>
                <a:schemeClr val="accent4"/>
              </a:solidFill>
              <a:prstDash val="solid"/>
              <a:round/>
              <a:headEnd len="med" w="med" type="none"/>
              <a:tailEnd len="med" w="med" type="none"/>
            </a:ln>
          </p:spPr>
        </p:cxnSp>
        <p:cxnSp>
          <p:nvCxnSpPr>
            <p:cNvPr id="693" name="Google Shape;693;p25"/>
            <p:cNvCxnSpPr/>
            <p:nvPr/>
          </p:nvCxnSpPr>
          <p:spPr>
            <a:xfrm>
              <a:off x="8171150" y="-29800"/>
              <a:ext cx="1072800" cy="3742500"/>
            </a:xfrm>
            <a:prstGeom prst="straightConnector1">
              <a:avLst/>
            </a:prstGeom>
            <a:noFill/>
            <a:ln cap="rnd" cmpd="sng" w="9525">
              <a:solidFill>
                <a:schemeClr val="accent4"/>
              </a:solidFill>
              <a:prstDash val="solid"/>
              <a:round/>
              <a:headEnd len="med" w="med" type="none"/>
              <a:tailEnd len="med" w="med" type="none"/>
            </a:ln>
          </p:spPr>
        </p:cxnSp>
        <p:grpSp>
          <p:nvGrpSpPr>
            <p:cNvPr id="694" name="Google Shape;694;p25"/>
            <p:cNvGrpSpPr/>
            <p:nvPr/>
          </p:nvGrpSpPr>
          <p:grpSpPr>
            <a:xfrm>
              <a:off x="7800479" y="4080050"/>
              <a:ext cx="718341" cy="718341"/>
              <a:chOff x="30975" y="3360397"/>
              <a:chExt cx="539700" cy="539700"/>
            </a:xfrm>
          </p:grpSpPr>
          <p:sp>
            <p:nvSpPr>
              <p:cNvPr id="695" name="Google Shape;695;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25"/>
            <p:cNvGrpSpPr/>
            <p:nvPr/>
          </p:nvGrpSpPr>
          <p:grpSpPr>
            <a:xfrm>
              <a:off x="242254" y="540000"/>
              <a:ext cx="718341" cy="718341"/>
              <a:chOff x="30975" y="3360397"/>
              <a:chExt cx="539700" cy="539700"/>
            </a:xfrm>
          </p:grpSpPr>
          <p:sp>
            <p:nvSpPr>
              <p:cNvPr id="698" name="Google Shape;698;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25"/>
            <p:cNvGrpSpPr/>
            <p:nvPr/>
          </p:nvGrpSpPr>
          <p:grpSpPr>
            <a:xfrm>
              <a:off x="434331" y="3745880"/>
              <a:ext cx="334182" cy="334182"/>
              <a:chOff x="-83525" y="4333650"/>
              <a:chExt cx="539700" cy="539700"/>
            </a:xfrm>
          </p:grpSpPr>
          <p:sp>
            <p:nvSpPr>
              <p:cNvPr id="701" name="Google Shape;701;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25"/>
            <p:cNvGrpSpPr/>
            <p:nvPr/>
          </p:nvGrpSpPr>
          <p:grpSpPr>
            <a:xfrm>
              <a:off x="100131" y="4568543"/>
              <a:ext cx="334182" cy="334182"/>
              <a:chOff x="-83525" y="4333650"/>
              <a:chExt cx="539700" cy="539700"/>
            </a:xfrm>
          </p:grpSpPr>
          <p:sp>
            <p:nvSpPr>
              <p:cNvPr id="704" name="Google Shape;704;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5"/>
            <p:cNvGrpSpPr/>
            <p:nvPr/>
          </p:nvGrpSpPr>
          <p:grpSpPr>
            <a:xfrm>
              <a:off x="7992556" y="924168"/>
              <a:ext cx="334182" cy="334182"/>
              <a:chOff x="-83525" y="4333650"/>
              <a:chExt cx="539700" cy="539700"/>
            </a:xfrm>
          </p:grpSpPr>
          <p:sp>
            <p:nvSpPr>
              <p:cNvPr id="707" name="Google Shape;707;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5"/>
            <p:cNvGrpSpPr/>
            <p:nvPr/>
          </p:nvGrpSpPr>
          <p:grpSpPr>
            <a:xfrm>
              <a:off x="8809806" y="1398218"/>
              <a:ext cx="334182" cy="334182"/>
              <a:chOff x="-83525" y="4333650"/>
              <a:chExt cx="539700" cy="539700"/>
            </a:xfrm>
          </p:grpSpPr>
          <p:sp>
            <p:nvSpPr>
              <p:cNvPr id="710" name="Google Shape;710;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2" name="Google Shape;712;p25"/>
          <p:cNvSpPr txBox="1"/>
          <p:nvPr>
            <p:ph idx="1" type="subTitle"/>
          </p:nvPr>
        </p:nvSpPr>
        <p:spPr>
          <a:xfrm>
            <a:off x="2211600" y="1818425"/>
            <a:ext cx="4720800" cy="233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sp>
        <p:nvSpPr>
          <p:cNvPr id="713" name="Google Shape;713;p2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14" name="Shape 714"/>
        <p:cNvGrpSpPr/>
        <p:nvPr/>
      </p:nvGrpSpPr>
      <p:grpSpPr>
        <a:xfrm>
          <a:off x="0" y="0"/>
          <a:ext cx="0" cy="0"/>
          <a:chOff x="0" y="0"/>
          <a:chExt cx="0" cy="0"/>
        </a:xfrm>
      </p:grpSpPr>
      <p:grpSp>
        <p:nvGrpSpPr>
          <p:cNvPr id="715" name="Google Shape;715;p26"/>
          <p:cNvGrpSpPr/>
          <p:nvPr/>
        </p:nvGrpSpPr>
        <p:grpSpPr>
          <a:xfrm flipH="1" rot="10800000">
            <a:off x="0" y="0"/>
            <a:ext cx="9144000" cy="5143500"/>
            <a:chOff x="0" y="0"/>
            <a:chExt cx="9144000" cy="5143500"/>
          </a:xfrm>
        </p:grpSpPr>
        <p:sp>
          <p:nvSpPr>
            <p:cNvPr id="716" name="Google Shape;716;p2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26"/>
          <p:cNvGrpSpPr/>
          <p:nvPr/>
        </p:nvGrpSpPr>
        <p:grpSpPr>
          <a:xfrm>
            <a:off x="-49850" y="-92250"/>
            <a:ext cx="9311158" cy="5310575"/>
            <a:chOff x="-49850" y="-92250"/>
            <a:chExt cx="9311158" cy="5310575"/>
          </a:xfrm>
        </p:grpSpPr>
        <p:grpSp>
          <p:nvGrpSpPr>
            <p:cNvPr id="719" name="Google Shape;719;p26"/>
            <p:cNvGrpSpPr/>
            <p:nvPr/>
          </p:nvGrpSpPr>
          <p:grpSpPr>
            <a:xfrm>
              <a:off x="222781" y="149705"/>
              <a:ext cx="334182" cy="334182"/>
              <a:chOff x="-83525" y="4333650"/>
              <a:chExt cx="539700" cy="539700"/>
            </a:xfrm>
          </p:grpSpPr>
          <p:sp>
            <p:nvSpPr>
              <p:cNvPr id="720" name="Google Shape;720;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2" name="Google Shape;722;p26"/>
            <p:cNvCxnSpPr/>
            <p:nvPr/>
          </p:nvCxnSpPr>
          <p:spPr>
            <a:xfrm flipH="1" rot="10800000">
              <a:off x="-49725" y="-92250"/>
              <a:ext cx="835800" cy="4728000"/>
            </a:xfrm>
            <a:prstGeom prst="straightConnector1">
              <a:avLst/>
            </a:prstGeom>
            <a:noFill/>
            <a:ln cap="rnd" cmpd="sng" w="9525">
              <a:solidFill>
                <a:schemeClr val="accent4"/>
              </a:solidFill>
              <a:prstDash val="solid"/>
              <a:round/>
              <a:headEnd len="med" w="med" type="none"/>
              <a:tailEnd len="med" w="med" type="none"/>
            </a:ln>
          </p:spPr>
        </p:cxnSp>
        <p:cxnSp>
          <p:nvCxnSpPr>
            <p:cNvPr id="723" name="Google Shape;723;p26"/>
            <p:cNvCxnSpPr/>
            <p:nvPr/>
          </p:nvCxnSpPr>
          <p:spPr>
            <a:xfrm>
              <a:off x="-24900" y="340700"/>
              <a:ext cx="617400" cy="2862900"/>
            </a:xfrm>
            <a:prstGeom prst="straightConnector1">
              <a:avLst/>
            </a:prstGeom>
            <a:noFill/>
            <a:ln cap="rnd" cmpd="sng" w="9525">
              <a:solidFill>
                <a:schemeClr val="accent4"/>
              </a:solidFill>
              <a:prstDash val="solid"/>
              <a:round/>
              <a:headEnd len="med" w="med" type="none"/>
              <a:tailEnd len="med" w="med" type="none"/>
            </a:ln>
          </p:spPr>
        </p:cxnSp>
        <p:cxnSp>
          <p:nvCxnSpPr>
            <p:cNvPr id="724" name="Google Shape;724;p26"/>
            <p:cNvCxnSpPr/>
            <p:nvPr/>
          </p:nvCxnSpPr>
          <p:spPr>
            <a:xfrm>
              <a:off x="7884100" y="-39775"/>
              <a:ext cx="1297500" cy="1715400"/>
            </a:xfrm>
            <a:prstGeom prst="straightConnector1">
              <a:avLst/>
            </a:prstGeom>
            <a:noFill/>
            <a:ln cap="rnd" cmpd="sng" w="9525">
              <a:solidFill>
                <a:schemeClr val="accent4"/>
              </a:solidFill>
              <a:prstDash val="solid"/>
              <a:round/>
              <a:headEnd len="med" w="med" type="none"/>
              <a:tailEnd len="med" w="med" type="none"/>
            </a:ln>
          </p:spPr>
        </p:cxnSp>
        <p:cxnSp>
          <p:nvCxnSpPr>
            <p:cNvPr id="725" name="Google Shape;725;p26"/>
            <p:cNvCxnSpPr/>
            <p:nvPr/>
          </p:nvCxnSpPr>
          <p:spPr>
            <a:xfrm flipH="1" rot="10800000">
              <a:off x="7890325" y="4501025"/>
              <a:ext cx="1303500" cy="717300"/>
            </a:xfrm>
            <a:prstGeom prst="straightConnector1">
              <a:avLst/>
            </a:prstGeom>
            <a:noFill/>
            <a:ln cap="rnd" cmpd="sng" w="9525">
              <a:solidFill>
                <a:schemeClr val="accent4"/>
              </a:solidFill>
              <a:prstDash val="solid"/>
              <a:round/>
              <a:headEnd len="med" w="med" type="none"/>
              <a:tailEnd len="med" w="med" type="none"/>
            </a:ln>
          </p:spPr>
        </p:cxnSp>
        <p:cxnSp>
          <p:nvCxnSpPr>
            <p:cNvPr id="726" name="Google Shape;726;p26"/>
            <p:cNvCxnSpPr/>
            <p:nvPr/>
          </p:nvCxnSpPr>
          <p:spPr>
            <a:xfrm rot="10800000">
              <a:off x="8751100" y="3758675"/>
              <a:ext cx="237000" cy="1416000"/>
            </a:xfrm>
            <a:prstGeom prst="straightConnector1">
              <a:avLst/>
            </a:prstGeom>
            <a:noFill/>
            <a:ln cap="rnd" cmpd="sng" w="9525">
              <a:solidFill>
                <a:schemeClr val="accent4"/>
              </a:solidFill>
              <a:prstDash val="solid"/>
              <a:round/>
              <a:headEnd len="med" w="med" type="none"/>
              <a:tailEnd len="med" w="med" type="none"/>
            </a:ln>
          </p:spPr>
        </p:cxnSp>
        <p:cxnSp>
          <p:nvCxnSpPr>
            <p:cNvPr id="727" name="Google Shape;727;p26"/>
            <p:cNvCxnSpPr/>
            <p:nvPr/>
          </p:nvCxnSpPr>
          <p:spPr>
            <a:xfrm flipH="1" rot="10800000">
              <a:off x="-49850" y="4900350"/>
              <a:ext cx="3449400" cy="105900"/>
            </a:xfrm>
            <a:prstGeom prst="straightConnector1">
              <a:avLst/>
            </a:prstGeom>
            <a:noFill/>
            <a:ln cap="rnd" cmpd="sng" w="9525">
              <a:solidFill>
                <a:schemeClr val="accent4"/>
              </a:solidFill>
              <a:prstDash val="solid"/>
              <a:round/>
              <a:headEnd len="med" w="med" type="none"/>
              <a:tailEnd len="med" w="med" type="none"/>
            </a:ln>
          </p:spPr>
        </p:cxnSp>
        <p:cxnSp>
          <p:nvCxnSpPr>
            <p:cNvPr id="728" name="Google Shape;728;p26"/>
            <p:cNvCxnSpPr/>
            <p:nvPr/>
          </p:nvCxnSpPr>
          <p:spPr>
            <a:xfrm>
              <a:off x="-43625" y="3652750"/>
              <a:ext cx="867000" cy="1528200"/>
            </a:xfrm>
            <a:prstGeom prst="straightConnector1">
              <a:avLst/>
            </a:prstGeom>
            <a:noFill/>
            <a:ln cap="rnd" cmpd="sng" w="9525">
              <a:solidFill>
                <a:schemeClr val="accent4"/>
              </a:solidFill>
              <a:prstDash val="solid"/>
              <a:round/>
              <a:headEnd len="med" w="med" type="none"/>
              <a:tailEnd len="med" w="med" type="none"/>
            </a:ln>
          </p:spPr>
        </p:cxnSp>
        <p:grpSp>
          <p:nvGrpSpPr>
            <p:cNvPr id="729" name="Google Shape;729;p26"/>
            <p:cNvGrpSpPr/>
            <p:nvPr/>
          </p:nvGrpSpPr>
          <p:grpSpPr>
            <a:xfrm>
              <a:off x="9004" y="1818650"/>
              <a:ext cx="718341" cy="718341"/>
              <a:chOff x="30975" y="3360397"/>
              <a:chExt cx="539700" cy="539700"/>
            </a:xfrm>
          </p:grpSpPr>
          <p:sp>
            <p:nvSpPr>
              <p:cNvPr id="730" name="Google Shape;730;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26"/>
            <p:cNvGrpSpPr/>
            <p:nvPr/>
          </p:nvGrpSpPr>
          <p:grpSpPr>
            <a:xfrm>
              <a:off x="8542967" y="4287900"/>
              <a:ext cx="718341" cy="718341"/>
              <a:chOff x="30975" y="3360397"/>
              <a:chExt cx="539700" cy="539700"/>
            </a:xfrm>
          </p:grpSpPr>
          <p:sp>
            <p:nvSpPr>
              <p:cNvPr id="733" name="Google Shape;733;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26"/>
            <p:cNvGrpSpPr/>
            <p:nvPr/>
          </p:nvGrpSpPr>
          <p:grpSpPr>
            <a:xfrm>
              <a:off x="201081" y="3758680"/>
              <a:ext cx="334182" cy="334182"/>
              <a:chOff x="-83525" y="4333650"/>
              <a:chExt cx="539700" cy="539700"/>
            </a:xfrm>
          </p:grpSpPr>
          <p:sp>
            <p:nvSpPr>
              <p:cNvPr id="736" name="Google Shape;736;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6"/>
            <p:cNvGrpSpPr/>
            <p:nvPr/>
          </p:nvGrpSpPr>
          <p:grpSpPr>
            <a:xfrm>
              <a:off x="58706" y="4436418"/>
              <a:ext cx="334182" cy="334182"/>
              <a:chOff x="-83525" y="4333650"/>
              <a:chExt cx="539700" cy="539700"/>
            </a:xfrm>
          </p:grpSpPr>
          <p:sp>
            <p:nvSpPr>
              <p:cNvPr id="739" name="Google Shape;739;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6"/>
            <p:cNvGrpSpPr/>
            <p:nvPr/>
          </p:nvGrpSpPr>
          <p:grpSpPr>
            <a:xfrm>
              <a:off x="8653906" y="340693"/>
              <a:ext cx="334182" cy="334182"/>
              <a:chOff x="-83525" y="4333650"/>
              <a:chExt cx="539700" cy="539700"/>
            </a:xfrm>
          </p:grpSpPr>
          <p:sp>
            <p:nvSpPr>
              <p:cNvPr id="742" name="Google Shape;742;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26"/>
            <p:cNvGrpSpPr/>
            <p:nvPr/>
          </p:nvGrpSpPr>
          <p:grpSpPr>
            <a:xfrm>
              <a:off x="8460556" y="1450943"/>
              <a:ext cx="334182" cy="334182"/>
              <a:chOff x="-83525" y="4333650"/>
              <a:chExt cx="539700" cy="539700"/>
            </a:xfrm>
          </p:grpSpPr>
          <p:sp>
            <p:nvSpPr>
              <p:cNvPr id="745" name="Google Shape;745;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7" name="Google Shape;747;p2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48" name="Google Shape;748;p26"/>
          <p:cNvSpPr txBox="1"/>
          <p:nvPr>
            <p:ph idx="2" type="title"/>
          </p:nvPr>
        </p:nvSpPr>
        <p:spPr>
          <a:xfrm>
            <a:off x="720000" y="3625463"/>
            <a:ext cx="23364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9" name="Google Shape;749;p26"/>
          <p:cNvSpPr txBox="1"/>
          <p:nvPr>
            <p:ph idx="1" type="subTitle"/>
          </p:nvPr>
        </p:nvSpPr>
        <p:spPr>
          <a:xfrm>
            <a:off x="720000" y="4000778"/>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0" name="Google Shape;750;p26"/>
          <p:cNvSpPr txBox="1"/>
          <p:nvPr>
            <p:ph idx="3" type="title"/>
          </p:nvPr>
        </p:nvSpPr>
        <p:spPr>
          <a:xfrm>
            <a:off x="3403800" y="3625475"/>
            <a:ext cx="23364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1" name="Google Shape;751;p26"/>
          <p:cNvSpPr txBox="1"/>
          <p:nvPr>
            <p:ph idx="4" type="subTitle"/>
          </p:nvPr>
        </p:nvSpPr>
        <p:spPr>
          <a:xfrm>
            <a:off x="3403800" y="4000791"/>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2" name="Google Shape;752;p26"/>
          <p:cNvSpPr txBox="1"/>
          <p:nvPr>
            <p:ph idx="5" type="title"/>
          </p:nvPr>
        </p:nvSpPr>
        <p:spPr>
          <a:xfrm>
            <a:off x="6087600" y="3625463"/>
            <a:ext cx="23364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3" name="Google Shape;753;p26"/>
          <p:cNvSpPr txBox="1"/>
          <p:nvPr>
            <p:ph idx="6" type="subTitle"/>
          </p:nvPr>
        </p:nvSpPr>
        <p:spPr>
          <a:xfrm>
            <a:off x="6087600" y="4000778"/>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54" name="Shape 754"/>
        <p:cNvGrpSpPr/>
        <p:nvPr/>
      </p:nvGrpSpPr>
      <p:grpSpPr>
        <a:xfrm>
          <a:off x="0" y="0"/>
          <a:ext cx="0" cy="0"/>
          <a:chOff x="0" y="0"/>
          <a:chExt cx="0" cy="0"/>
        </a:xfrm>
      </p:grpSpPr>
      <p:sp>
        <p:nvSpPr>
          <p:cNvPr id="755" name="Google Shape;755;p27"/>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27"/>
          <p:cNvGrpSpPr/>
          <p:nvPr/>
        </p:nvGrpSpPr>
        <p:grpSpPr>
          <a:xfrm>
            <a:off x="-12825" y="-83450"/>
            <a:ext cx="9219398" cy="5308025"/>
            <a:chOff x="-12825" y="-83450"/>
            <a:chExt cx="9219398" cy="5308025"/>
          </a:xfrm>
        </p:grpSpPr>
        <p:cxnSp>
          <p:nvCxnSpPr>
            <p:cNvPr id="757" name="Google Shape;757;p27"/>
            <p:cNvCxnSpPr/>
            <p:nvPr/>
          </p:nvCxnSpPr>
          <p:spPr>
            <a:xfrm>
              <a:off x="-12825" y="3075525"/>
              <a:ext cx="873600" cy="2142900"/>
            </a:xfrm>
            <a:prstGeom prst="straightConnector1">
              <a:avLst/>
            </a:prstGeom>
            <a:noFill/>
            <a:ln cap="rnd" cmpd="sng" w="9525">
              <a:solidFill>
                <a:schemeClr val="accent4"/>
              </a:solidFill>
              <a:prstDash val="solid"/>
              <a:round/>
              <a:headEnd len="med" w="med" type="none"/>
              <a:tailEnd len="med" w="med" type="none"/>
            </a:ln>
          </p:spPr>
        </p:cxnSp>
        <p:cxnSp>
          <p:nvCxnSpPr>
            <p:cNvPr id="758" name="Google Shape;758;p27"/>
            <p:cNvCxnSpPr/>
            <p:nvPr/>
          </p:nvCxnSpPr>
          <p:spPr>
            <a:xfrm flipH="1">
              <a:off x="199750" y="-58500"/>
              <a:ext cx="286800" cy="5258100"/>
            </a:xfrm>
            <a:prstGeom prst="straightConnector1">
              <a:avLst/>
            </a:prstGeom>
            <a:noFill/>
            <a:ln cap="rnd" cmpd="sng" w="9525">
              <a:solidFill>
                <a:schemeClr val="accent4"/>
              </a:solidFill>
              <a:prstDash val="solid"/>
              <a:round/>
              <a:headEnd len="med" w="med" type="none"/>
              <a:tailEnd len="med" w="med" type="none"/>
            </a:ln>
          </p:spPr>
        </p:cxnSp>
        <p:cxnSp>
          <p:nvCxnSpPr>
            <p:cNvPr id="759" name="Google Shape;759;p27"/>
            <p:cNvCxnSpPr/>
            <p:nvPr/>
          </p:nvCxnSpPr>
          <p:spPr>
            <a:xfrm>
              <a:off x="7522325" y="-39775"/>
              <a:ext cx="1659300" cy="1097700"/>
            </a:xfrm>
            <a:prstGeom prst="straightConnector1">
              <a:avLst/>
            </a:prstGeom>
            <a:noFill/>
            <a:ln cap="rnd" cmpd="sng" w="9525">
              <a:solidFill>
                <a:schemeClr val="accent4"/>
              </a:solidFill>
              <a:prstDash val="solid"/>
              <a:round/>
              <a:headEnd len="med" w="med" type="none"/>
              <a:tailEnd len="med" w="med" type="none"/>
            </a:ln>
          </p:spPr>
        </p:cxnSp>
        <p:cxnSp>
          <p:nvCxnSpPr>
            <p:cNvPr id="760" name="Google Shape;760;p27"/>
            <p:cNvCxnSpPr/>
            <p:nvPr/>
          </p:nvCxnSpPr>
          <p:spPr>
            <a:xfrm flipH="1" rot="10800000">
              <a:off x="8314475" y="3590475"/>
              <a:ext cx="848400" cy="1634100"/>
            </a:xfrm>
            <a:prstGeom prst="straightConnector1">
              <a:avLst/>
            </a:prstGeom>
            <a:noFill/>
            <a:ln cap="rnd" cmpd="sng" w="9525">
              <a:solidFill>
                <a:schemeClr val="accent4"/>
              </a:solidFill>
              <a:prstDash val="solid"/>
              <a:round/>
              <a:headEnd len="med" w="med" type="none"/>
              <a:tailEnd len="med" w="med" type="none"/>
            </a:ln>
          </p:spPr>
        </p:cxnSp>
        <p:cxnSp>
          <p:nvCxnSpPr>
            <p:cNvPr id="761" name="Google Shape;761;p27"/>
            <p:cNvCxnSpPr/>
            <p:nvPr/>
          </p:nvCxnSpPr>
          <p:spPr>
            <a:xfrm>
              <a:off x="8302000" y="-83450"/>
              <a:ext cx="873300" cy="4584600"/>
            </a:xfrm>
            <a:prstGeom prst="straightConnector1">
              <a:avLst/>
            </a:prstGeom>
            <a:noFill/>
            <a:ln cap="rnd" cmpd="sng" w="9525">
              <a:solidFill>
                <a:schemeClr val="accent4"/>
              </a:solidFill>
              <a:prstDash val="solid"/>
              <a:round/>
              <a:headEnd len="med" w="med" type="none"/>
              <a:tailEnd len="med" w="med" type="none"/>
            </a:ln>
          </p:spPr>
        </p:cxnSp>
        <p:grpSp>
          <p:nvGrpSpPr>
            <p:cNvPr id="762" name="Google Shape;762;p27"/>
            <p:cNvGrpSpPr/>
            <p:nvPr/>
          </p:nvGrpSpPr>
          <p:grpSpPr>
            <a:xfrm>
              <a:off x="64804" y="834125"/>
              <a:ext cx="718341" cy="718341"/>
              <a:chOff x="-83525" y="4333650"/>
              <a:chExt cx="539700" cy="539700"/>
            </a:xfrm>
          </p:grpSpPr>
          <p:sp>
            <p:nvSpPr>
              <p:cNvPr id="763" name="Google Shape;763;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27"/>
            <p:cNvGrpSpPr/>
            <p:nvPr/>
          </p:nvGrpSpPr>
          <p:grpSpPr>
            <a:xfrm>
              <a:off x="8064829" y="180825"/>
              <a:ext cx="718341" cy="718341"/>
              <a:chOff x="-83525" y="4333650"/>
              <a:chExt cx="539700" cy="539700"/>
            </a:xfrm>
          </p:grpSpPr>
          <p:sp>
            <p:nvSpPr>
              <p:cNvPr id="766" name="Google Shape;766;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27"/>
            <p:cNvGrpSpPr/>
            <p:nvPr/>
          </p:nvGrpSpPr>
          <p:grpSpPr>
            <a:xfrm>
              <a:off x="108716" y="3627493"/>
              <a:ext cx="334182" cy="334182"/>
              <a:chOff x="-83525" y="4333650"/>
              <a:chExt cx="539700" cy="539700"/>
            </a:xfrm>
          </p:grpSpPr>
          <p:sp>
            <p:nvSpPr>
              <p:cNvPr id="769" name="Google Shape;769;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27"/>
            <p:cNvGrpSpPr/>
            <p:nvPr/>
          </p:nvGrpSpPr>
          <p:grpSpPr>
            <a:xfrm>
              <a:off x="8872390" y="3652442"/>
              <a:ext cx="334182" cy="334182"/>
              <a:chOff x="-83525" y="4333650"/>
              <a:chExt cx="539700" cy="539700"/>
            </a:xfrm>
          </p:grpSpPr>
          <p:sp>
            <p:nvSpPr>
              <p:cNvPr id="772" name="Google Shape;772;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27"/>
            <p:cNvGrpSpPr/>
            <p:nvPr/>
          </p:nvGrpSpPr>
          <p:grpSpPr>
            <a:xfrm>
              <a:off x="8538215" y="3184617"/>
              <a:ext cx="334182" cy="334182"/>
              <a:chOff x="-83525" y="4333650"/>
              <a:chExt cx="539700" cy="539700"/>
            </a:xfrm>
          </p:grpSpPr>
          <p:sp>
            <p:nvSpPr>
              <p:cNvPr id="775" name="Google Shape;775;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27"/>
            <p:cNvGrpSpPr/>
            <p:nvPr/>
          </p:nvGrpSpPr>
          <p:grpSpPr>
            <a:xfrm>
              <a:off x="8725315" y="1218292"/>
              <a:ext cx="334182" cy="334182"/>
              <a:chOff x="-83525" y="4333650"/>
              <a:chExt cx="539700" cy="539700"/>
            </a:xfrm>
          </p:grpSpPr>
          <p:sp>
            <p:nvSpPr>
              <p:cNvPr id="778" name="Google Shape;778;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7"/>
            <p:cNvGrpSpPr/>
            <p:nvPr/>
          </p:nvGrpSpPr>
          <p:grpSpPr>
            <a:xfrm>
              <a:off x="828790" y="126742"/>
              <a:ext cx="334182" cy="334182"/>
              <a:chOff x="-83525" y="4333650"/>
              <a:chExt cx="539700" cy="539700"/>
            </a:xfrm>
          </p:grpSpPr>
          <p:sp>
            <p:nvSpPr>
              <p:cNvPr id="781" name="Google Shape;781;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3" name="Google Shape;783;p2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84" name="Google Shape;784;p27"/>
          <p:cNvSpPr txBox="1"/>
          <p:nvPr>
            <p:ph idx="2" type="title"/>
          </p:nvPr>
        </p:nvSpPr>
        <p:spPr>
          <a:xfrm>
            <a:off x="1845637" y="1852475"/>
            <a:ext cx="271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5" name="Google Shape;785;p27"/>
          <p:cNvSpPr txBox="1"/>
          <p:nvPr>
            <p:ph idx="1" type="subTitle"/>
          </p:nvPr>
        </p:nvSpPr>
        <p:spPr>
          <a:xfrm>
            <a:off x="1845649" y="2210400"/>
            <a:ext cx="2710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6" name="Google Shape;786;p27"/>
          <p:cNvSpPr txBox="1"/>
          <p:nvPr>
            <p:ph idx="3" type="title"/>
          </p:nvPr>
        </p:nvSpPr>
        <p:spPr>
          <a:xfrm>
            <a:off x="5713462" y="1852475"/>
            <a:ext cx="271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7" name="Google Shape;787;p27"/>
          <p:cNvSpPr txBox="1"/>
          <p:nvPr>
            <p:ph idx="4" type="subTitle"/>
          </p:nvPr>
        </p:nvSpPr>
        <p:spPr>
          <a:xfrm>
            <a:off x="5713471" y="2210400"/>
            <a:ext cx="2710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8" name="Google Shape;788;p27"/>
          <p:cNvSpPr txBox="1"/>
          <p:nvPr>
            <p:ph idx="5" type="title"/>
          </p:nvPr>
        </p:nvSpPr>
        <p:spPr>
          <a:xfrm>
            <a:off x="1845625" y="3452675"/>
            <a:ext cx="271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9" name="Google Shape;789;p27"/>
          <p:cNvSpPr txBox="1"/>
          <p:nvPr>
            <p:ph idx="6" type="subTitle"/>
          </p:nvPr>
        </p:nvSpPr>
        <p:spPr>
          <a:xfrm>
            <a:off x="1845637" y="3810600"/>
            <a:ext cx="2710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0" name="Google Shape;790;p27"/>
          <p:cNvSpPr txBox="1"/>
          <p:nvPr>
            <p:ph idx="7" type="title"/>
          </p:nvPr>
        </p:nvSpPr>
        <p:spPr>
          <a:xfrm>
            <a:off x="5713450" y="3452675"/>
            <a:ext cx="271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1" name="Google Shape;791;p27"/>
          <p:cNvSpPr txBox="1"/>
          <p:nvPr>
            <p:ph idx="8" type="subTitle"/>
          </p:nvPr>
        </p:nvSpPr>
        <p:spPr>
          <a:xfrm>
            <a:off x="5713459" y="3810600"/>
            <a:ext cx="27105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spTree>
      <p:nvGrpSpPr>
        <p:cNvPr id="792" name="Shape 792"/>
        <p:cNvGrpSpPr/>
        <p:nvPr/>
      </p:nvGrpSpPr>
      <p:grpSpPr>
        <a:xfrm>
          <a:off x="0" y="0"/>
          <a:ext cx="0" cy="0"/>
          <a:chOff x="0" y="0"/>
          <a:chExt cx="0" cy="0"/>
        </a:xfrm>
      </p:grpSpPr>
      <p:sp>
        <p:nvSpPr>
          <p:cNvPr id="793" name="Google Shape;793;p28"/>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28"/>
          <p:cNvGrpSpPr/>
          <p:nvPr/>
        </p:nvGrpSpPr>
        <p:grpSpPr>
          <a:xfrm flipH="1">
            <a:off x="-12825" y="-7250"/>
            <a:ext cx="9219398" cy="5308025"/>
            <a:chOff x="-12825" y="-83450"/>
            <a:chExt cx="9219398" cy="5308025"/>
          </a:xfrm>
        </p:grpSpPr>
        <p:cxnSp>
          <p:nvCxnSpPr>
            <p:cNvPr id="795" name="Google Shape;795;p28"/>
            <p:cNvCxnSpPr/>
            <p:nvPr/>
          </p:nvCxnSpPr>
          <p:spPr>
            <a:xfrm>
              <a:off x="-12825" y="3075525"/>
              <a:ext cx="873600" cy="2142900"/>
            </a:xfrm>
            <a:prstGeom prst="straightConnector1">
              <a:avLst/>
            </a:prstGeom>
            <a:noFill/>
            <a:ln cap="rnd" cmpd="sng" w="9525">
              <a:solidFill>
                <a:schemeClr val="accent4"/>
              </a:solidFill>
              <a:prstDash val="solid"/>
              <a:round/>
              <a:headEnd len="med" w="med" type="none"/>
              <a:tailEnd len="med" w="med" type="none"/>
            </a:ln>
          </p:spPr>
        </p:cxnSp>
        <p:cxnSp>
          <p:nvCxnSpPr>
            <p:cNvPr id="796" name="Google Shape;796;p28"/>
            <p:cNvCxnSpPr/>
            <p:nvPr/>
          </p:nvCxnSpPr>
          <p:spPr>
            <a:xfrm flipH="1">
              <a:off x="199750" y="-58500"/>
              <a:ext cx="286800" cy="5258100"/>
            </a:xfrm>
            <a:prstGeom prst="straightConnector1">
              <a:avLst/>
            </a:prstGeom>
            <a:noFill/>
            <a:ln cap="rnd" cmpd="sng" w="9525">
              <a:solidFill>
                <a:schemeClr val="accent4"/>
              </a:solidFill>
              <a:prstDash val="solid"/>
              <a:round/>
              <a:headEnd len="med" w="med" type="none"/>
              <a:tailEnd len="med" w="med" type="none"/>
            </a:ln>
          </p:spPr>
        </p:cxnSp>
        <p:cxnSp>
          <p:nvCxnSpPr>
            <p:cNvPr id="797" name="Google Shape;797;p28"/>
            <p:cNvCxnSpPr/>
            <p:nvPr/>
          </p:nvCxnSpPr>
          <p:spPr>
            <a:xfrm>
              <a:off x="7522325" y="-39775"/>
              <a:ext cx="1659300" cy="1097700"/>
            </a:xfrm>
            <a:prstGeom prst="straightConnector1">
              <a:avLst/>
            </a:prstGeom>
            <a:noFill/>
            <a:ln cap="rnd" cmpd="sng" w="9525">
              <a:solidFill>
                <a:schemeClr val="accent4"/>
              </a:solidFill>
              <a:prstDash val="solid"/>
              <a:round/>
              <a:headEnd len="med" w="med" type="none"/>
              <a:tailEnd len="med" w="med" type="none"/>
            </a:ln>
          </p:spPr>
        </p:cxnSp>
        <p:cxnSp>
          <p:nvCxnSpPr>
            <p:cNvPr id="798" name="Google Shape;798;p28"/>
            <p:cNvCxnSpPr/>
            <p:nvPr/>
          </p:nvCxnSpPr>
          <p:spPr>
            <a:xfrm flipH="1" rot="10800000">
              <a:off x="8314475" y="3590475"/>
              <a:ext cx="848400" cy="1634100"/>
            </a:xfrm>
            <a:prstGeom prst="straightConnector1">
              <a:avLst/>
            </a:prstGeom>
            <a:noFill/>
            <a:ln cap="rnd" cmpd="sng" w="9525">
              <a:solidFill>
                <a:schemeClr val="accent4"/>
              </a:solidFill>
              <a:prstDash val="solid"/>
              <a:round/>
              <a:headEnd len="med" w="med" type="none"/>
              <a:tailEnd len="med" w="med" type="none"/>
            </a:ln>
          </p:spPr>
        </p:cxnSp>
        <p:cxnSp>
          <p:nvCxnSpPr>
            <p:cNvPr id="799" name="Google Shape;799;p28"/>
            <p:cNvCxnSpPr/>
            <p:nvPr/>
          </p:nvCxnSpPr>
          <p:spPr>
            <a:xfrm>
              <a:off x="8302000" y="-83450"/>
              <a:ext cx="873300" cy="4584600"/>
            </a:xfrm>
            <a:prstGeom prst="straightConnector1">
              <a:avLst/>
            </a:prstGeom>
            <a:noFill/>
            <a:ln cap="rnd" cmpd="sng" w="9525">
              <a:solidFill>
                <a:schemeClr val="accent4"/>
              </a:solidFill>
              <a:prstDash val="solid"/>
              <a:round/>
              <a:headEnd len="med" w="med" type="none"/>
              <a:tailEnd len="med" w="med" type="none"/>
            </a:ln>
          </p:spPr>
        </p:cxnSp>
        <p:grpSp>
          <p:nvGrpSpPr>
            <p:cNvPr id="800" name="Google Shape;800;p28"/>
            <p:cNvGrpSpPr/>
            <p:nvPr/>
          </p:nvGrpSpPr>
          <p:grpSpPr>
            <a:xfrm>
              <a:off x="64804" y="834125"/>
              <a:ext cx="718341" cy="718341"/>
              <a:chOff x="-83525" y="4333650"/>
              <a:chExt cx="539700" cy="539700"/>
            </a:xfrm>
          </p:grpSpPr>
          <p:sp>
            <p:nvSpPr>
              <p:cNvPr id="801" name="Google Shape;801;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28"/>
            <p:cNvGrpSpPr/>
            <p:nvPr/>
          </p:nvGrpSpPr>
          <p:grpSpPr>
            <a:xfrm>
              <a:off x="8064829" y="180825"/>
              <a:ext cx="718341" cy="718341"/>
              <a:chOff x="-83525" y="4333650"/>
              <a:chExt cx="539700" cy="539700"/>
            </a:xfrm>
          </p:grpSpPr>
          <p:sp>
            <p:nvSpPr>
              <p:cNvPr id="804" name="Google Shape;804;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8"/>
            <p:cNvGrpSpPr/>
            <p:nvPr/>
          </p:nvGrpSpPr>
          <p:grpSpPr>
            <a:xfrm>
              <a:off x="108716" y="3627493"/>
              <a:ext cx="334182" cy="334182"/>
              <a:chOff x="-83525" y="4333650"/>
              <a:chExt cx="539700" cy="539700"/>
            </a:xfrm>
          </p:grpSpPr>
          <p:sp>
            <p:nvSpPr>
              <p:cNvPr id="807" name="Google Shape;807;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28"/>
            <p:cNvGrpSpPr/>
            <p:nvPr/>
          </p:nvGrpSpPr>
          <p:grpSpPr>
            <a:xfrm>
              <a:off x="8872390" y="3652442"/>
              <a:ext cx="334182" cy="334182"/>
              <a:chOff x="-83525" y="4333650"/>
              <a:chExt cx="539700" cy="539700"/>
            </a:xfrm>
          </p:grpSpPr>
          <p:sp>
            <p:nvSpPr>
              <p:cNvPr id="810" name="Google Shape;810;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28"/>
            <p:cNvGrpSpPr/>
            <p:nvPr/>
          </p:nvGrpSpPr>
          <p:grpSpPr>
            <a:xfrm>
              <a:off x="8538215" y="3184617"/>
              <a:ext cx="334182" cy="334182"/>
              <a:chOff x="-83525" y="4333650"/>
              <a:chExt cx="539700" cy="539700"/>
            </a:xfrm>
          </p:grpSpPr>
          <p:sp>
            <p:nvSpPr>
              <p:cNvPr id="813" name="Google Shape;813;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28"/>
            <p:cNvGrpSpPr/>
            <p:nvPr/>
          </p:nvGrpSpPr>
          <p:grpSpPr>
            <a:xfrm>
              <a:off x="8725315" y="1218292"/>
              <a:ext cx="334182" cy="334182"/>
              <a:chOff x="-83525" y="4333650"/>
              <a:chExt cx="539700" cy="539700"/>
            </a:xfrm>
          </p:grpSpPr>
          <p:sp>
            <p:nvSpPr>
              <p:cNvPr id="816" name="Google Shape;816;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28"/>
            <p:cNvGrpSpPr/>
            <p:nvPr/>
          </p:nvGrpSpPr>
          <p:grpSpPr>
            <a:xfrm>
              <a:off x="828790" y="126742"/>
              <a:ext cx="334182" cy="334182"/>
              <a:chOff x="-83525" y="4333650"/>
              <a:chExt cx="539700" cy="539700"/>
            </a:xfrm>
          </p:grpSpPr>
          <p:sp>
            <p:nvSpPr>
              <p:cNvPr id="819" name="Google Shape;819;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1" name="Google Shape;821;p28"/>
          <p:cNvSpPr txBox="1"/>
          <p:nvPr>
            <p:ph type="title"/>
          </p:nvPr>
        </p:nvSpPr>
        <p:spPr>
          <a:xfrm>
            <a:off x="720000" y="2123650"/>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2" name="Google Shape;822;p28"/>
          <p:cNvSpPr txBox="1"/>
          <p:nvPr>
            <p:ph idx="1" type="subTitle"/>
          </p:nvPr>
        </p:nvSpPr>
        <p:spPr>
          <a:xfrm>
            <a:off x="720000" y="2481575"/>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3" name="Google Shape;823;p28"/>
          <p:cNvSpPr txBox="1"/>
          <p:nvPr>
            <p:ph idx="2" type="title"/>
          </p:nvPr>
        </p:nvSpPr>
        <p:spPr>
          <a:xfrm>
            <a:off x="3419269" y="2123650"/>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4" name="Google Shape;824;p28"/>
          <p:cNvSpPr txBox="1"/>
          <p:nvPr>
            <p:ph idx="3" type="subTitle"/>
          </p:nvPr>
        </p:nvSpPr>
        <p:spPr>
          <a:xfrm>
            <a:off x="3419272" y="2481575"/>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5" name="Google Shape;825;p28"/>
          <p:cNvSpPr txBox="1"/>
          <p:nvPr>
            <p:ph idx="4" type="title"/>
          </p:nvPr>
        </p:nvSpPr>
        <p:spPr>
          <a:xfrm>
            <a:off x="2094488" y="383802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6" name="Google Shape;826;p28"/>
          <p:cNvSpPr txBox="1"/>
          <p:nvPr>
            <p:ph idx="5" type="subTitle"/>
          </p:nvPr>
        </p:nvSpPr>
        <p:spPr>
          <a:xfrm>
            <a:off x="2094500" y="4195950"/>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7" name="Google Shape;827;p28"/>
          <p:cNvSpPr txBox="1"/>
          <p:nvPr>
            <p:ph idx="6" type="title"/>
          </p:nvPr>
        </p:nvSpPr>
        <p:spPr>
          <a:xfrm>
            <a:off x="4793757" y="383802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8" name="Google Shape;828;p28"/>
          <p:cNvSpPr txBox="1"/>
          <p:nvPr>
            <p:ph idx="7" type="subTitle"/>
          </p:nvPr>
        </p:nvSpPr>
        <p:spPr>
          <a:xfrm>
            <a:off x="4793760" y="4195950"/>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9" name="Google Shape;829;p28"/>
          <p:cNvSpPr txBox="1"/>
          <p:nvPr>
            <p:ph idx="8" type="title"/>
          </p:nvPr>
        </p:nvSpPr>
        <p:spPr>
          <a:xfrm>
            <a:off x="6118545" y="2123650"/>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0" name="Google Shape;830;p28"/>
          <p:cNvSpPr txBox="1"/>
          <p:nvPr>
            <p:ph idx="9" type="subTitle"/>
          </p:nvPr>
        </p:nvSpPr>
        <p:spPr>
          <a:xfrm>
            <a:off x="6118550" y="2481575"/>
            <a:ext cx="2305500" cy="4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1" name="Google Shape;831;p28"/>
          <p:cNvSpPr txBox="1"/>
          <p:nvPr>
            <p:ph idx="13"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32" name="Shape 832"/>
        <p:cNvGrpSpPr/>
        <p:nvPr/>
      </p:nvGrpSpPr>
      <p:grpSpPr>
        <a:xfrm>
          <a:off x="0" y="0"/>
          <a:ext cx="0" cy="0"/>
          <a:chOff x="0" y="0"/>
          <a:chExt cx="0" cy="0"/>
        </a:xfrm>
      </p:grpSpPr>
      <p:sp>
        <p:nvSpPr>
          <p:cNvPr id="833" name="Google Shape;833;p29"/>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9"/>
          <p:cNvGrpSpPr/>
          <p:nvPr/>
        </p:nvGrpSpPr>
        <p:grpSpPr>
          <a:xfrm flipH="1" rot="10800000">
            <a:off x="-12825" y="-7250"/>
            <a:ext cx="9219398" cy="5308025"/>
            <a:chOff x="-12825" y="-83450"/>
            <a:chExt cx="9219398" cy="5308025"/>
          </a:xfrm>
        </p:grpSpPr>
        <p:cxnSp>
          <p:nvCxnSpPr>
            <p:cNvPr id="835" name="Google Shape;835;p29"/>
            <p:cNvCxnSpPr/>
            <p:nvPr/>
          </p:nvCxnSpPr>
          <p:spPr>
            <a:xfrm>
              <a:off x="-12825" y="3075525"/>
              <a:ext cx="873600" cy="2142900"/>
            </a:xfrm>
            <a:prstGeom prst="straightConnector1">
              <a:avLst/>
            </a:prstGeom>
            <a:noFill/>
            <a:ln cap="rnd" cmpd="sng" w="9525">
              <a:solidFill>
                <a:schemeClr val="accent4"/>
              </a:solidFill>
              <a:prstDash val="solid"/>
              <a:round/>
              <a:headEnd len="med" w="med" type="none"/>
              <a:tailEnd len="med" w="med" type="none"/>
            </a:ln>
          </p:spPr>
        </p:cxnSp>
        <p:cxnSp>
          <p:nvCxnSpPr>
            <p:cNvPr id="836" name="Google Shape;836;p29"/>
            <p:cNvCxnSpPr/>
            <p:nvPr/>
          </p:nvCxnSpPr>
          <p:spPr>
            <a:xfrm flipH="1">
              <a:off x="199750" y="-58500"/>
              <a:ext cx="286800" cy="5258100"/>
            </a:xfrm>
            <a:prstGeom prst="straightConnector1">
              <a:avLst/>
            </a:prstGeom>
            <a:noFill/>
            <a:ln cap="rnd" cmpd="sng" w="9525">
              <a:solidFill>
                <a:schemeClr val="accent4"/>
              </a:solidFill>
              <a:prstDash val="solid"/>
              <a:round/>
              <a:headEnd len="med" w="med" type="none"/>
              <a:tailEnd len="med" w="med" type="none"/>
            </a:ln>
          </p:spPr>
        </p:cxnSp>
        <p:cxnSp>
          <p:nvCxnSpPr>
            <p:cNvPr id="837" name="Google Shape;837;p29"/>
            <p:cNvCxnSpPr/>
            <p:nvPr/>
          </p:nvCxnSpPr>
          <p:spPr>
            <a:xfrm>
              <a:off x="7522325" y="-39775"/>
              <a:ext cx="1659300" cy="1097700"/>
            </a:xfrm>
            <a:prstGeom prst="straightConnector1">
              <a:avLst/>
            </a:prstGeom>
            <a:noFill/>
            <a:ln cap="rnd" cmpd="sng" w="9525">
              <a:solidFill>
                <a:schemeClr val="accent4"/>
              </a:solidFill>
              <a:prstDash val="solid"/>
              <a:round/>
              <a:headEnd len="med" w="med" type="none"/>
              <a:tailEnd len="med" w="med" type="none"/>
            </a:ln>
          </p:spPr>
        </p:cxnSp>
        <p:cxnSp>
          <p:nvCxnSpPr>
            <p:cNvPr id="838" name="Google Shape;838;p29"/>
            <p:cNvCxnSpPr/>
            <p:nvPr/>
          </p:nvCxnSpPr>
          <p:spPr>
            <a:xfrm flipH="1" rot="10800000">
              <a:off x="8314475" y="3590475"/>
              <a:ext cx="848400" cy="1634100"/>
            </a:xfrm>
            <a:prstGeom prst="straightConnector1">
              <a:avLst/>
            </a:prstGeom>
            <a:noFill/>
            <a:ln cap="rnd" cmpd="sng" w="9525">
              <a:solidFill>
                <a:schemeClr val="accent4"/>
              </a:solidFill>
              <a:prstDash val="solid"/>
              <a:round/>
              <a:headEnd len="med" w="med" type="none"/>
              <a:tailEnd len="med" w="med" type="none"/>
            </a:ln>
          </p:spPr>
        </p:cxnSp>
        <p:cxnSp>
          <p:nvCxnSpPr>
            <p:cNvPr id="839" name="Google Shape;839;p29"/>
            <p:cNvCxnSpPr/>
            <p:nvPr/>
          </p:nvCxnSpPr>
          <p:spPr>
            <a:xfrm>
              <a:off x="8302000" y="-83450"/>
              <a:ext cx="873300" cy="4584600"/>
            </a:xfrm>
            <a:prstGeom prst="straightConnector1">
              <a:avLst/>
            </a:prstGeom>
            <a:noFill/>
            <a:ln cap="rnd" cmpd="sng" w="9525">
              <a:solidFill>
                <a:schemeClr val="accent4"/>
              </a:solidFill>
              <a:prstDash val="solid"/>
              <a:round/>
              <a:headEnd len="med" w="med" type="none"/>
              <a:tailEnd len="med" w="med" type="none"/>
            </a:ln>
          </p:spPr>
        </p:cxnSp>
        <p:grpSp>
          <p:nvGrpSpPr>
            <p:cNvPr id="840" name="Google Shape;840;p29"/>
            <p:cNvGrpSpPr/>
            <p:nvPr/>
          </p:nvGrpSpPr>
          <p:grpSpPr>
            <a:xfrm>
              <a:off x="64804" y="834125"/>
              <a:ext cx="718341" cy="718341"/>
              <a:chOff x="-83525" y="4333650"/>
              <a:chExt cx="539700" cy="539700"/>
            </a:xfrm>
          </p:grpSpPr>
          <p:sp>
            <p:nvSpPr>
              <p:cNvPr id="841" name="Google Shape;841;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9"/>
            <p:cNvGrpSpPr/>
            <p:nvPr/>
          </p:nvGrpSpPr>
          <p:grpSpPr>
            <a:xfrm>
              <a:off x="8064829" y="180825"/>
              <a:ext cx="718341" cy="718341"/>
              <a:chOff x="-83525" y="4333650"/>
              <a:chExt cx="539700" cy="539700"/>
            </a:xfrm>
          </p:grpSpPr>
          <p:sp>
            <p:nvSpPr>
              <p:cNvPr id="844" name="Google Shape;844;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29"/>
            <p:cNvGrpSpPr/>
            <p:nvPr/>
          </p:nvGrpSpPr>
          <p:grpSpPr>
            <a:xfrm>
              <a:off x="108716" y="3627493"/>
              <a:ext cx="334182" cy="334182"/>
              <a:chOff x="-83525" y="4333650"/>
              <a:chExt cx="539700" cy="539700"/>
            </a:xfrm>
          </p:grpSpPr>
          <p:sp>
            <p:nvSpPr>
              <p:cNvPr id="847" name="Google Shape;847;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29"/>
            <p:cNvGrpSpPr/>
            <p:nvPr/>
          </p:nvGrpSpPr>
          <p:grpSpPr>
            <a:xfrm>
              <a:off x="8872390" y="3652442"/>
              <a:ext cx="334182" cy="334182"/>
              <a:chOff x="-83525" y="4333650"/>
              <a:chExt cx="539700" cy="539700"/>
            </a:xfrm>
          </p:grpSpPr>
          <p:sp>
            <p:nvSpPr>
              <p:cNvPr id="850" name="Google Shape;850;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9"/>
            <p:cNvGrpSpPr/>
            <p:nvPr/>
          </p:nvGrpSpPr>
          <p:grpSpPr>
            <a:xfrm>
              <a:off x="8538215" y="3184617"/>
              <a:ext cx="334182" cy="334182"/>
              <a:chOff x="-83525" y="4333650"/>
              <a:chExt cx="539700" cy="539700"/>
            </a:xfrm>
          </p:grpSpPr>
          <p:sp>
            <p:nvSpPr>
              <p:cNvPr id="853" name="Google Shape;853;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9"/>
            <p:cNvGrpSpPr/>
            <p:nvPr/>
          </p:nvGrpSpPr>
          <p:grpSpPr>
            <a:xfrm>
              <a:off x="8725315" y="1218292"/>
              <a:ext cx="334182" cy="334182"/>
              <a:chOff x="-83525" y="4333650"/>
              <a:chExt cx="539700" cy="539700"/>
            </a:xfrm>
          </p:grpSpPr>
          <p:sp>
            <p:nvSpPr>
              <p:cNvPr id="856" name="Google Shape;856;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29"/>
            <p:cNvGrpSpPr/>
            <p:nvPr/>
          </p:nvGrpSpPr>
          <p:grpSpPr>
            <a:xfrm>
              <a:off x="828790" y="126742"/>
              <a:ext cx="334182" cy="334182"/>
              <a:chOff x="-83525" y="4333650"/>
              <a:chExt cx="539700" cy="539700"/>
            </a:xfrm>
          </p:grpSpPr>
          <p:sp>
            <p:nvSpPr>
              <p:cNvPr id="859" name="Google Shape;859;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1" name="Google Shape;861;p29"/>
          <p:cNvSpPr txBox="1"/>
          <p:nvPr>
            <p:ph type="title"/>
          </p:nvPr>
        </p:nvSpPr>
        <p:spPr>
          <a:xfrm>
            <a:off x="720000" y="18203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62" name="Google Shape;862;p29"/>
          <p:cNvSpPr txBox="1"/>
          <p:nvPr>
            <p:ph idx="1" type="subTitle"/>
          </p:nvPr>
        </p:nvSpPr>
        <p:spPr>
          <a:xfrm>
            <a:off x="720000"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3" name="Google Shape;863;p29"/>
          <p:cNvSpPr txBox="1"/>
          <p:nvPr>
            <p:ph idx="2" type="title"/>
          </p:nvPr>
        </p:nvSpPr>
        <p:spPr>
          <a:xfrm>
            <a:off x="3419269" y="18203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64" name="Google Shape;864;p29"/>
          <p:cNvSpPr txBox="1"/>
          <p:nvPr>
            <p:ph idx="3" type="subTitle"/>
          </p:nvPr>
        </p:nvSpPr>
        <p:spPr>
          <a:xfrm>
            <a:off x="3419271"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5" name="Google Shape;865;p29"/>
          <p:cNvSpPr txBox="1"/>
          <p:nvPr>
            <p:ph idx="4" type="title"/>
          </p:nvPr>
        </p:nvSpPr>
        <p:spPr>
          <a:xfrm>
            <a:off x="720000" y="35348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66" name="Google Shape;866;p29"/>
          <p:cNvSpPr txBox="1"/>
          <p:nvPr>
            <p:ph idx="5" type="subTitle"/>
          </p:nvPr>
        </p:nvSpPr>
        <p:spPr>
          <a:xfrm>
            <a:off x="72000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7" name="Google Shape;867;p29"/>
          <p:cNvSpPr txBox="1"/>
          <p:nvPr>
            <p:ph idx="6" type="title"/>
          </p:nvPr>
        </p:nvSpPr>
        <p:spPr>
          <a:xfrm>
            <a:off x="3419269" y="35348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68" name="Google Shape;868;p29"/>
          <p:cNvSpPr txBox="1"/>
          <p:nvPr>
            <p:ph idx="7" type="subTitle"/>
          </p:nvPr>
        </p:nvSpPr>
        <p:spPr>
          <a:xfrm>
            <a:off x="3419271"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9" name="Google Shape;869;p29"/>
          <p:cNvSpPr txBox="1"/>
          <p:nvPr>
            <p:ph idx="8" type="title"/>
          </p:nvPr>
        </p:nvSpPr>
        <p:spPr>
          <a:xfrm>
            <a:off x="6118545" y="18203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0" name="Google Shape;870;p29"/>
          <p:cNvSpPr txBox="1"/>
          <p:nvPr>
            <p:ph idx="9" type="subTitle"/>
          </p:nvPr>
        </p:nvSpPr>
        <p:spPr>
          <a:xfrm>
            <a:off x="6118550"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1" name="Google Shape;871;p29"/>
          <p:cNvSpPr txBox="1"/>
          <p:nvPr>
            <p:ph idx="13" type="title"/>
          </p:nvPr>
        </p:nvSpPr>
        <p:spPr>
          <a:xfrm>
            <a:off x="6118545" y="3534875"/>
            <a:ext cx="2305500" cy="527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2" name="Google Shape;872;p29"/>
          <p:cNvSpPr txBox="1"/>
          <p:nvPr>
            <p:ph idx="14" type="subTitle"/>
          </p:nvPr>
        </p:nvSpPr>
        <p:spPr>
          <a:xfrm>
            <a:off x="611855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3" name="Google Shape;873;p29"/>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74" name="Shape 874"/>
        <p:cNvGrpSpPr/>
        <p:nvPr/>
      </p:nvGrpSpPr>
      <p:grpSpPr>
        <a:xfrm>
          <a:off x="0" y="0"/>
          <a:ext cx="0" cy="0"/>
          <a:chOff x="0" y="0"/>
          <a:chExt cx="0" cy="0"/>
        </a:xfrm>
      </p:grpSpPr>
      <p:grpSp>
        <p:nvGrpSpPr>
          <p:cNvPr id="875" name="Google Shape;875;p30"/>
          <p:cNvGrpSpPr/>
          <p:nvPr/>
        </p:nvGrpSpPr>
        <p:grpSpPr>
          <a:xfrm flipH="1" rot="10800000">
            <a:off x="0" y="0"/>
            <a:ext cx="9144000" cy="5143500"/>
            <a:chOff x="0" y="0"/>
            <a:chExt cx="9144000" cy="5143500"/>
          </a:xfrm>
        </p:grpSpPr>
        <p:sp>
          <p:nvSpPr>
            <p:cNvPr id="876" name="Google Shape;876;p30"/>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0"/>
          <p:cNvGrpSpPr/>
          <p:nvPr/>
        </p:nvGrpSpPr>
        <p:grpSpPr>
          <a:xfrm>
            <a:off x="-240525" y="-164575"/>
            <a:ext cx="9446850" cy="5376725"/>
            <a:chOff x="-240525" y="-164575"/>
            <a:chExt cx="9446850" cy="5376725"/>
          </a:xfrm>
        </p:grpSpPr>
        <p:cxnSp>
          <p:nvCxnSpPr>
            <p:cNvPr id="879" name="Google Shape;879;p30"/>
            <p:cNvCxnSpPr/>
            <p:nvPr/>
          </p:nvCxnSpPr>
          <p:spPr>
            <a:xfrm>
              <a:off x="5994150" y="-58550"/>
              <a:ext cx="3193500" cy="3455400"/>
            </a:xfrm>
            <a:prstGeom prst="straightConnector1">
              <a:avLst/>
            </a:prstGeom>
            <a:noFill/>
            <a:ln cap="rnd" cmpd="sng" w="9525">
              <a:solidFill>
                <a:schemeClr val="accent4"/>
              </a:solidFill>
              <a:prstDash val="solid"/>
              <a:round/>
              <a:headEnd len="med" w="med" type="none"/>
              <a:tailEnd len="med" w="med" type="none"/>
            </a:ln>
          </p:spPr>
        </p:cxnSp>
        <p:cxnSp>
          <p:nvCxnSpPr>
            <p:cNvPr id="880" name="Google Shape;880;p30"/>
            <p:cNvCxnSpPr/>
            <p:nvPr/>
          </p:nvCxnSpPr>
          <p:spPr>
            <a:xfrm flipH="1" rot="10800000">
              <a:off x="6075225" y="1245050"/>
              <a:ext cx="3131100" cy="361800"/>
            </a:xfrm>
            <a:prstGeom prst="straightConnector1">
              <a:avLst/>
            </a:prstGeom>
            <a:noFill/>
            <a:ln cap="rnd" cmpd="sng" w="9525">
              <a:solidFill>
                <a:schemeClr val="accent4"/>
              </a:solidFill>
              <a:prstDash val="solid"/>
              <a:round/>
              <a:headEnd len="med" w="med" type="none"/>
              <a:tailEnd len="med" w="med" type="none"/>
            </a:ln>
          </p:spPr>
        </p:cxnSp>
        <p:cxnSp>
          <p:nvCxnSpPr>
            <p:cNvPr id="881" name="Google Shape;881;p30"/>
            <p:cNvCxnSpPr/>
            <p:nvPr/>
          </p:nvCxnSpPr>
          <p:spPr>
            <a:xfrm>
              <a:off x="8102375" y="-58550"/>
              <a:ext cx="430500" cy="5270700"/>
            </a:xfrm>
            <a:prstGeom prst="straightConnector1">
              <a:avLst/>
            </a:prstGeom>
            <a:noFill/>
            <a:ln cap="rnd" cmpd="sng" w="9525">
              <a:solidFill>
                <a:schemeClr val="accent4"/>
              </a:solidFill>
              <a:prstDash val="solid"/>
              <a:round/>
              <a:headEnd len="med" w="med" type="none"/>
              <a:tailEnd len="med" w="med" type="none"/>
            </a:ln>
          </p:spPr>
        </p:cxnSp>
        <p:cxnSp>
          <p:nvCxnSpPr>
            <p:cNvPr id="882" name="Google Shape;882;p30"/>
            <p:cNvCxnSpPr/>
            <p:nvPr/>
          </p:nvCxnSpPr>
          <p:spPr>
            <a:xfrm flipH="1" rot="10800000">
              <a:off x="3711275" y="4688125"/>
              <a:ext cx="5476500" cy="505200"/>
            </a:xfrm>
            <a:prstGeom prst="straightConnector1">
              <a:avLst/>
            </a:prstGeom>
            <a:noFill/>
            <a:ln cap="rnd" cmpd="sng" w="9525">
              <a:solidFill>
                <a:schemeClr val="accent4"/>
              </a:solidFill>
              <a:prstDash val="solid"/>
              <a:round/>
              <a:headEnd len="med" w="med" type="none"/>
              <a:tailEnd len="med" w="med" type="none"/>
            </a:ln>
          </p:spPr>
        </p:cxnSp>
        <p:cxnSp>
          <p:nvCxnSpPr>
            <p:cNvPr id="883" name="Google Shape;883;p30"/>
            <p:cNvCxnSpPr/>
            <p:nvPr/>
          </p:nvCxnSpPr>
          <p:spPr>
            <a:xfrm flipH="1">
              <a:off x="1365950" y="2997775"/>
              <a:ext cx="2102100" cy="2164500"/>
            </a:xfrm>
            <a:prstGeom prst="straightConnector1">
              <a:avLst/>
            </a:prstGeom>
            <a:noFill/>
            <a:ln cap="rnd" cmpd="sng" w="9525">
              <a:solidFill>
                <a:schemeClr val="accent4"/>
              </a:solidFill>
              <a:prstDash val="solid"/>
              <a:round/>
              <a:headEnd len="med" w="med" type="none"/>
              <a:tailEnd len="med" w="med" type="none"/>
            </a:ln>
          </p:spPr>
        </p:cxnSp>
        <p:cxnSp>
          <p:nvCxnSpPr>
            <p:cNvPr id="884" name="Google Shape;884;p30"/>
            <p:cNvCxnSpPr/>
            <p:nvPr/>
          </p:nvCxnSpPr>
          <p:spPr>
            <a:xfrm>
              <a:off x="-31125" y="852125"/>
              <a:ext cx="2177100" cy="4353600"/>
            </a:xfrm>
            <a:prstGeom prst="straightConnector1">
              <a:avLst/>
            </a:prstGeom>
            <a:noFill/>
            <a:ln cap="rnd" cmpd="sng" w="9525">
              <a:solidFill>
                <a:schemeClr val="accent4"/>
              </a:solidFill>
              <a:prstDash val="solid"/>
              <a:round/>
              <a:headEnd len="med" w="med" type="none"/>
              <a:tailEnd len="med" w="med" type="none"/>
            </a:ln>
          </p:spPr>
        </p:cxnSp>
        <p:cxnSp>
          <p:nvCxnSpPr>
            <p:cNvPr id="885" name="Google Shape;885;p30"/>
            <p:cNvCxnSpPr/>
            <p:nvPr/>
          </p:nvCxnSpPr>
          <p:spPr>
            <a:xfrm>
              <a:off x="-31125" y="4020700"/>
              <a:ext cx="5725800" cy="1153800"/>
            </a:xfrm>
            <a:prstGeom prst="straightConnector1">
              <a:avLst/>
            </a:prstGeom>
            <a:noFill/>
            <a:ln cap="rnd" cmpd="sng" w="9525">
              <a:solidFill>
                <a:schemeClr val="accent4"/>
              </a:solidFill>
              <a:prstDash val="solid"/>
              <a:round/>
              <a:headEnd len="med" w="med" type="none"/>
              <a:tailEnd len="med" w="med" type="none"/>
            </a:ln>
          </p:spPr>
        </p:cxnSp>
        <p:cxnSp>
          <p:nvCxnSpPr>
            <p:cNvPr id="886" name="Google Shape;886;p30"/>
            <p:cNvCxnSpPr/>
            <p:nvPr/>
          </p:nvCxnSpPr>
          <p:spPr>
            <a:xfrm flipH="1" rot="10800000">
              <a:off x="-18650" y="-133500"/>
              <a:ext cx="1309800" cy="1952400"/>
            </a:xfrm>
            <a:prstGeom prst="straightConnector1">
              <a:avLst/>
            </a:prstGeom>
            <a:noFill/>
            <a:ln cap="rnd" cmpd="sng" w="9525">
              <a:solidFill>
                <a:schemeClr val="accent4"/>
              </a:solidFill>
              <a:prstDash val="solid"/>
              <a:round/>
              <a:headEnd len="med" w="med" type="none"/>
              <a:tailEnd len="med" w="med" type="none"/>
            </a:ln>
          </p:spPr>
        </p:cxnSp>
        <p:cxnSp>
          <p:nvCxnSpPr>
            <p:cNvPr id="887" name="Google Shape;887;p30"/>
            <p:cNvCxnSpPr/>
            <p:nvPr/>
          </p:nvCxnSpPr>
          <p:spPr>
            <a:xfrm>
              <a:off x="449150" y="-164575"/>
              <a:ext cx="1715400" cy="648600"/>
            </a:xfrm>
            <a:prstGeom prst="straightConnector1">
              <a:avLst/>
            </a:prstGeom>
            <a:noFill/>
            <a:ln cap="rnd" cmpd="sng" w="9525">
              <a:solidFill>
                <a:schemeClr val="accent4"/>
              </a:solidFill>
              <a:prstDash val="solid"/>
              <a:round/>
              <a:headEnd len="med" w="med" type="none"/>
              <a:tailEnd len="med" w="med" type="none"/>
            </a:ln>
          </p:spPr>
        </p:cxnSp>
        <p:grpSp>
          <p:nvGrpSpPr>
            <p:cNvPr id="888" name="Google Shape;888;p30"/>
            <p:cNvGrpSpPr/>
            <p:nvPr/>
          </p:nvGrpSpPr>
          <p:grpSpPr>
            <a:xfrm>
              <a:off x="7048151" y="1097950"/>
              <a:ext cx="718341" cy="718341"/>
              <a:chOff x="-83525" y="4333650"/>
              <a:chExt cx="539700" cy="539700"/>
            </a:xfrm>
          </p:grpSpPr>
          <p:sp>
            <p:nvSpPr>
              <p:cNvPr id="889" name="Google Shape;889;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30"/>
            <p:cNvGrpSpPr/>
            <p:nvPr/>
          </p:nvGrpSpPr>
          <p:grpSpPr>
            <a:xfrm>
              <a:off x="8365689" y="586472"/>
              <a:ext cx="265640" cy="265640"/>
              <a:chOff x="-83525" y="4333650"/>
              <a:chExt cx="539700" cy="539700"/>
            </a:xfrm>
          </p:grpSpPr>
          <p:sp>
            <p:nvSpPr>
              <p:cNvPr id="892" name="Google Shape;892;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30"/>
            <p:cNvGrpSpPr/>
            <p:nvPr/>
          </p:nvGrpSpPr>
          <p:grpSpPr>
            <a:xfrm>
              <a:off x="1204000" y="3827316"/>
              <a:ext cx="960558" cy="960558"/>
              <a:chOff x="-83525" y="4333650"/>
              <a:chExt cx="539700" cy="539700"/>
            </a:xfrm>
          </p:grpSpPr>
          <p:sp>
            <p:nvSpPr>
              <p:cNvPr id="895" name="Google Shape;895;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30"/>
            <p:cNvGrpSpPr/>
            <p:nvPr/>
          </p:nvGrpSpPr>
          <p:grpSpPr>
            <a:xfrm>
              <a:off x="-240525" y="945666"/>
              <a:ext cx="960558" cy="960558"/>
              <a:chOff x="-83525" y="4333650"/>
              <a:chExt cx="539700" cy="539700"/>
            </a:xfrm>
          </p:grpSpPr>
          <p:sp>
            <p:nvSpPr>
              <p:cNvPr id="898" name="Google Shape;898;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30"/>
            <p:cNvGrpSpPr/>
            <p:nvPr/>
          </p:nvGrpSpPr>
          <p:grpSpPr>
            <a:xfrm>
              <a:off x="8184801" y="2306097"/>
              <a:ext cx="265640" cy="265640"/>
              <a:chOff x="-83525" y="4333650"/>
              <a:chExt cx="539700" cy="539700"/>
            </a:xfrm>
          </p:grpSpPr>
          <p:sp>
            <p:nvSpPr>
              <p:cNvPr id="901" name="Google Shape;901;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30"/>
            <p:cNvGrpSpPr/>
            <p:nvPr/>
          </p:nvGrpSpPr>
          <p:grpSpPr>
            <a:xfrm>
              <a:off x="8283249" y="4562834"/>
              <a:ext cx="430519" cy="430519"/>
              <a:chOff x="-83525" y="4333650"/>
              <a:chExt cx="539700" cy="539700"/>
            </a:xfrm>
          </p:grpSpPr>
          <p:sp>
            <p:nvSpPr>
              <p:cNvPr id="904" name="Google Shape;904;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30"/>
            <p:cNvGrpSpPr/>
            <p:nvPr/>
          </p:nvGrpSpPr>
          <p:grpSpPr>
            <a:xfrm>
              <a:off x="8005924" y="1151534"/>
              <a:ext cx="430519" cy="430519"/>
              <a:chOff x="-83525" y="4333650"/>
              <a:chExt cx="539700" cy="539700"/>
            </a:xfrm>
          </p:grpSpPr>
          <p:sp>
            <p:nvSpPr>
              <p:cNvPr id="907" name="Google Shape;907;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30"/>
            <p:cNvGrpSpPr/>
            <p:nvPr/>
          </p:nvGrpSpPr>
          <p:grpSpPr>
            <a:xfrm>
              <a:off x="935424" y="-133491"/>
              <a:ext cx="430519" cy="430519"/>
              <a:chOff x="-83525" y="4333650"/>
              <a:chExt cx="539700" cy="539700"/>
            </a:xfrm>
          </p:grpSpPr>
          <p:sp>
            <p:nvSpPr>
              <p:cNvPr id="910" name="Google Shape;910;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0"/>
            <p:cNvGrpSpPr/>
            <p:nvPr/>
          </p:nvGrpSpPr>
          <p:grpSpPr>
            <a:xfrm>
              <a:off x="2192026" y="3249297"/>
              <a:ext cx="265640" cy="265640"/>
              <a:chOff x="-83525" y="4333650"/>
              <a:chExt cx="539700" cy="539700"/>
            </a:xfrm>
          </p:grpSpPr>
          <p:sp>
            <p:nvSpPr>
              <p:cNvPr id="913" name="Google Shape;913;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30"/>
            <p:cNvGrpSpPr/>
            <p:nvPr/>
          </p:nvGrpSpPr>
          <p:grpSpPr>
            <a:xfrm>
              <a:off x="1742915" y="4515985"/>
              <a:ext cx="265640" cy="265640"/>
              <a:chOff x="-83525" y="4333650"/>
              <a:chExt cx="539700" cy="539700"/>
            </a:xfrm>
          </p:grpSpPr>
          <p:sp>
            <p:nvSpPr>
              <p:cNvPr id="916" name="Google Shape;916;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30"/>
            <p:cNvGrpSpPr/>
            <p:nvPr/>
          </p:nvGrpSpPr>
          <p:grpSpPr>
            <a:xfrm>
              <a:off x="598599" y="3434284"/>
              <a:ext cx="430519" cy="430519"/>
              <a:chOff x="-83525" y="4333650"/>
              <a:chExt cx="539700" cy="539700"/>
            </a:xfrm>
          </p:grpSpPr>
          <p:sp>
            <p:nvSpPr>
              <p:cNvPr id="919" name="Google Shape;919;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30"/>
            <p:cNvGrpSpPr/>
            <p:nvPr/>
          </p:nvGrpSpPr>
          <p:grpSpPr>
            <a:xfrm>
              <a:off x="270876" y="4297172"/>
              <a:ext cx="265640" cy="265640"/>
              <a:chOff x="-83525" y="4333650"/>
              <a:chExt cx="539700" cy="539700"/>
            </a:xfrm>
          </p:grpSpPr>
          <p:sp>
            <p:nvSpPr>
              <p:cNvPr id="922" name="Google Shape;922;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30"/>
            <p:cNvGrpSpPr/>
            <p:nvPr/>
          </p:nvGrpSpPr>
          <p:grpSpPr>
            <a:xfrm>
              <a:off x="6848449" y="9"/>
              <a:ext cx="430519" cy="430519"/>
              <a:chOff x="-83525" y="4333650"/>
              <a:chExt cx="539700" cy="539700"/>
            </a:xfrm>
          </p:grpSpPr>
          <p:sp>
            <p:nvSpPr>
              <p:cNvPr id="925" name="Google Shape;925;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30"/>
            <p:cNvGrpSpPr/>
            <p:nvPr/>
          </p:nvGrpSpPr>
          <p:grpSpPr>
            <a:xfrm>
              <a:off x="5858264" y="885872"/>
              <a:ext cx="265640" cy="265640"/>
              <a:chOff x="-83525" y="4333650"/>
              <a:chExt cx="539700" cy="539700"/>
            </a:xfrm>
          </p:grpSpPr>
          <p:sp>
            <p:nvSpPr>
              <p:cNvPr id="928" name="Google Shape;928;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0" name="Google Shape;930;p30"/>
          <p:cNvSpPr txBox="1"/>
          <p:nvPr>
            <p:ph hasCustomPrompt="1" type="title"/>
          </p:nvPr>
        </p:nvSpPr>
        <p:spPr>
          <a:xfrm rot="-255">
            <a:off x="1287612" y="540150"/>
            <a:ext cx="4049700" cy="1428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8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31" name="Google Shape;931;p30"/>
          <p:cNvSpPr txBox="1"/>
          <p:nvPr>
            <p:ph idx="1" type="subTitle"/>
          </p:nvPr>
        </p:nvSpPr>
        <p:spPr>
          <a:xfrm>
            <a:off x="1287638" y="181628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2" name="Google Shape;932;p30"/>
          <p:cNvSpPr txBox="1"/>
          <p:nvPr>
            <p:ph hasCustomPrompt="1" idx="2" type="title"/>
          </p:nvPr>
        </p:nvSpPr>
        <p:spPr>
          <a:xfrm>
            <a:off x="3806688" y="2844700"/>
            <a:ext cx="4049700" cy="1428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8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33" name="Google Shape;933;p30"/>
          <p:cNvSpPr txBox="1"/>
          <p:nvPr>
            <p:ph idx="3" type="subTitle"/>
          </p:nvPr>
        </p:nvSpPr>
        <p:spPr>
          <a:xfrm>
            <a:off x="3806663" y="415828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grpSp>
        <p:nvGrpSpPr>
          <p:cNvPr id="73" name="Google Shape;73;p4"/>
          <p:cNvGrpSpPr/>
          <p:nvPr/>
        </p:nvGrpSpPr>
        <p:grpSpPr>
          <a:xfrm>
            <a:off x="0" y="0"/>
            <a:ext cx="9144000" cy="5143500"/>
            <a:chOff x="0" y="0"/>
            <a:chExt cx="9144000" cy="5143500"/>
          </a:xfrm>
        </p:grpSpPr>
        <p:sp>
          <p:nvSpPr>
            <p:cNvPr id="74" name="Google Shape;74;p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4"/>
          <p:cNvGrpSpPr/>
          <p:nvPr/>
        </p:nvGrpSpPr>
        <p:grpSpPr>
          <a:xfrm>
            <a:off x="-38625" y="-124550"/>
            <a:ext cx="9277700" cy="5339850"/>
            <a:chOff x="-38625" y="-124550"/>
            <a:chExt cx="9277700" cy="5339850"/>
          </a:xfrm>
        </p:grpSpPr>
        <p:cxnSp>
          <p:nvCxnSpPr>
            <p:cNvPr id="77" name="Google Shape;77;p4"/>
            <p:cNvCxnSpPr/>
            <p:nvPr/>
          </p:nvCxnSpPr>
          <p:spPr>
            <a:xfrm>
              <a:off x="7441175" y="-66725"/>
              <a:ext cx="1733700" cy="2596200"/>
            </a:xfrm>
            <a:prstGeom prst="straightConnector1">
              <a:avLst/>
            </a:prstGeom>
            <a:noFill/>
            <a:ln cap="rnd" cmpd="sng" w="9525">
              <a:solidFill>
                <a:schemeClr val="accent4"/>
              </a:solidFill>
              <a:prstDash val="solid"/>
              <a:round/>
              <a:headEnd len="med" w="med" type="none"/>
              <a:tailEnd len="med" w="med" type="none"/>
            </a:ln>
          </p:spPr>
        </p:cxnSp>
        <p:cxnSp>
          <p:nvCxnSpPr>
            <p:cNvPr id="78" name="Google Shape;78;p4"/>
            <p:cNvCxnSpPr/>
            <p:nvPr/>
          </p:nvCxnSpPr>
          <p:spPr>
            <a:xfrm flipH="1">
              <a:off x="2350325" y="4547050"/>
              <a:ext cx="6824400" cy="610500"/>
            </a:xfrm>
            <a:prstGeom prst="straightConnector1">
              <a:avLst/>
            </a:prstGeom>
            <a:noFill/>
            <a:ln cap="rnd" cmpd="sng" w="9525">
              <a:solidFill>
                <a:schemeClr val="accent4"/>
              </a:solidFill>
              <a:prstDash val="solid"/>
              <a:round/>
              <a:headEnd len="med" w="med" type="none"/>
              <a:tailEnd len="med" w="med" type="none"/>
            </a:ln>
          </p:spPr>
        </p:cxnSp>
        <p:cxnSp>
          <p:nvCxnSpPr>
            <p:cNvPr id="79" name="Google Shape;79;p4"/>
            <p:cNvCxnSpPr/>
            <p:nvPr/>
          </p:nvCxnSpPr>
          <p:spPr>
            <a:xfrm>
              <a:off x="6533700" y="4694850"/>
              <a:ext cx="2255400" cy="462600"/>
            </a:xfrm>
            <a:prstGeom prst="straightConnector1">
              <a:avLst/>
            </a:prstGeom>
            <a:noFill/>
            <a:ln cap="rnd" cmpd="sng" w="9525">
              <a:solidFill>
                <a:schemeClr val="accent4"/>
              </a:solidFill>
              <a:prstDash val="solid"/>
              <a:round/>
              <a:headEnd len="med" w="med" type="none"/>
              <a:tailEnd len="med" w="med" type="none"/>
            </a:ln>
          </p:spPr>
        </p:cxnSp>
        <p:cxnSp>
          <p:nvCxnSpPr>
            <p:cNvPr id="80" name="Google Shape;80;p4"/>
            <p:cNvCxnSpPr/>
            <p:nvPr/>
          </p:nvCxnSpPr>
          <p:spPr>
            <a:xfrm flipH="1">
              <a:off x="8911300" y="-73150"/>
              <a:ext cx="32100" cy="1516500"/>
            </a:xfrm>
            <a:prstGeom prst="straightConnector1">
              <a:avLst/>
            </a:prstGeom>
            <a:noFill/>
            <a:ln cap="rnd" cmpd="sng" w="9525">
              <a:solidFill>
                <a:schemeClr val="accent4"/>
              </a:solidFill>
              <a:prstDash val="solid"/>
              <a:round/>
              <a:headEnd len="med" w="med" type="none"/>
              <a:tailEnd len="med" w="med" type="none"/>
            </a:ln>
          </p:spPr>
        </p:cxnSp>
        <p:cxnSp>
          <p:nvCxnSpPr>
            <p:cNvPr id="81" name="Google Shape;81;p4"/>
            <p:cNvCxnSpPr/>
            <p:nvPr/>
          </p:nvCxnSpPr>
          <p:spPr>
            <a:xfrm>
              <a:off x="7420475" y="241725"/>
              <a:ext cx="1818600" cy="533400"/>
            </a:xfrm>
            <a:prstGeom prst="straightConnector1">
              <a:avLst/>
            </a:prstGeom>
            <a:noFill/>
            <a:ln cap="rnd" cmpd="sng" w="9525">
              <a:solidFill>
                <a:schemeClr val="accent4"/>
              </a:solidFill>
              <a:prstDash val="solid"/>
              <a:round/>
              <a:headEnd len="med" w="med" type="none"/>
              <a:tailEnd len="med" w="med" type="none"/>
            </a:ln>
          </p:spPr>
        </p:cxnSp>
        <p:cxnSp>
          <p:nvCxnSpPr>
            <p:cNvPr id="82" name="Google Shape;82;p4"/>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83" name="Google Shape;83;p4"/>
            <p:cNvCxnSpPr/>
            <p:nvPr/>
          </p:nvCxnSpPr>
          <p:spPr>
            <a:xfrm>
              <a:off x="337800" y="-124550"/>
              <a:ext cx="289200" cy="5288400"/>
            </a:xfrm>
            <a:prstGeom prst="straightConnector1">
              <a:avLst/>
            </a:prstGeom>
            <a:noFill/>
            <a:ln cap="rnd" cmpd="sng" w="9525">
              <a:solidFill>
                <a:schemeClr val="accent4"/>
              </a:solidFill>
              <a:prstDash val="solid"/>
              <a:round/>
              <a:headEnd len="med" w="med" type="none"/>
              <a:tailEnd len="med" w="med" type="none"/>
            </a:ln>
          </p:spPr>
        </p:cxnSp>
        <p:cxnSp>
          <p:nvCxnSpPr>
            <p:cNvPr id="84" name="Google Shape;84;p4"/>
            <p:cNvCxnSpPr/>
            <p:nvPr/>
          </p:nvCxnSpPr>
          <p:spPr>
            <a:xfrm>
              <a:off x="-28475" y="4707700"/>
              <a:ext cx="1767000" cy="507600"/>
            </a:xfrm>
            <a:prstGeom prst="straightConnector1">
              <a:avLst/>
            </a:prstGeom>
            <a:noFill/>
            <a:ln cap="rnd" cmpd="sng" w="9525">
              <a:solidFill>
                <a:schemeClr val="accent4"/>
              </a:solidFill>
              <a:prstDash val="solid"/>
              <a:round/>
              <a:headEnd len="med" w="med" type="none"/>
              <a:tailEnd len="med" w="med" type="none"/>
            </a:ln>
          </p:spPr>
        </p:cxnSp>
        <p:grpSp>
          <p:nvGrpSpPr>
            <p:cNvPr id="85" name="Google Shape;85;p4"/>
            <p:cNvGrpSpPr/>
            <p:nvPr/>
          </p:nvGrpSpPr>
          <p:grpSpPr>
            <a:xfrm>
              <a:off x="8673562" y="431300"/>
              <a:ext cx="507588" cy="507588"/>
              <a:chOff x="-83525" y="4333650"/>
              <a:chExt cx="539700" cy="539700"/>
            </a:xfrm>
          </p:grpSpPr>
          <p:sp>
            <p:nvSpPr>
              <p:cNvPr id="86" name="Google Shape;86;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4"/>
            <p:cNvGrpSpPr/>
            <p:nvPr/>
          </p:nvGrpSpPr>
          <p:grpSpPr>
            <a:xfrm>
              <a:off x="7364046" y="-29918"/>
              <a:ext cx="723360" cy="723360"/>
              <a:chOff x="-83525" y="4333650"/>
              <a:chExt cx="539700" cy="539700"/>
            </a:xfrm>
          </p:grpSpPr>
          <p:sp>
            <p:nvSpPr>
              <p:cNvPr id="89" name="Google Shape;89;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4"/>
            <p:cNvGrpSpPr/>
            <p:nvPr/>
          </p:nvGrpSpPr>
          <p:grpSpPr>
            <a:xfrm>
              <a:off x="244196" y="4490620"/>
              <a:ext cx="723360" cy="723360"/>
              <a:chOff x="-83525" y="4333650"/>
              <a:chExt cx="539700" cy="539700"/>
            </a:xfrm>
          </p:grpSpPr>
          <p:sp>
            <p:nvSpPr>
              <p:cNvPr id="92" name="Google Shape;92;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4"/>
            <p:cNvGrpSpPr/>
            <p:nvPr/>
          </p:nvGrpSpPr>
          <p:grpSpPr>
            <a:xfrm>
              <a:off x="206291" y="1036783"/>
              <a:ext cx="389178" cy="389178"/>
              <a:chOff x="-83525" y="4333650"/>
              <a:chExt cx="539700" cy="539700"/>
            </a:xfrm>
          </p:grpSpPr>
          <p:sp>
            <p:nvSpPr>
              <p:cNvPr id="95" name="Google Shape;95;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1009541" y="107783"/>
              <a:ext cx="389178" cy="389178"/>
              <a:chOff x="-83525" y="4333650"/>
              <a:chExt cx="539700" cy="539700"/>
            </a:xfrm>
          </p:grpSpPr>
          <p:sp>
            <p:nvSpPr>
              <p:cNvPr id="98" name="Google Shape;98;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4"/>
            <p:cNvGrpSpPr/>
            <p:nvPr/>
          </p:nvGrpSpPr>
          <p:grpSpPr>
            <a:xfrm>
              <a:off x="6501546" y="4420132"/>
              <a:ext cx="723360" cy="723360"/>
              <a:chOff x="-83525" y="4333650"/>
              <a:chExt cx="539700" cy="539700"/>
            </a:xfrm>
          </p:grpSpPr>
          <p:sp>
            <p:nvSpPr>
              <p:cNvPr id="101" name="Google Shape;101;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 name="Google Shape;103;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04" name="Google Shape;104;p4"/>
          <p:cNvSpPr txBox="1"/>
          <p:nvPr>
            <p:ph idx="1" type="body"/>
          </p:nvPr>
        </p:nvSpPr>
        <p:spPr>
          <a:xfrm>
            <a:off x="720000" y="1217550"/>
            <a:ext cx="7704000" cy="3385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2"/>
              </a:buClr>
              <a:buSzPts val="1400"/>
              <a:buChar char="●"/>
              <a:defRPr sz="105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934" name="Shape 934"/>
        <p:cNvGrpSpPr/>
        <p:nvPr/>
      </p:nvGrpSpPr>
      <p:grpSpPr>
        <a:xfrm>
          <a:off x="0" y="0"/>
          <a:ext cx="0" cy="0"/>
          <a:chOff x="0" y="0"/>
          <a:chExt cx="0" cy="0"/>
        </a:xfrm>
      </p:grpSpPr>
      <p:grpSp>
        <p:nvGrpSpPr>
          <p:cNvPr id="935" name="Google Shape;935;p31"/>
          <p:cNvGrpSpPr/>
          <p:nvPr/>
        </p:nvGrpSpPr>
        <p:grpSpPr>
          <a:xfrm>
            <a:off x="0" y="0"/>
            <a:ext cx="9144000" cy="5143500"/>
            <a:chOff x="0" y="0"/>
            <a:chExt cx="9144000" cy="5143500"/>
          </a:xfrm>
        </p:grpSpPr>
        <p:sp>
          <p:nvSpPr>
            <p:cNvPr id="936" name="Google Shape;936;p3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1"/>
          <p:cNvGrpSpPr/>
          <p:nvPr/>
        </p:nvGrpSpPr>
        <p:grpSpPr>
          <a:xfrm>
            <a:off x="-57340" y="-86000"/>
            <a:ext cx="9209740" cy="5293875"/>
            <a:chOff x="-57340" y="-86000"/>
            <a:chExt cx="9209740" cy="5293875"/>
          </a:xfrm>
        </p:grpSpPr>
        <p:cxnSp>
          <p:nvCxnSpPr>
            <p:cNvPr id="939" name="Google Shape;939;p31"/>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940" name="Google Shape;940;p31"/>
            <p:cNvCxnSpPr/>
            <p:nvPr/>
          </p:nvCxnSpPr>
          <p:spPr>
            <a:xfrm>
              <a:off x="2100" y="224950"/>
              <a:ext cx="9150300" cy="168300"/>
            </a:xfrm>
            <a:prstGeom prst="straightConnector1">
              <a:avLst/>
            </a:prstGeom>
            <a:noFill/>
            <a:ln cap="rnd" cmpd="sng" w="9525">
              <a:solidFill>
                <a:schemeClr val="accent4"/>
              </a:solidFill>
              <a:prstDash val="solid"/>
              <a:round/>
              <a:headEnd len="med" w="med" type="none"/>
              <a:tailEnd len="med" w="med" type="none"/>
            </a:ln>
          </p:spPr>
        </p:cxnSp>
        <p:cxnSp>
          <p:nvCxnSpPr>
            <p:cNvPr id="941" name="Google Shape;941;p31"/>
            <p:cNvCxnSpPr/>
            <p:nvPr/>
          </p:nvCxnSpPr>
          <p:spPr>
            <a:xfrm>
              <a:off x="7997725" y="-37700"/>
              <a:ext cx="1153800" cy="3187200"/>
            </a:xfrm>
            <a:prstGeom prst="straightConnector1">
              <a:avLst/>
            </a:prstGeom>
            <a:noFill/>
            <a:ln cap="rnd" cmpd="sng" w="9525">
              <a:solidFill>
                <a:schemeClr val="accent4"/>
              </a:solidFill>
              <a:prstDash val="solid"/>
              <a:round/>
              <a:headEnd len="med" w="med" type="none"/>
              <a:tailEnd len="med" w="med" type="none"/>
            </a:ln>
          </p:spPr>
        </p:cxnSp>
        <p:cxnSp>
          <p:nvCxnSpPr>
            <p:cNvPr id="942" name="Google Shape;942;p31"/>
            <p:cNvCxnSpPr/>
            <p:nvPr/>
          </p:nvCxnSpPr>
          <p:spPr>
            <a:xfrm>
              <a:off x="-11075" y="1777375"/>
              <a:ext cx="1284900" cy="3430500"/>
            </a:xfrm>
            <a:prstGeom prst="straightConnector1">
              <a:avLst/>
            </a:prstGeom>
            <a:noFill/>
            <a:ln cap="rnd" cmpd="sng" w="9525">
              <a:solidFill>
                <a:schemeClr val="accent4"/>
              </a:solidFill>
              <a:prstDash val="solid"/>
              <a:round/>
              <a:headEnd len="med" w="med" type="none"/>
              <a:tailEnd len="med" w="med" type="none"/>
            </a:ln>
          </p:spPr>
        </p:cxnSp>
        <p:cxnSp>
          <p:nvCxnSpPr>
            <p:cNvPr id="943" name="Google Shape;943;p31"/>
            <p:cNvCxnSpPr/>
            <p:nvPr/>
          </p:nvCxnSpPr>
          <p:spPr>
            <a:xfrm>
              <a:off x="-30475" y="4227975"/>
              <a:ext cx="3823500" cy="929400"/>
            </a:xfrm>
            <a:prstGeom prst="straightConnector1">
              <a:avLst/>
            </a:prstGeom>
            <a:noFill/>
            <a:ln cap="rnd" cmpd="sng" w="9525">
              <a:solidFill>
                <a:schemeClr val="accent4"/>
              </a:solidFill>
              <a:prstDash val="solid"/>
              <a:round/>
              <a:headEnd len="med" w="med" type="none"/>
              <a:tailEnd len="med" w="med" type="none"/>
            </a:ln>
          </p:spPr>
        </p:cxnSp>
        <p:grpSp>
          <p:nvGrpSpPr>
            <p:cNvPr id="944" name="Google Shape;944;p31"/>
            <p:cNvGrpSpPr/>
            <p:nvPr/>
          </p:nvGrpSpPr>
          <p:grpSpPr>
            <a:xfrm>
              <a:off x="525404" y="45408"/>
              <a:ext cx="389178" cy="389178"/>
              <a:chOff x="-83525" y="4333650"/>
              <a:chExt cx="539700" cy="539700"/>
            </a:xfrm>
          </p:grpSpPr>
          <p:sp>
            <p:nvSpPr>
              <p:cNvPr id="945" name="Google Shape;945;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1"/>
            <p:cNvGrpSpPr/>
            <p:nvPr/>
          </p:nvGrpSpPr>
          <p:grpSpPr>
            <a:xfrm>
              <a:off x="7894902" y="126998"/>
              <a:ext cx="482600" cy="482600"/>
              <a:chOff x="-83525" y="4333650"/>
              <a:chExt cx="539700" cy="539700"/>
            </a:xfrm>
          </p:grpSpPr>
          <p:sp>
            <p:nvSpPr>
              <p:cNvPr id="948" name="Google Shape;948;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31"/>
            <p:cNvGrpSpPr/>
            <p:nvPr/>
          </p:nvGrpSpPr>
          <p:grpSpPr>
            <a:xfrm>
              <a:off x="8668547" y="2101235"/>
              <a:ext cx="344976" cy="344976"/>
              <a:chOff x="-83525" y="4333650"/>
              <a:chExt cx="539700" cy="539700"/>
            </a:xfrm>
          </p:grpSpPr>
          <p:sp>
            <p:nvSpPr>
              <p:cNvPr id="951" name="Google Shape;951;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31"/>
            <p:cNvGrpSpPr/>
            <p:nvPr/>
          </p:nvGrpSpPr>
          <p:grpSpPr>
            <a:xfrm>
              <a:off x="758689" y="4234211"/>
              <a:ext cx="482600" cy="482600"/>
              <a:chOff x="-83525" y="4333650"/>
              <a:chExt cx="539700" cy="539700"/>
            </a:xfrm>
          </p:grpSpPr>
          <p:sp>
            <p:nvSpPr>
              <p:cNvPr id="954" name="Google Shape;954;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1"/>
            <p:cNvGrpSpPr/>
            <p:nvPr/>
          </p:nvGrpSpPr>
          <p:grpSpPr>
            <a:xfrm>
              <a:off x="-57340" y="1926598"/>
              <a:ext cx="344976" cy="344976"/>
              <a:chOff x="-83525" y="4333650"/>
              <a:chExt cx="539700" cy="539700"/>
            </a:xfrm>
          </p:grpSpPr>
          <p:sp>
            <p:nvSpPr>
              <p:cNvPr id="957" name="Google Shape;957;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9" name="Google Shape;959;p31"/>
          <p:cNvSpPr txBox="1"/>
          <p:nvPr>
            <p:ph idx="1" type="subTitle"/>
          </p:nvPr>
        </p:nvSpPr>
        <p:spPr>
          <a:xfrm>
            <a:off x="720000" y="2996988"/>
            <a:ext cx="2239500" cy="7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0" name="Google Shape;960;p31"/>
          <p:cNvSpPr txBox="1"/>
          <p:nvPr>
            <p:ph idx="2" type="subTitle"/>
          </p:nvPr>
        </p:nvSpPr>
        <p:spPr>
          <a:xfrm>
            <a:off x="6212450" y="2996988"/>
            <a:ext cx="2239500" cy="7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1" name="Google Shape;961;p31"/>
          <p:cNvSpPr txBox="1"/>
          <p:nvPr>
            <p:ph hasCustomPrompt="1" type="title"/>
          </p:nvPr>
        </p:nvSpPr>
        <p:spPr>
          <a:xfrm>
            <a:off x="720000" y="2031948"/>
            <a:ext cx="2239500" cy="1113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2" name="Google Shape;962;p31"/>
          <p:cNvSpPr txBox="1"/>
          <p:nvPr>
            <p:ph hasCustomPrompt="1" idx="3" type="title"/>
          </p:nvPr>
        </p:nvSpPr>
        <p:spPr>
          <a:xfrm>
            <a:off x="6212450" y="2031948"/>
            <a:ext cx="2239500" cy="1113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3" name="Google Shape;963;p31"/>
          <p:cNvSpPr txBox="1"/>
          <p:nvPr>
            <p:ph idx="4"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64" name="Shape 964"/>
        <p:cNvGrpSpPr/>
        <p:nvPr/>
      </p:nvGrpSpPr>
      <p:grpSpPr>
        <a:xfrm>
          <a:off x="0" y="0"/>
          <a:ext cx="0" cy="0"/>
          <a:chOff x="0" y="0"/>
          <a:chExt cx="0" cy="0"/>
        </a:xfrm>
      </p:grpSpPr>
      <p:grpSp>
        <p:nvGrpSpPr>
          <p:cNvPr id="965" name="Google Shape;965;p32"/>
          <p:cNvGrpSpPr/>
          <p:nvPr/>
        </p:nvGrpSpPr>
        <p:grpSpPr>
          <a:xfrm>
            <a:off x="0" y="0"/>
            <a:ext cx="9144000" cy="5143500"/>
            <a:chOff x="0" y="0"/>
            <a:chExt cx="9144000" cy="5143500"/>
          </a:xfrm>
        </p:grpSpPr>
        <p:sp>
          <p:nvSpPr>
            <p:cNvPr id="966" name="Google Shape;966;p3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32"/>
          <p:cNvSpPr txBox="1"/>
          <p:nvPr/>
        </p:nvSpPr>
        <p:spPr>
          <a:xfrm>
            <a:off x="3925025" y="3203013"/>
            <a:ext cx="32166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4"/>
                </a:solidFill>
                <a:latin typeface="Overpass"/>
                <a:ea typeface="Overpass"/>
                <a:cs typeface="Overpass"/>
                <a:sym typeface="Overpass"/>
              </a:rPr>
              <a:t>CREDITS:</a:t>
            </a:r>
            <a:r>
              <a:rPr lang="en" sz="1100">
                <a:solidFill>
                  <a:schemeClr val="accent4"/>
                </a:solidFill>
                <a:latin typeface="Overpass"/>
                <a:ea typeface="Overpass"/>
                <a:cs typeface="Overpass"/>
                <a:sym typeface="Overpass"/>
              </a:rPr>
              <a:t> </a:t>
            </a:r>
            <a:r>
              <a:rPr lang="en" sz="1100">
                <a:solidFill>
                  <a:schemeClr val="lt1"/>
                </a:solidFill>
                <a:latin typeface="Overpass"/>
                <a:ea typeface="Overpass"/>
                <a:cs typeface="Overpass"/>
                <a:sym typeface="Overpass"/>
              </a:rPr>
              <a:t>This presentation template was created by </a:t>
            </a:r>
            <a:r>
              <a:rPr b="1" lang="en" sz="1100">
                <a:solidFill>
                  <a:schemeClr val="accent4"/>
                </a:solidFill>
                <a:uFill>
                  <a:noFill/>
                </a:uFill>
                <a:latin typeface="Overpass"/>
                <a:ea typeface="Overpass"/>
                <a:cs typeface="Overpass"/>
                <a:sym typeface="Overpass"/>
                <a:hlinkClick r:id="rId2">
                  <a:extLst>
                    <a:ext uri="{A12FA001-AC4F-418D-AE19-62706E023703}">
                      <ahyp:hlinkClr val="tx"/>
                    </a:ext>
                  </a:extLst>
                </a:hlinkClick>
              </a:rPr>
              <a:t>Slidesgo</a:t>
            </a:r>
            <a:r>
              <a:rPr b="1" lang="en" sz="1100">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including icons by </a:t>
            </a:r>
            <a:r>
              <a:rPr b="1" lang="en" sz="1100">
                <a:solidFill>
                  <a:schemeClr val="accent4"/>
                </a:solidFill>
                <a:uFill>
                  <a:noFill/>
                </a:uFill>
                <a:latin typeface="Overpass"/>
                <a:ea typeface="Overpass"/>
                <a:cs typeface="Overpass"/>
                <a:sym typeface="Overpass"/>
                <a:hlinkClick r:id="rId3">
                  <a:extLst>
                    <a:ext uri="{A12FA001-AC4F-418D-AE19-62706E023703}">
                      <ahyp:hlinkClr val="tx"/>
                    </a:ext>
                  </a:extLst>
                </a:hlinkClick>
              </a:rPr>
              <a:t>Flaticon</a:t>
            </a:r>
            <a:r>
              <a:rPr b="1" lang="en" sz="1100">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and infographics &amp; images by </a:t>
            </a:r>
            <a:r>
              <a:rPr b="1" lang="en" sz="1100">
                <a:solidFill>
                  <a:schemeClr val="accent4"/>
                </a:solidFill>
                <a:uFill>
                  <a:noFill/>
                </a:uFill>
                <a:latin typeface="Overpass"/>
                <a:ea typeface="Overpass"/>
                <a:cs typeface="Overpass"/>
                <a:sym typeface="Overpass"/>
                <a:hlinkClick r:id="rId4">
                  <a:extLst>
                    <a:ext uri="{A12FA001-AC4F-418D-AE19-62706E023703}">
                      <ahyp:hlinkClr val="tx"/>
                    </a:ext>
                  </a:extLst>
                </a:hlinkClick>
              </a:rPr>
              <a:t>Freepik</a:t>
            </a:r>
            <a:endParaRPr b="1" sz="1100">
              <a:solidFill>
                <a:schemeClr val="accent4"/>
              </a:solidFill>
              <a:latin typeface="Overpass"/>
              <a:ea typeface="Overpass"/>
              <a:cs typeface="Overpass"/>
              <a:sym typeface="Overpass"/>
            </a:endParaRPr>
          </a:p>
        </p:txBody>
      </p:sp>
      <p:grpSp>
        <p:nvGrpSpPr>
          <p:cNvPr id="969" name="Google Shape;969;p32"/>
          <p:cNvGrpSpPr/>
          <p:nvPr/>
        </p:nvGrpSpPr>
        <p:grpSpPr>
          <a:xfrm>
            <a:off x="-198425" y="-124600"/>
            <a:ext cx="9393725" cy="5424592"/>
            <a:chOff x="-198425" y="-124600"/>
            <a:chExt cx="9393725" cy="5424592"/>
          </a:xfrm>
        </p:grpSpPr>
        <p:cxnSp>
          <p:nvCxnSpPr>
            <p:cNvPr id="970" name="Google Shape;970;p32"/>
            <p:cNvCxnSpPr/>
            <p:nvPr/>
          </p:nvCxnSpPr>
          <p:spPr>
            <a:xfrm>
              <a:off x="3506700" y="-28150"/>
              <a:ext cx="5688600" cy="327600"/>
            </a:xfrm>
            <a:prstGeom prst="straightConnector1">
              <a:avLst/>
            </a:prstGeom>
            <a:noFill/>
            <a:ln cap="rnd" cmpd="sng" w="9525">
              <a:solidFill>
                <a:schemeClr val="accent4"/>
              </a:solidFill>
              <a:prstDash val="solid"/>
              <a:round/>
              <a:headEnd len="med" w="med" type="none"/>
              <a:tailEnd len="med" w="med" type="none"/>
            </a:ln>
          </p:spPr>
        </p:cxnSp>
        <p:cxnSp>
          <p:nvCxnSpPr>
            <p:cNvPr id="971" name="Google Shape;971;p32"/>
            <p:cNvCxnSpPr/>
            <p:nvPr/>
          </p:nvCxnSpPr>
          <p:spPr>
            <a:xfrm>
              <a:off x="8609300" y="-124600"/>
              <a:ext cx="526800" cy="2563800"/>
            </a:xfrm>
            <a:prstGeom prst="straightConnector1">
              <a:avLst/>
            </a:prstGeom>
            <a:noFill/>
            <a:ln cap="rnd" cmpd="sng" w="9525">
              <a:solidFill>
                <a:schemeClr val="accent4"/>
              </a:solidFill>
              <a:prstDash val="solid"/>
              <a:round/>
              <a:headEnd len="med" w="med" type="none"/>
              <a:tailEnd len="med" w="med" type="none"/>
            </a:ln>
          </p:spPr>
        </p:cxnSp>
        <p:cxnSp>
          <p:nvCxnSpPr>
            <p:cNvPr id="972" name="Google Shape;972;p32"/>
            <p:cNvCxnSpPr/>
            <p:nvPr/>
          </p:nvCxnSpPr>
          <p:spPr>
            <a:xfrm flipH="1" rot="10800000">
              <a:off x="2703925" y="4662700"/>
              <a:ext cx="957600" cy="552600"/>
            </a:xfrm>
            <a:prstGeom prst="straightConnector1">
              <a:avLst/>
            </a:prstGeom>
            <a:noFill/>
            <a:ln cap="rnd" cmpd="sng" w="9525">
              <a:solidFill>
                <a:schemeClr val="accent4"/>
              </a:solidFill>
              <a:prstDash val="solid"/>
              <a:round/>
              <a:headEnd len="med" w="med" type="none"/>
              <a:tailEnd len="med" w="med" type="none"/>
            </a:ln>
          </p:spPr>
        </p:cxnSp>
        <p:cxnSp>
          <p:nvCxnSpPr>
            <p:cNvPr id="973" name="Google Shape;973;p32"/>
            <p:cNvCxnSpPr/>
            <p:nvPr/>
          </p:nvCxnSpPr>
          <p:spPr>
            <a:xfrm>
              <a:off x="3173025" y="4643400"/>
              <a:ext cx="2210400" cy="546300"/>
            </a:xfrm>
            <a:prstGeom prst="straightConnector1">
              <a:avLst/>
            </a:prstGeom>
            <a:noFill/>
            <a:ln cap="rnd" cmpd="sng" w="9525">
              <a:solidFill>
                <a:schemeClr val="accent4"/>
              </a:solidFill>
              <a:prstDash val="solid"/>
              <a:round/>
              <a:headEnd len="med" w="med" type="none"/>
              <a:tailEnd len="med" w="med" type="none"/>
            </a:ln>
          </p:spPr>
        </p:cxnSp>
        <p:cxnSp>
          <p:nvCxnSpPr>
            <p:cNvPr id="974" name="Google Shape;974;p32"/>
            <p:cNvCxnSpPr/>
            <p:nvPr/>
          </p:nvCxnSpPr>
          <p:spPr>
            <a:xfrm flipH="1" rot="10800000">
              <a:off x="4141900" y="4849025"/>
              <a:ext cx="5044200" cy="122100"/>
            </a:xfrm>
            <a:prstGeom prst="straightConnector1">
              <a:avLst/>
            </a:prstGeom>
            <a:noFill/>
            <a:ln cap="rnd" cmpd="sng" w="9525">
              <a:solidFill>
                <a:schemeClr val="accent4"/>
              </a:solidFill>
              <a:prstDash val="solid"/>
              <a:round/>
              <a:headEnd len="med" w="med" type="none"/>
              <a:tailEnd len="med" w="med" type="none"/>
            </a:ln>
          </p:spPr>
        </p:cxnSp>
        <p:cxnSp>
          <p:nvCxnSpPr>
            <p:cNvPr id="975" name="Google Shape;975;p32"/>
            <p:cNvCxnSpPr/>
            <p:nvPr/>
          </p:nvCxnSpPr>
          <p:spPr>
            <a:xfrm>
              <a:off x="-198425" y="2876200"/>
              <a:ext cx="796800" cy="2339100"/>
            </a:xfrm>
            <a:prstGeom prst="straightConnector1">
              <a:avLst/>
            </a:prstGeom>
            <a:noFill/>
            <a:ln cap="rnd" cmpd="sng" w="9525">
              <a:solidFill>
                <a:schemeClr val="accent4"/>
              </a:solidFill>
              <a:prstDash val="solid"/>
              <a:round/>
              <a:headEnd len="med" w="med" type="none"/>
              <a:tailEnd len="med" w="med" type="none"/>
            </a:ln>
          </p:spPr>
        </p:cxnSp>
        <p:cxnSp>
          <p:nvCxnSpPr>
            <p:cNvPr id="976" name="Google Shape;976;p32"/>
            <p:cNvCxnSpPr/>
            <p:nvPr/>
          </p:nvCxnSpPr>
          <p:spPr>
            <a:xfrm flipH="1">
              <a:off x="-146900" y="3737350"/>
              <a:ext cx="526800" cy="809700"/>
            </a:xfrm>
            <a:prstGeom prst="straightConnector1">
              <a:avLst/>
            </a:prstGeom>
            <a:noFill/>
            <a:ln cap="rnd" cmpd="sng" w="9525">
              <a:solidFill>
                <a:schemeClr val="accent4"/>
              </a:solidFill>
              <a:prstDash val="solid"/>
              <a:round/>
              <a:headEnd len="med" w="med" type="none"/>
              <a:tailEnd len="med" w="med" type="none"/>
            </a:ln>
          </p:spPr>
        </p:cxnSp>
        <p:grpSp>
          <p:nvGrpSpPr>
            <p:cNvPr id="977" name="Google Shape;977;p32"/>
            <p:cNvGrpSpPr/>
            <p:nvPr/>
          </p:nvGrpSpPr>
          <p:grpSpPr>
            <a:xfrm>
              <a:off x="-165624" y="3659501"/>
              <a:ext cx="718341" cy="718341"/>
              <a:chOff x="-83525" y="4333650"/>
              <a:chExt cx="539700" cy="539700"/>
            </a:xfrm>
          </p:grpSpPr>
          <p:sp>
            <p:nvSpPr>
              <p:cNvPr id="978" name="Google Shape;978;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32"/>
            <p:cNvGrpSpPr/>
            <p:nvPr/>
          </p:nvGrpSpPr>
          <p:grpSpPr>
            <a:xfrm>
              <a:off x="3322345" y="4509449"/>
              <a:ext cx="419725" cy="419725"/>
              <a:chOff x="-83525" y="4333650"/>
              <a:chExt cx="539700" cy="539700"/>
            </a:xfrm>
          </p:grpSpPr>
          <p:sp>
            <p:nvSpPr>
              <p:cNvPr id="981" name="Google Shape;981;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32"/>
            <p:cNvGrpSpPr/>
            <p:nvPr/>
          </p:nvGrpSpPr>
          <p:grpSpPr>
            <a:xfrm>
              <a:off x="8475894" y="68867"/>
              <a:ext cx="419725" cy="419725"/>
              <a:chOff x="-83525" y="4333650"/>
              <a:chExt cx="539700" cy="539700"/>
            </a:xfrm>
          </p:grpSpPr>
          <p:sp>
            <p:nvSpPr>
              <p:cNvPr id="984" name="Google Shape;984;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32"/>
            <p:cNvGrpSpPr/>
            <p:nvPr/>
          </p:nvGrpSpPr>
          <p:grpSpPr>
            <a:xfrm>
              <a:off x="4154182" y="4629037"/>
              <a:ext cx="670955" cy="670955"/>
              <a:chOff x="-83525" y="4333650"/>
              <a:chExt cx="539700" cy="539700"/>
            </a:xfrm>
          </p:grpSpPr>
          <p:sp>
            <p:nvSpPr>
              <p:cNvPr id="987" name="Google Shape;987;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9" name="Google Shape;989;p32"/>
          <p:cNvSpPr txBox="1"/>
          <p:nvPr>
            <p:ph type="ctrTitle"/>
          </p:nvPr>
        </p:nvSpPr>
        <p:spPr>
          <a:xfrm>
            <a:off x="3498300" y="705863"/>
            <a:ext cx="4070100" cy="1165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0" name="Google Shape;990;p32"/>
          <p:cNvSpPr txBox="1"/>
          <p:nvPr>
            <p:ph idx="1" type="subTitle"/>
          </p:nvPr>
        </p:nvSpPr>
        <p:spPr>
          <a:xfrm>
            <a:off x="3924975" y="1898032"/>
            <a:ext cx="32166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1" name="Google Shape;991;p32"/>
          <p:cNvSpPr txBox="1"/>
          <p:nvPr>
            <p:ph idx="2" type="subTitle"/>
          </p:nvPr>
        </p:nvSpPr>
        <p:spPr>
          <a:xfrm rot="-962">
            <a:off x="3924975" y="4018388"/>
            <a:ext cx="32166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92"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2_1_1_2">
    <p:spTree>
      <p:nvGrpSpPr>
        <p:cNvPr id="994"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cap="rnd" cmpd="sng" w="9525">
              <a:solidFill>
                <a:schemeClr val="accent4"/>
              </a:solidFill>
              <a:prstDash val="solid"/>
              <a:round/>
              <a:headEnd len="med" w="med" type="none"/>
              <a:tailEnd len="med" w="med" type="none"/>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3" name="Google Shape;1003;p34"/>
            <p:cNvCxnSpPr/>
            <p:nvPr/>
          </p:nvCxnSpPr>
          <p:spPr>
            <a:xfrm>
              <a:off x="7852875" y="-77200"/>
              <a:ext cx="1291200" cy="3935700"/>
            </a:xfrm>
            <a:prstGeom prst="straightConnector1">
              <a:avLst/>
            </a:prstGeom>
            <a:noFill/>
            <a:ln cap="rnd" cmpd="sng" w="9525">
              <a:solidFill>
                <a:schemeClr val="accent4"/>
              </a:solidFill>
              <a:prstDash val="solid"/>
              <a:round/>
              <a:headEnd len="med" w="med" type="none"/>
              <a:tailEnd len="med" w="med" type="none"/>
            </a:ln>
          </p:spPr>
        </p:cxnSp>
        <p:cxnSp>
          <p:nvCxnSpPr>
            <p:cNvPr id="1004" name="Google Shape;1004;p34"/>
            <p:cNvCxnSpPr/>
            <p:nvPr/>
          </p:nvCxnSpPr>
          <p:spPr>
            <a:xfrm flipH="1" rot="10800000">
              <a:off x="7921650" y="2826975"/>
              <a:ext cx="1384800" cy="2445000"/>
            </a:xfrm>
            <a:prstGeom prst="straightConnector1">
              <a:avLst/>
            </a:prstGeom>
            <a:noFill/>
            <a:ln cap="rnd" cmpd="sng" w="9525">
              <a:solidFill>
                <a:schemeClr val="accent4"/>
              </a:solidFill>
              <a:prstDash val="solid"/>
              <a:round/>
              <a:headEnd len="med" w="med" type="none"/>
              <a:tailEnd len="med" w="med" type="none"/>
            </a:ln>
          </p:spPr>
        </p:cxnSp>
        <p:cxnSp>
          <p:nvCxnSpPr>
            <p:cNvPr id="1005" name="Google Shape;1005;p34"/>
            <p:cNvCxnSpPr/>
            <p:nvPr/>
          </p:nvCxnSpPr>
          <p:spPr>
            <a:xfrm flipH="1">
              <a:off x="-211800" y="-216925"/>
              <a:ext cx="1634100" cy="3667500"/>
            </a:xfrm>
            <a:prstGeom prst="straightConnector1">
              <a:avLst/>
            </a:prstGeom>
            <a:noFill/>
            <a:ln cap="rnd" cmpd="sng" w="9525">
              <a:solidFill>
                <a:schemeClr val="accent4"/>
              </a:solidFill>
              <a:prstDash val="solid"/>
              <a:round/>
              <a:headEnd len="med" w="med" type="none"/>
              <a:tailEnd len="med" w="med" type="none"/>
            </a:ln>
          </p:spPr>
        </p:cxnSp>
        <p:cxnSp>
          <p:nvCxnSpPr>
            <p:cNvPr id="1006" name="Google Shape;1006;p34"/>
            <p:cNvCxnSpPr/>
            <p:nvPr/>
          </p:nvCxnSpPr>
          <p:spPr>
            <a:xfrm>
              <a:off x="-149525" y="1280050"/>
              <a:ext cx="1160100" cy="4104300"/>
            </a:xfrm>
            <a:prstGeom prst="straightConnector1">
              <a:avLst/>
            </a:prstGeom>
            <a:noFill/>
            <a:ln cap="rnd" cmpd="sng" w="9525">
              <a:solidFill>
                <a:schemeClr val="accent4"/>
              </a:solidFill>
              <a:prstDash val="solid"/>
              <a:round/>
              <a:headEnd len="med" w="med" type="none"/>
              <a:tailEnd len="med" w="med" type="none"/>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2_1_1_1_1">
    <p:spTree>
      <p:nvGrpSpPr>
        <p:cNvPr id="1022" name="Shape 1022"/>
        <p:cNvGrpSpPr/>
        <p:nvPr/>
      </p:nvGrpSpPr>
      <p:grpSpPr>
        <a:xfrm>
          <a:off x="0" y="0"/>
          <a:ext cx="0" cy="0"/>
          <a:chOff x="0" y="0"/>
          <a:chExt cx="0" cy="0"/>
        </a:xfrm>
      </p:grpSpPr>
      <p:grpSp>
        <p:nvGrpSpPr>
          <p:cNvPr id="1023" name="Google Shape;1023;p35"/>
          <p:cNvGrpSpPr/>
          <p:nvPr/>
        </p:nvGrpSpPr>
        <p:grpSpPr>
          <a:xfrm flipH="1" rot="10800000">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cap="rnd" cmpd="sng" w="9525">
              <a:solidFill>
                <a:schemeClr val="accent4"/>
              </a:solidFill>
              <a:prstDash val="solid"/>
              <a:round/>
              <a:headEnd len="med" w="med" type="none"/>
              <a:tailEnd len="med" w="med" type="none"/>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1" name="Google Shape;1031;p35"/>
            <p:cNvCxnSpPr/>
            <p:nvPr/>
          </p:nvCxnSpPr>
          <p:spPr>
            <a:xfrm flipH="1" rot="10800000">
              <a:off x="4341400" y="4174325"/>
              <a:ext cx="4952700" cy="1122600"/>
            </a:xfrm>
            <a:prstGeom prst="straightConnector1">
              <a:avLst/>
            </a:prstGeom>
            <a:noFill/>
            <a:ln cap="rnd" cmpd="sng" w="9525">
              <a:solidFill>
                <a:schemeClr val="accent4"/>
              </a:solidFill>
              <a:prstDash val="solid"/>
              <a:round/>
              <a:headEnd len="med" w="med" type="none"/>
              <a:tailEnd len="med" w="med" type="none"/>
            </a:ln>
          </p:spPr>
        </p:cxnSp>
        <p:cxnSp>
          <p:nvCxnSpPr>
            <p:cNvPr id="1032" name="Google Shape;1032;p35"/>
            <p:cNvCxnSpPr/>
            <p:nvPr/>
          </p:nvCxnSpPr>
          <p:spPr>
            <a:xfrm>
              <a:off x="-162000" y="3226100"/>
              <a:ext cx="1122600" cy="2195700"/>
            </a:xfrm>
            <a:prstGeom prst="straightConnector1">
              <a:avLst/>
            </a:prstGeom>
            <a:noFill/>
            <a:ln cap="rnd" cmpd="sng" w="9525">
              <a:solidFill>
                <a:schemeClr val="accent4"/>
              </a:solidFill>
              <a:prstDash val="solid"/>
              <a:round/>
              <a:headEnd len="med" w="med" type="none"/>
              <a:tailEnd len="med" w="med" type="none"/>
            </a:ln>
          </p:spPr>
        </p:cxnSp>
        <p:cxnSp>
          <p:nvCxnSpPr>
            <p:cNvPr id="1033" name="Google Shape;1033;p35"/>
            <p:cNvCxnSpPr/>
            <p:nvPr/>
          </p:nvCxnSpPr>
          <p:spPr>
            <a:xfrm flipH="1" rot="10800000">
              <a:off x="-49725" y="-92250"/>
              <a:ext cx="835800" cy="4728000"/>
            </a:xfrm>
            <a:prstGeom prst="straightConnector1">
              <a:avLst/>
            </a:prstGeom>
            <a:noFill/>
            <a:ln cap="rnd" cmpd="sng" w="9525">
              <a:solidFill>
                <a:schemeClr val="accent4"/>
              </a:solidFill>
              <a:prstDash val="solid"/>
              <a:round/>
              <a:headEnd len="med" w="med" type="none"/>
              <a:tailEnd len="med" w="med" type="none"/>
            </a:ln>
          </p:spPr>
        </p:cxnSp>
        <p:cxnSp>
          <p:nvCxnSpPr>
            <p:cNvPr id="1034" name="Google Shape;1034;p35"/>
            <p:cNvCxnSpPr/>
            <p:nvPr/>
          </p:nvCxnSpPr>
          <p:spPr>
            <a:xfrm flipH="1" rot="10800000">
              <a:off x="-124575" y="-104750"/>
              <a:ext cx="3729900" cy="1235100"/>
            </a:xfrm>
            <a:prstGeom prst="straightConnector1">
              <a:avLst/>
            </a:prstGeom>
            <a:noFill/>
            <a:ln cap="rnd" cmpd="sng" w="9525">
              <a:solidFill>
                <a:schemeClr val="accent4"/>
              </a:solidFill>
              <a:prstDash val="solid"/>
              <a:round/>
              <a:headEnd len="med" w="med" type="none"/>
              <a:tailEnd len="med" w="med" type="none"/>
            </a:ln>
          </p:spPr>
        </p:cxnSp>
        <p:cxnSp>
          <p:nvCxnSpPr>
            <p:cNvPr id="1035" name="Google Shape;1035;p35"/>
            <p:cNvCxnSpPr/>
            <p:nvPr/>
          </p:nvCxnSpPr>
          <p:spPr>
            <a:xfrm>
              <a:off x="8171150" y="-29800"/>
              <a:ext cx="1072800" cy="3742500"/>
            </a:xfrm>
            <a:prstGeom prst="straightConnector1">
              <a:avLst/>
            </a:prstGeom>
            <a:noFill/>
            <a:ln cap="rnd" cmpd="sng" w="9525">
              <a:solidFill>
                <a:schemeClr val="accent4"/>
              </a:solidFill>
              <a:prstDash val="solid"/>
              <a:round/>
              <a:headEnd len="med" w="med" type="none"/>
              <a:tailEnd len="med" w="med" type="none"/>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2">
    <p:spTree>
      <p:nvGrpSpPr>
        <p:cNvPr id="1054"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cap="rnd" cmpd="sng" w="9525">
              <a:solidFill>
                <a:schemeClr val="accent4"/>
              </a:solidFill>
              <a:prstDash val="solid"/>
              <a:round/>
              <a:headEnd len="med" w="med" type="none"/>
              <a:tailEnd len="med" w="med" type="none"/>
            </a:ln>
          </p:spPr>
        </p:cxnSp>
        <p:cxnSp>
          <p:nvCxnSpPr>
            <p:cNvPr id="1058" name="Google Shape;1058;p36"/>
            <p:cNvCxnSpPr/>
            <p:nvPr/>
          </p:nvCxnSpPr>
          <p:spPr>
            <a:xfrm flipH="1">
              <a:off x="199750" y="-58500"/>
              <a:ext cx="286800" cy="5258100"/>
            </a:xfrm>
            <a:prstGeom prst="straightConnector1">
              <a:avLst/>
            </a:prstGeom>
            <a:noFill/>
            <a:ln cap="rnd" cmpd="sng" w="9525">
              <a:solidFill>
                <a:schemeClr val="accent4"/>
              </a:solidFill>
              <a:prstDash val="solid"/>
              <a:round/>
              <a:headEnd len="med" w="med" type="none"/>
              <a:tailEnd len="med" w="med" type="none"/>
            </a:ln>
          </p:spPr>
        </p:cxnSp>
        <p:cxnSp>
          <p:nvCxnSpPr>
            <p:cNvPr id="1059" name="Google Shape;1059;p36"/>
            <p:cNvCxnSpPr/>
            <p:nvPr/>
          </p:nvCxnSpPr>
          <p:spPr>
            <a:xfrm>
              <a:off x="7522325" y="-39775"/>
              <a:ext cx="1659300" cy="1097700"/>
            </a:xfrm>
            <a:prstGeom prst="straightConnector1">
              <a:avLst/>
            </a:prstGeom>
            <a:noFill/>
            <a:ln cap="rnd" cmpd="sng" w="9525">
              <a:solidFill>
                <a:schemeClr val="accent4"/>
              </a:solidFill>
              <a:prstDash val="solid"/>
              <a:round/>
              <a:headEnd len="med" w="med" type="none"/>
              <a:tailEnd len="med" w="med" type="none"/>
            </a:ln>
          </p:spPr>
        </p:cxnSp>
        <p:cxnSp>
          <p:nvCxnSpPr>
            <p:cNvPr id="1060" name="Google Shape;1060;p36"/>
            <p:cNvCxnSpPr/>
            <p:nvPr/>
          </p:nvCxnSpPr>
          <p:spPr>
            <a:xfrm flipH="1" rot="10800000">
              <a:off x="8314475" y="3590475"/>
              <a:ext cx="848400" cy="1634100"/>
            </a:xfrm>
            <a:prstGeom prst="straightConnector1">
              <a:avLst/>
            </a:prstGeom>
            <a:noFill/>
            <a:ln cap="rnd" cmpd="sng" w="9525">
              <a:solidFill>
                <a:schemeClr val="accent4"/>
              </a:solidFill>
              <a:prstDash val="solid"/>
              <a:round/>
              <a:headEnd len="med" w="med" type="none"/>
              <a:tailEnd len="med" w="med" type="none"/>
            </a:ln>
          </p:spPr>
        </p:cxnSp>
        <p:cxnSp>
          <p:nvCxnSpPr>
            <p:cNvPr id="1061" name="Google Shape;1061;p36"/>
            <p:cNvCxnSpPr/>
            <p:nvPr/>
          </p:nvCxnSpPr>
          <p:spPr>
            <a:xfrm>
              <a:off x="8302000" y="-83450"/>
              <a:ext cx="873300" cy="4584600"/>
            </a:xfrm>
            <a:prstGeom prst="straightConnector1">
              <a:avLst/>
            </a:prstGeom>
            <a:noFill/>
            <a:ln cap="rnd" cmpd="sng" w="9525">
              <a:solidFill>
                <a:schemeClr val="accent4"/>
              </a:solidFill>
              <a:prstDash val="solid"/>
              <a:round/>
              <a:headEnd len="med" w="med" type="none"/>
              <a:tailEnd len="med" w="med" type="none"/>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TITLE_AND_TWO_COLUMNS_1_1">
    <p:spTree>
      <p:nvGrpSpPr>
        <p:cNvPr id="1083"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cap="rnd" cmpd="sng" w="9525">
              <a:solidFill>
                <a:schemeClr val="accent4"/>
              </a:solidFill>
              <a:prstDash val="solid"/>
              <a:round/>
              <a:headEnd len="med" w="med" type="none"/>
              <a:tailEnd len="med" w="med" type="none"/>
            </a:ln>
          </p:spPr>
        </p:cxnSp>
        <p:cxnSp>
          <p:nvCxnSpPr>
            <p:cNvPr id="1089" name="Google Shape;1089;p37"/>
            <p:cNvCxnSpPr/>
            <p:nvPr/>
          </p:nvCxnSpPr>
          <p:spPr>
            <a:xfrm>
              <a:off x="2100" y="224950"/>
              <a:ext cx="9150300" cy="168300"/>
            </a:xfrm>
            <a:prstGeom prst="straightConnector1">
              <a:avLst/>
            </a:prstGeom>
            <a:noFill/>
            <a:ln cap="rnd" cmpd="sng" w="9525">
              <a:solidFill>
                <a:schemeClr val="accent4"/>
              </a:solidFill>
              <a:prstDash val="solid"/>
              <a:round/>
              <a:headEnd len="med" w="med" type="none"/>
              <a:tailEnd len="med" w="med" type="none"/>
            </a:ln>
          </p:spPr>
        </p:cxnSp>
        <p:cxnSp>
          <p:nvCxnSpPr>
            <p:cNvPr id="1090" name="Google Shape;1090;p37"/>
            <p:cNvCxnSpPr/>
            <p:nvPr/>
          </p:nvCxnSpPr>
          <p:spPr>
            <a:xfrm>
              <a:off x="7997725" y="-37700"/>
              <a:ext cx="1153800" cy="3187200"/>
            </a:xfrm>
            <a:prstGeom prst="straightConnector1">
              <a:avLst/>
            </a:prstGeom>
            <a:noFill/>
            <a:ln cap="rnd" cmpd="sng" w="9525">
              <a:solidFill>
                <a:schemeClr val="accent4"/>
              </a:solidFill>
              <a:prstDash val="solid"/>
              <a:round/>
              <a:headEnd len="med" w="med" type="none"/>
              <a:tailEnd len="med" w="med" type="none"/>
            </a:ln>
          </p:spPr>
        </p:cxnSp>
        <p:cxnSp>
          <p:nvCxnSpPr>
            <p:cNvPr id="1091" name="Google Shape;1091;p37"/>
            <p:cNvCxnSpPr/>
            <p:nvPr/>
          </p:nvCxnSpPr>
          <p:spPr>
            <a:xfrm>
              <a:off x="-11075" y="1777375"/>
              <a:ext cx="1284900" cy="3430500"/>
            </a:xfrm>
            <a:prstGeom prst="straightConnector1">
              <a:avLst/>
            </a:prstGeom>
            <a:noFill/>
            <a:ln cap="rnd" cmpd="sng" w="9525">
              <a:solidFill>
                <a:schemeClr val="accent4"/>
              </a:solidFill>
              <a:prstDash val="solid"/>
              <a:round/>
              <a:headEnd len="med" w="med" type="none"/>
              <a:tailEnd len="med" w="med" type="none"/>
            </a:ln>
          </p:spPr>
        </p:cxnSp>
        <p:cxnSp>
          <p:nvCxnSpPr>
            <p:cNvPr id="1092" name="Google Shape;1092;p37"/>
            <p:cNvCxnSpPr/>
            <p:nvPr/>
          </p:nvCxnSpPr>
          <p:spPr>
            <a:xfrm>
              <a:off x="-30475" y="4227975"/>
              <a:ext cx="3823500" cy="929400"/>
            </a:xfrm>
            <a:prstGeom prst="straightConnector1">
              <a:avLst/>
            </a:prstGeom>
            <a:noFill/>
            <a:ln cap="rnd" cmpd="sng" w="9525">
              <a:solidFill>
                <a:schemeClr val="accent4"/>
              </a:solidFill>
              <a:prstDash val="solid"/>
              <a:round/>
              <a:headEnd len="med" w="med" type="none"/>
              <a:tailEnd len="med" w="med" type="none"/>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5"/>
          <p:cNvGrpSpPr/>
          <p:nvPr/>
        </p:nvGrpSpPr>
        <p:grpSpPr>
          <a:xfrm>
            <a:off x="-12825" y="-92425"/>
            <a:ext cx="9277475" cy="5339875"/>
            <a:chOff x="-12825" y="-92425"/>
            <a:chExt cx="9277475" cy="5339875"/>
          </a:xfrm>
        </p:grpSpPr>
        <p:cxnSp>
          <p:nvCxnSpPr>
            <p:cNvPr id="108" name="Google Shape;108;p5"/>
            <p:cNvCxnSpPr/>
            <p:nvPr/>
          </p:nvCxnSpPr>
          <p:spPr>
            <a:xfrm>
              <a:off x="7595400" y="-15300"/>
              <a:ext cx="1566600" cy="3649800"/>
            </a:xfrm>
            <a:prstGeom prst="straightConnector1">
              <a:avLst/>
            </a:prstGeom>
            <a:noFill/>
            <a:ln cap="rnd" cmpd="sng" w="9525">
              <a:solidFill>
                <a:schemeClr val="accent4"/>
              </a:solidFill>
              <a:prstDash val="solid"/>
              <a:round/>
              <a:headEnd len="med" w="med" type="none"/>
              <a:tailEnd len="med" w="med" type="none"/>
            </a:ln>
          </p:spPr>
        </p:cxnSp>
        <p:cxnSp>
          <p:nvCxnSpPr>
            <p:cNvPr id="109" name="Google Shape;109;p5"/>
            <p:cNvCxnSpPr/>
            <p:nvPr/>
          </p:nvCxnSpPr>
          <p:spPr>
            <a:xfrm flipH="1">
              <a:off x="8397150" y="-53850"/>
              <a:ext cx="334200" cy="5301300"/>
            </a:xfrm>
            <a:prstGeom prst="straightConnector1">
              <a:avLst/>
            </a:prstGeom>
            <a:noFill/>
            <a:ln cap="rnd" cmpd="sng" w="9525">
              <a:solidFill>
                <a:schemeClr val="accent4"/>
              </a:solidFill>
              <a:prstDash val="solid"/>
              <a:round/>
              <a:headEnd len="med" w="med" type="none"/>
              <a:tailEnd len="med" w="med" type="none"/>
            </a:ln>
          </p:spPr>
        </p:cxnSp>
        <p:cxnSp>
          <p:nvCxnSpPr>
            <p:cNvPr id="110" name="Google Shape;110;p5"/>
            <p:cNvCxnSpPr/>
            <p:nvPr/>
          </p:nvCxnSpPr>
          <p:spPr>
            <a:xfrm flipH="1" rot="10800000">
              <a:off x="3442850" y="4604900"/>
              <a:ext cx="5821800" cy="552600"/>
            </a:xfrm>
            <a:prstGeom prst="straightConnector1">
              <a:avLst/>
            </a:prstGeom>
            <a:noFill/>
            <a:ln cap="rnd" cmpd="sng" w="9525">
              <a:solidFill>
                <a:schemeClr val="accent4"/>
              </a:solidFill>
              <a:prstDash val="solid"/>
              <a:round/>
              <a:headEnd len="med" w="med" type="none"/>
              <a:tailEnd len="med" w="med" type="none"/>
            </a:ln>
          </p:spPr>
        </p:cxnSp>
        <p:cxnSp>
          <p:nvCxnSpPr>
            <p:cNvPr id="111" name="Google Shape;111;p5"/>
            <p:cNvCxnSpPr/>
            <p:nvPr/>
          </p:nvCxnSpPr>
          <p:spPr>
            <a:xfrm>
              <a:off x="-12825" y="3075525"/>
              <a:ext cx="2949600" cy="2127000"/>
            </a:xfrm>
            <a:prstGeom prst="straightConnector1">
              <a:avLst/>
            </a:prstGeom>
            <a:noFill/>
            <a:ln cap="rnd" cmpd="sng" w="9525">
              <a:solidFill>
                <a:schemeClr val="accent4"/>
              </a:solidFill>
              <a:prstDash val="solid"/>
              <a:round/>
              <a:headEnd len="med" w="med" type="none"/>
              <a:tailEnd len="med" w="med" type="none"/>
            </a:ln>
          </p:spPr>
        </p:cxnSp>
        <p:cxnSp>
          <p:nvCxnSpPr>
            <p:cNvPr id="112" name="Google Shape;112;p5"/>
            <p:cNvCxnSpPr/>
            <p:nvPr/>
          </p:nvCxnSpPr>
          <p:spPr>
            <a:xfrm flipH="1" rot="10800000">
              <a:off x="147875" y="3962200"/>
              <a:ext cx="2750400" cy="1266000"/>
            </a:xfrm>
            <a:prstGeom prst="straightConnector1">
              <a:avLst/>
            </a:prstGeom>
            <a:noFill/>
            <a:ln cap="rnd" cmpd="sng" w="9525">
              <a:solidFill>
                <a:schemeClr val="accent4"/>
              </a:solidFill>
              <a:prstDash val="solid"/>
              <a:round/>
              <a:headEnd len="med" w="med" type="none"/>
              <a:tailEnd len="med" w="med" type="none"/>
            </a:ln>
          </p:spPr>
        </p:cxnSp>
        <p:cxnSp>
          <p:nvCxnSpPr>
            <p:cNvPr id="113" name="Google Shape;113;p5"/>
            <p:cNvCxnSpPr/>
            <p:nvPr/>
          </p:nvCxnSpPr>
          <p:spPr>
            <a:xfrm flipH="1">
              <a:off x="-12650" y="-92425"/>
              <a:ext cx="1047300" cy="3887700"/>
            </a:xfrm>
            <a:prstGeom prst="straightConnector1">
              <a:avLst/>
            </a:prstGeom>
            <a:noFill/>
            <a:ln cap="rnd" cmpd="sng" w="9525">
              <a:solidFill>
                <a:schemeClr val="accent4"/>
              </a:solidFill>
              <a:prstDash val="solid"/>
              <a:round/>
              <a:headEnd len="med" w="med" type="none"/>
              <a:tailEnd len="med" w="med" type="none"/>
            </a:ln>
          </p:spPr>
        </p:cxnSp>
        <p:grpSp>
          <p:nvGrpSpPr>
            <p:cNvPr id="114" name="Google Shape;114;p5"/>
            <p:cNvGrpSpPr/>
            <p:nvPr/>
          </p:nvGrpSpPr>
          <p:grpSpPr>
            <a:xfrm>
              <a:off x="8224354" y="1932425"/>
              <a:ext cx="718341" cy="718341"/>
              <a:chOff x="-83525" y="4333650"/>
              <a:chExt cx="539700" cy="539700"/>
            </a:xfrm>
          </p:grpSpPr>
          <p:sp>
            <p:nvSpPr>
              <p:cNvPr id="115" name="Google Shape;115;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5"/>
            <p:cNvGrpSpPr/>
            <p:nvPr/>
          </p:nvGrpSpPr>
          <p:grpSpPr>
            <a:xfrm>
              <a:off x="8197378" y="4416357"/>
              <a:ext cx="533979" cy="533979"/>
              <a:chOff x="-83525" y="4333650"/>
              <a:chExt cx="539700" cy="539700"/>
            </a:xfrm>
          </p:grpSpPr>
          <p:sp>
            <p:nvSpPr>
              <p:cNvPr id="118" name="Google Shape;118;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5"/>
            <p:cNvGrpSpPr/>
            <p:nvPr/>
          </p:nvGrpSpPr>
          <p:grpSpPr>
            <a:xfrm>
              <a:off x="1483629" y="4040125"/>
              <a:ext cx="718341" cy="718341"/>
              <a:chOff x="-83525" y="4333650"/>
              <a:chExt cx="539700" cy="539700"/>
            </a:xfrm>
          </p:grpSpPr>
          <p:sp>
            <p:nvSpPr>
              <p:cNvPr id="121" name="Google Shape;121;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5"/>
            <p:cNvGrpSpPr/>
            <p:nvPr/>
          </p:nvGrpSpPr>
          <p:grpSpPr>
            <a:xfrm>
              <a:off x="-12648" y="3015155"/>
              <a:ext cx="334182" cy="334182"/>
              <a:chOff x="-83525" y="4333650"/>
              <a:chExt cx="539700" cy="539700"/>
            </a:xfrm>
          </p:grpSpPr>
          <p:sp>
            <p:nvSpPr>
              <p:cNvPr id="124" name="Google Shape;124;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705394" y="372755"/>
              <a:ext cx="334182" cy="334182"/>
              <a:chOff x="-83525" y="4333650"/>
              <a:chExt cx="539700" cy="539700"/>
            </a:xfrm>
          </p:grpSpPr>
          <p:sp>
            <p:nvSpPr>
              <p:cNvPr id="127" name="Google Shape;127;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5"/>
          <p:cNvSpPr txBox="1"/>
          <p:nvPr>
            <p:ph idx="1" type="subTitle"/>
          </p:nvPr>
        </p:nvSpPr>
        <p:spPr>
          <a:xfrm>
            <a:off x="720000" y="1692750"/>
            <a:ext cx="2907600" cy="47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000"/>
              <a:buFont typeface="Jua"/>
              <a:buNone/>
              <a:defRPr b="1" sz="2000">
                <a:latin typeface="Oxanium"/>
                <a:ea typeface="Oxanium"/>
                <a:cs typeface="Oxanium"/>
                <a:sym typeface="Oxanium"/>
              </a:defRPr>
            </a:lvl1pPr>
            <a:lvl2pPr lvl="1" algn="ctr">
              <a:lnSpc>
                <a:spcPct val="100000"/>
              </a:lnSpc>
              <a:spcBef>
                <a:spcPts val="1600"/>
              </a:spcBef>
              <a:spcAft>
                <a:spcPts val="0"/>
              </a:spcAft>
              <a:buSzPts val="2000"/>
              <a:buFont typeface="Jua"/>
              <a:buNone/>
              <a:defRPr b="1" sz="2000">
                <a:latin typeface="Jua"/>
                <a:ea typeface="Jua"/>
                <a:cs typeface="Jua"/>
                <a:sym typeface="Jua"/>
              </a:defRPr>
            </a:lvl2pPr>
            <a:lvl3pPr lvl="2" algn="ctr">
              <a:lnSpc>
                <a:spcPct val="100000"/>
              </a:lnSpc>
              <a:spcBef>
                <a:spcPts val="1600"/>
              </a:spcBef>
              <a:spcAft>
                <a:spcPts val="0"/>
              </a:spcAft>
              <a:buSzPts val="2000"/>
              <a:buFont typeface="Jua"/>
              <a:buNone/>
              <a:defRPr b="1" sz="2000">
                <a:latin typeface="Jua"/>
                <a:ea typeface="Jua"/>
                <a:cs typeface="Jua"/>
                <a:sym typeface="Jua"/>
              </a:defRPr>
            </a:lvl3pPr>
            <a:lvl4pPr lvl="3" algn="ctr">
              <a:lnSpc>
                <a:spcPct val="100000"/>
              </a:lnSpc>
              <a:spcBef>
                <a:spcPts val="1600"/>
              </a:spcBef>
              <a:spcAft>
                <a:spcPts val="0"/>
              </a:spcAft>
              <a:buSzPts val="2000"/>
              <a:buFont typeface="Jua"/>
              <a:buNone/>
              <a:defRPr b="1" sz="2000">
                <a:latin typeface="Jua"/>
                <a:ea typeface="Jua"/>
                <a:cs typeface="Jua"/>
                <a:sym typeface="Jua"/>
              </a:defRPr>
            </a:lvl4pPr>
            <a:lvl5pPr lvl="4" algn="ctr">
              <a:lnSpc>
                <a:spcPct val="100000"/>
              </a:lnSpc>
              <a:spcBef>
                <a:spcPts val="1600"/>
              </a:spcBef>
              <a:spcAft>
                <a:spcPts val="0"/>
              </a:spcAft>
              <a:buSzPts val="2000"/>
              <a:buFont typeface="Jua"/>
              <a:buNone/>
              <a:defRPr b="1" sz="2000">
                <a:latin typeface="Jua"/>
                <a:ea typeface="Jua"/>
                <a:cs typeface="Jua"/>
                <a:sym typeface="Jua"/>
              </a:defRPr>
            </a:lvl5pPr>
            <a:lvl6pPr lvl="5" algn="ctr">
              <a:lnSpc>
                <a:spcPct val="100000"/>
              </a:lnSpc>
              <a:spcBef>
                <a:spcPts val="1600"/>
              </a:spcBef>
              <a:spcAft>
                <a:spcPts val="0"/>
              </a:spcAft>
              <a:buSzPts val="2000"/>
              <a:buFont typeface="Jua"/>
              <a:buNone/>
              <a:defRPr b="1" sz="2000">
                <a:latin typeface="Jua"/>
                <a:ea typeface="Jua"/>
                <a:cs typeface="Jua"/>
                <a:sym typeface="Jua"/>
              </a:defRPr>
            </a:lvl6pPr>
            <a:lvl7pPr lvl="6" algn="ctr">
              <a:lnSpc>
                <a:spcPct val="100000"/>
              </a:lnSpc>
              <a:spcBef>
                <a:spcPts val="1600"/>
              </a:spcBef>
              <a:spcAft>
                <a:spcPts val="0"/>
              </a:spcAft>
              <a:buSzPts val="2000"/>
              <a:buFont typeface="Jua"/>
              <a:buNone/>
              <a:defRPr b="1" sz="2000">
                <a:latin typeface="Jua"/>
                <a:ea typeface="Jua"/>
                <a:cs typeface="Jua"/>
                <a:sym typeface="Jua"/>
              </a:defRPr>
            </a:lvl7pPr>
            <a:lvl8pPr lvl="7" algn="ctr">
              <a:lnSpc>
                <a:spcPct val="100000"/>
              </a:lnSpc>
              <a:spcBef>
                <a:spcPts val="1600"/>
              </a:spcBef>
              <a:spcAft>
                <a:spcPts val="0"/>
              </a:spcAft>
              <a:buSzPts val="2000"/>
              <a:buFont typeface="Jua"/>
              <a:buNone/>
              <a:defRPr b="1" sz="2000">
                <a:latin typeface="Jua"/>
                <a:ea typeface="Jua"/>
                <a:cs typeface="Jua"/>
                <a:sym typeface="Jua"/>
              </a:defRPr>
            </a:lvl8pPr>
            <a:lvl9pPr lvl="8" algn="ctr">
              <a:lnSpc>
                <a:spcPct val="100000"/>
              </a:lnSpc>
              <a:spcBef>
                <a:spcPts val="1600"/>
              </a:spcBef>
              <a:spcAft>
                <a:spcPts val="1600"/>
              </a:spcAft>
              <a:buSzPts val="2000"/>
              <a:buFont typeface="Jua"/>
              <a:buNone/>
              <a:defRPr b="1" sz="2000">
                <a:latin typeface="Jua"/>
                <a:ea typeface="Jua"/>
                <a:cs typeface="Jua"/>
                <a:sym typeface="Jua"/>
              </a:defRPr>
            </a:lvl9pPr>
          </a:lstStyle>
          <a:p/>
        </p:txBody>
      </p:sp>
      <p:sp>
        <p:nvSpPr>
          <p:cNvPr id="130" name="Google Shape;130;p5"/>
          <p:cNvSpPr txBox="1"/>
          <p:nvPr>
            <p:ph idx="2" type="subTitle"/>
          </p:nvPr>
        </p:nvSpPr>
        <p:spPr>
          <a:xfrm>
            <a:off x="5516400" y="3158775"/>
            <a:ext cx="2907600" cy="477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Jua"/>
              <a:buNone/>
              <a:defRPr b="1" sz="2000">
                <a:latin typeface="Oxanium"/>
                <a:ea typeface="Oxanium"/>
                <a:cs typeface="Oxanium"/>
                <a:sym typeface="Oxanium"/>
              </a:defRPr>
            </a:lvl1pPr>
            <a:lvl2pPr lvl="1" rtl="0" algn="ctr">
              <a:lnSpc>
                <a:spcPct val="100000"/>
              </a:lnSpc>
              <a:spcBef>
                <a:spcPts val="1600"/>
              </a:spcBef>
              <a:spcAft>
                <a:spcPts val="0"/>
              </a:spcAft>
              <a:buSzPts val="2000"/>
              <a:buFont typeface="Jua"/>
              <a:buNone/>
              <a:defRPr b="1" sz="2000">
                <a:latin typeface="Jua"/>
                <a:ea typeface="Jua"/>
                <a:cs typeface="Jua"/>
                <a:sym typeface="Jua"/>
              </a:defRPr>
            </a:lvl2pPr>
            <a:lvl3pPr lvl="2" rtl="0" algn="ctr">
              <a:lnSpc>
                <a:spcPct val="100000"/>
              </a:lnSpc>
              <a:spcBef>
                <a:spcPts val="1600"/>
              </a:spcBef>
              <a:spcAft>
                <a:spcPts val="0"/>
              </a:spcAft>
              <a:buSzPts val="2000"/>
              <a:buFont typeface="Jua"/>
              <a:buNone/>
              <a:defRPr b="1" sz="2000">
                <a:latin typeface="Jua"/>
                <a:ea typeface="Jua"/>
                <a:cs typeface="Jua"/>
                <a:sym typeface="Jua"/>
              </a:defRPr>
            </a:lvl3pPr>
            <a:lvl4pPr lvl="3" rtl="0" algn="ctr">
              <a:lnSpc>
                <a:spcPct val="100000"/>
              </a:lnSpc>
              <a:spcBef>
                <a:spcPts val="1600"/>
              </a:spcBef>
              <a:spcAft>
                <a:spcPts val="0"/>
              </a:spcAft>
              <a:buSzPts val="2000"/>
              <a:buFont typeface="Jua"/>
              <a:buNone/>
              <a:defRPr b="1" sz="2000">
                <a:latin typeface="Jua"/>
                <a:ea typeface="Jua"/>
                <a:cs typeface="Jua"/>
                <a:sym typeface="Jua"/>
              </a:defRPr>
            </a:lvl4pPr>
            <a:lvl5pPr lvl="4" rtl="0" algn="ctr">
              <a:lnSpc>
                <a:spcPct val="100000"/>
              </a:lnSpc>
              <a:spcBef>
                <a:spcPts val="1600"/>
              </a:spcBef>
              <a:spcAft>
                <a:spcPts val="0"/>
              </a:spcAft>
              <a:buSzPts val="2000"/>
              <a:buFont typeface="Jua"/>
              <a:buNone/>
              <a:defRPr b="1" sz="2000">
                <a:latin typeface="Jua"/>
                <a:ea typeface="Jua"/>
                <a:cs typeface="Jua"/>
                <a:sym typeface="Jua"/>
              </a:defRPr>
            </a:lvl5pPr>
            <a:lvl6pPr lvl="5" rtl="0" algn="ctr">
              <a:lnSpc>
                <a:spcPct val="100000"/>
              </a:lnSpc>
              <a:spcBef>
                <a:spcPts val="1600"/>
              </a:spcBef>
              <a:spcAft>
                <a:spcPts val="0"/>
              </a:spcAft>
              <a:buSzPts val="2000"/>
              <a:buFont typeface="Jua"/>
              <a:buNone/>
              <a:defRPr b="1" sz="2000">
                <a:latin typeface="Jua"/>
                <a:ea typeface="Jua"/>
                <a:cs typeface="Jua"/>
                <a:sym typeface="Jua"/>
              </a:defRPr>
            </a:lvl6pPr>
            <a:lvl7pPr lvl="6" rtl="0" algn="ctr">
              <a:lnSpc>
                <a:spcPct val="100000"/>
              </a:lnSpc>
              <a:spcBef>
                <a:spcPts val="1600"/>
              </a:spcBef>
              <a:spcAft>
                <a:spcPts val="0"/>
              </a:spcAft>
              <a:buSzPts val="2000"/>
              <a:buFont typeface="Jua"/>
              <a:buNone/>
              <a:defRPr b="1" sz="2000">
                <a:latin typeface="Jua"/>
                <a:ea typeface="Jua"/>
                <a:cs typeface="Jua"/>
                <a:sym typeface="Jua"/>
              </a:defRPr>
            </a:lvl7pPr>
            <a:lvl8pPr lvl="7" rtl="0" algn="ctr">
              <a:lnSpc>
                <a:spcPct val="100000"/>
              </a:lnSpc>
              <a:spcBef>
                <a:spcPts val="1600"/>
              </a:spcBef>
              <a:spcAft>
                <a:spcPts val="0"/>
              </a:spcAft>
              <a:buSzPts val="2000"/>
              <a:buFont typeface="Jua"/>
              <a:buNone/>
              <a:defRPr b="1" sz="2000">
                <a:latin typeface="Jua"/>
                <a:ea typeface="Jua"/>
                <a:cs typeface="Jua"/>
                <a:sym typeface="Jua"/>
              </a:defRPr>
            </a:lvl8pPr>
            <a:lvl9pPr lvl="8" rtl="0" algn="ctr">
              <a:lnSpc>
                <a:spcPct val="100000"/>
              </a:lnSpc>
              <a:spcBef>
                <a:spcPts val="1600"/>
              </a:spcBef>
              <a:spcAft>
                <a:spcPts val="1600"/>
              </a:spcAft>
              <a:buSzPts val="2000"/>
              <a:buFont typeface="Jua"/>
              <a:buNone/>
              <a:defRPr b="1" sz="2000">
                <a:latin typeface="Jua"/>
                <a:ea typeface="Jua"/>
                <a:cs typeface="Jua"/>
                <a:sym typeface="Jua"/>
              </a:defRPr>
            </a:lvl9pPr>
          </a:lstStyle>
          <a:p/>
        </p:txBody>
      </p:sp>
      <p:sp>
        <p:nvSpPr>
          <p:cNvPr id="131" name="Google Shape;131;p5"/>
          <p:cNvSpPr txBox="1"/>
          <p:nvPr>
            <p:ph idx="3" type="subTitle"/>
          </p:nvPr>
        </p:nvSpPr>
        <p:spPr>
          <a:xfrm>
            <a:off x="720000" y="2073850"/>
            <a:ext cx="2907600" cy="81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 name="Google Shape;132;p5"/>
          <p:cNvSpPr txBox="1"/>
          <p:nvPr>
            <p:ph idx="4" type="subTitle"/>
          </p:nvPr>
        </p:nvSpPr>
        <p:spPr>
          <a:xfrm>
            <a:off x="5516400" y="3539875"/>
            <a:ext cx="2907600" cy="81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 name="Google Shape;133;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grpSp>
        <p:nvGrpSpPr>
          <p:cNvPr id="135" name="Google Shape;135;p6"/>
          <p:cNvGrpSpPr/>
          <p:nvPr/>
        </p:nvGrpSpPr>
        <p:grpSpPr>
          <a:xfrm>
            <a:off x="0" y="0"/>
            <a:ext cx="9144000" cy="5143500"/>
            <a:chOff x="0" y="0"/>
            <a:chExt cx="9144000" cy="5143500"/>
          </a:xfrm>
        </p:grpSpPr>
        <p:sp>
          <p:nvSpPr>
            <p:cNvPr id="136" name="Google Shape;136;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6"/>
          <p:cNvGrpSpPr/>
          <p:nvPr/>
        </p:nvGrpSpPr>
        <p:grpSpPr>
          <a:xfrm>
            <a:off x="-12750" y="-92425"/>
            <a:ext cx="9188775" cy="5282075"/>
            <a:chOff x="-12750" y="-92425"/>
            <a:chExt cx="9188775" cy="5282075"/>
          </a:xfrm>
        </p:grpSpPr>
        <p:cxnSp>
          <p:nvCxnSpPr>
            <p:cNvPr id="139" name="Google Shape;139;p6"/>
            <p:cNvCxnSpPr/>
            <p:nvPr/>
          </p:nvCxnSpPr>
          <p:spPr>
            <a:xfrm>
              <a:off x="7254825" y="-73150"/>
              <a:ext cx="1921200" cy="1002600"/>
            </a:xfrm>
            <a:prstGeom prst="straightConnector1">
              <a:avLst/>
            </a:prstGeom>
            <a:noFill/>
            <a:ln cap="rnd" cmpd="sng" w="9525">
              <a:solidFill>
                <a:schemeClr val="accent4"/>
              </a:solidFill>
              <a:prstDash val="solid"/>
              <a:round/>
              <a:headEnd len="med" w="med" type="none"/>
              <a:tailEnd len="med" w="med" type="none"/>
            </a:ln>
          </p:spPr>
        </p:cxnSp>
        <p:cxnSp>
          <p:nvCxnSpPr>
            <p:cNvPr id="140" name="Google Shape;140;p6"/>
            <p:cNvCxnSpPr/>
            <p:nvPr/>
          </p:nvCxnSpPr>
          <p:spPr>
            <a:xfrm flipH="1">
              <a:off x="-6475" y="-53850"/>
              <a:ext cx="1098900" cy="1812000"/>
            </a:xfrm>
            <a:prstGeom prst="straightConnector1">
              <a:avLst/>
            </a:prstGeom>
            <a:noFill/>
            <a:ln cap="rnd" cmpd="sng" w="9525">
              <a:solidFill>
                <a:schemeClr val="accent4"/>
              </a:solidFill>
              <a:prstDash val="solid"/>
              <a:round/>
              <a:headEnd len="med" w="med" type="none"/>
              <a:tailEnd len="med" w="med" type="none"/>
            </a:ln>
          </p:spPr>
        </p:cxnSp>
        <p:cxnSp>
          <p:nvCxnSpPr>
            <p:cNvPr id="141" name="Google Shape;141;p6"/>
            <p:cNvCxnSpPr/>
            <p:nvPr/>
          </p:nvCxnSpPr>
          <p:spPr>
            <a:xfrm flipH="1">
              <a:off x="-12750" y="-92425"/>
              <a:ext cx="552600" cy="3566400"/>
            </a:xfrm>
            <a:prstGeom prst="straightConnector1">
              <a:avLst/>
            </a:prstGeom>
            <a:noFill/>
            <a:ln cap="rnd" cmpd="sng" w="9525">
              <a:solidFill>
                <a:schemeClr val="accent4"/>
              </a:solidFill>
              <a:prstDash val="solid"/>
              <a:round/>
              <a:headEnd len="med" w="med" type="none"/>
              <a:tailEnd len="med" w="med" type="none"/>
            </a:ln>
          </p:spPr>
        </p:cxnSp>
        <p:cxnSp>
          <p:nvCxnSpPr>
            <p:cNvPr id="142" name="Google Shape;142;p6"/>
            <p:cNvCxnSpPr/>
            <p:nvPr/>
          </p:nvCxnSpPr>
          <p:spPr>
            <a:xfrm flipH="1" rot="10800000">
              <a:off x="8604325" y="2561350"/>
              <a:ext cx="552600" cy="2628300"/>
            </a:xfrm>
            <a:prstGeom prst="straightConnector1">
              <a:avLst/>
            </a:prstGeom>
            <a:noFill/>
            <a:ln cap="rnd" cmpd="sng" w="9525">
              <a:solidFill>
                <a:schemeClr val="accent4"/>
              </a:solidFill>
              <a:prstDash val="solid"/>
              <a:round/>
              <a:headEnd len="med" w="med" type="none"/>
              <a:tailEnd len="med" w="med" type="none"/>
            </a:ln>
          </p:spPr>
        </p:cxnSp>
        <p:grpSp>
          <p:nvGrpSpPr>
            <p:cNvPr id="143" name="Google Shape;143;p6"/>
            <p:cNvGrpSpPr/>
            <p:nvPr/>
          </p:nvGrpSpPr>
          <p:grpSpPr>
            <a:xfrm>
              <a:off x="120119" y="996242"/>
              <a:ext cx="419725" cy="419725"/>
              <a:chOff x="-83525" y="4333650"/>
              <a:chExt cx="539700" cy="539700"/>
            </a:xfrm>
          </p:grpSpPr>
          <p:sp>
            <p:nvSpPr>
              <p:cNvPr id="144" name="Google Shape;14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6"/>
            <p:cNvGrpSpPr/>
            <p:nvPr/>
          </p:nvGrpSpPr>
          <p:grpSpPr>
            <a:xfrm>
              <a:off x="8126742" y="240026"/>
              <a:ext cx="599661" cy="599607"/>
              <a:chOff x="-83525" y="4333650"/>
              <a:chExt cx="539700" cy="539700"/>
            </a:xfrm>
          </p:grpSpPr>
          <p:sp>
            <p:nvSpPr>
              <p:cNvPr id="147" name="Google Shape;147;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6"/>
            <p:cNvGrpSpPr/>
            <p:nvPr/>
          </p:nvGrpSpPr>
          <p:grpSpPr>
            <a:xfrm>
              <a:off x="8756294" y="3264592"/>
              <a:ext cx="419725" cy="419725"/>
              <a:chOff x="-83525" y="4333650"/>
              <a:chExt cx="539700" cy="539700"/>
            </a:xfrm>
          </p:grpSpPr>
          <p:sp>
            <p:nvSpPr>
              <p:cNvPr id="150" name="Google Shape;150;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3" name="Shape 153"/>
        <p:cNvGrpSpPr/>
        <p:nvPr/>
      </p:nvGrpSpPr>
      <p:grpSpPr>
        <a:xfrm>
          <a:off x="0" y="0"/>
          <a:ext cx="0" cy="0"/>
          <a:chOff x="0" y="0"/>
          <a:chExt cx="0" cy="0"/>
        </a:xfrm>
      </p:grpSpPr>
      <p:grpSp>
        <p:nvGrpSpPr>
          <p:cNvPr id="154" name="Google Shape;154;p7"/>
          <p:cNvGrpSpPr/>
          <p:nvPr/>
        </p:nvGrpSpPr>
        <p:grpSpPr>
          <a:xfrm flipH="1" rot="10800000">
            <a:off x="0" y="0"/>
            <a:ext cx="9144000" cy="5143500"/>
            <a:chOff x="0" y="0"/>
            <a:chExt cx="9144000" cy="5143500"/>
          </a:xfrm>
        </p:grpSpPr>
        <p:sp>
          <p:nvSpPr>
            <p:cNvPr id="155" name="Google Shape;155;p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7"/>
          <p:cNvGrpSpPr/>
          <p:nvPr/>
        </p:nvGrpSpPr>
        <p:grpSpPr>
          <a:xfrm>
            <a:off x="-24925" y="-58550"/>
            <a:ext cx="9280375" cy="5214400"/>
            <a:chOff x="-24925" y="-58550"/>
            <a:chExt cx="9280375" cy="5214400"/>
          </a:xfrm>
        </p:grpSpPr>
        <p:cxnSp>
          <p:nvCxnSpPr>
            <p:cNvPr id="158" name="Google Shape;158;p7"/>
            <p:cNvCxnSpPr/>
            <p:nvPr/>
          </p:nvCxnSpPr>
          <p:spPr>
            <a:xfrm>
              <a:off x="6519450" y="-46075"/>
              <a:ext cx="2736000" cy="949800"/>
            </a:xfrm>
            <a:prstGeom prst="straightConnector1">
              <a:avLst/>
            </a:prstGeom>
            <a:noFill/>
            <a:ln cap="rnd" cmpd="sng" w="9525">
              <a:solidFill>
                <a:schemeClr val="accent4"/>
              </a:solidFill>
              <a:prstDash val="solid"/>
              <a:round/>
              <a:headEnd len="med" w="med" type="none"/>
              <a:tailEnd len="med" w="med" type="none"/>
            </a:ln>
          </p:spPr>
        </p:cxnSp>
        <p:grpSp>
          <p:nvGrpSpPr>
            <p:cNvPr id="159" name="Google Shape;159;p7"/>
            <p:cNvGrpSpPr/>
            <p:nvPr/>
          </p:nvGrpSpPr>
          <p:grpSpPr>
            <a:xfrm>
              <a:off x="8355390" y="368163"/>
              <a:ext cx="718341" cy="718341"/>
              <a:chOff x="-83525" y="4333650"/>
              <a:chExt cx="539700" cy="539700"/>
            </a:xfrm>
          </p:grpSpPr>
          <p:sp>
            <p:nvSpPr>
              <p:cNvPr id="160" name="Google Shape;160;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7"/>
            <p:cNvGrpSpPr/>
            <p:nvPr/>
          </p:nvGrpSpPr>
          <p:grpSpPr>
            <a:xfrm>
              <a:off x="8100801" y="168547"/>
              <a:ext cx="265640" cy="265640"/>
              <a:chOff x="-83525" y="4333650"/>
              <a:chExt cx="539700" cy="539700"/>
            </a:xfrm>
          </p:grpSpPr>
          <p:sp>
            <p:nvSpPr>
              <p:cNvPr id="163" name="Google Shape;163;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5" name="Google Shape;165;p7"/>
            <p:cNvCxnSpPr/>
            <p:nvPr/>
          </p:nvCxnSpPr>
          <p:spPr>
            <a:xfrm>
              <a:off x="8552850" y="-58550"/>
              <a:ext cx="613500" cy="3070800"/>
            </a:xfrm>
            <a:prstGeom prst="straightConnector1">
              <a:avLst/>
            </a:prstGeom>
            <a:noFill/>
            <a:ln cap="rnd" cmpd="sng" w="9525">
              <a:solidFill>
                <a:schemeClr val="accent4"/>
              </a:solidFill>
              <a:prstDash val="solid"/>
              <a:round/>
              <a:headEnd len="med" w="med" type="none"/>
              <a:tailEnd len="med" w="med" type="none"/>
            </a:ln>
          </p:spPr>
        </p:cxnSp>
        <p:cxnSp>
          <p:nvCxnSpPr>
            <p:cNvPr id="166" name="Google Shape;166;p7"/>
            <p:cNvCxnSpPr/>
            <p:nvPr/>
          </p:nvCxnSpPr>
          <p:spPr>
            <a:xfrm>
              <a:off x="406150" y="-46075"/>
              <a:ext cx="261900" cy="5195700"/>
            </a:xfrm>
            <a:prstGeom prst="straightConnector1">
              <a:avLst/>
            </a:prstGeom>
            <a:noFill/>
            <a:ln cap="rnd" cmpd="sng" w="9525">
              <a:solidFill>
                <a:schemeClr val="accent4"/>
              </a:solidFill>
              <a:prstDash val="solid"/>
              <a:round/>
              <a:headEnd len="med" w="med" type="none"/>
              <a:tailEnd len="med" w="med" type="none"/>
            </a:ln>
          </p:spPr>
        </p:cxnSp>
        <p:cxnSp>
          <p:nvCxnSpPr>
            <p:cNvPr id="167" name="Google Shape;167;p7"/>
            <p:cNvCxnSpPr/>
            <p:nvPr/>
          </p:nvCxnSpPr>
          <p:spPr>
            <a:xfrm>
              <a:off x="-24925" y="4326350"/>
              <a:ext cx="6293400" cy="829500"/>
            </a:xfrm>
            <a:prstGeom prst="straightConnector1">
              <a:avLst/>
            </a:prstGeom>
            <a:noFill/>
            <a:ln cap="rnd" cmpd="sng" w="9525">
              <a:solidFill>
                <a:schemeClr val="accent4"/>
              </a:solidFill>
              <a:prstDash val="solid"/>
              <a:round/>
              <a:headEnd len="med" w="med" type="none"/>
              <a:tailEnd len="med" w="med" type="none"/>
            </a:ln>
          </p:spPr>
        </p:cxnSp>
        <p:grpSp>
          <p:nvGrpSpPr>
            <p:cNvPr id="168" name="Google Shape;168;p7"/>
            <p:cNvGrpSpPr/>
            <p:nvPr/>
          </p:nvGrpSpPr>
          <p:grpSpPr>
            <a:xfrm>
              <a:off x="952751" y="4809147"/>
              <a:ext cx="265640" cy="265640"/>
              <a:chOff x="-83525" y="4333650"/>
              <a:chExt cx="539700" cy="539700"/>
            </a:xfrm>
          </p:grpSpPr>
          <p:sp>
            <p:nvSpPr>
              <p:cNvPr id="169" name="Google Shape;169;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7"/>
            <p:cNvGrpSpPr/>
            <p:nvPr/>
          </p:nvGrpSpPr>
          <p:grpSpPr>
            <a:xfrm>
              <a:off x="216751" y="4572122"/>
              <a:ext cx="265640" cy="265640"/>
              <a:chOff x="-83525" y="4333650"/>
              <a:chExt cx="539700" cy="539700"/>
            </a:xfrm>
          </p:grpSpPr>
          <p:sp>
            <p:nvSpPr>
              <p:cNvPr id="172" name="Google Shape;172;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7"/>
            <p:cNvGrpSpPr/>
            <p:nvPr/>
          </p:nvGrpSpPr>
          <p:grpSpPr>
            <a:xfrm>
              <a:off x="3553751" y="4470672"/>
              <a:ext cx="265640" cy="265640"/>
              <a:chOff x="-83525" y="4333650"/>
              <a:chExt cx="539700" cy="539700"/>
            </a:xfrm>
          </p:grpSpPr>
          <p:sp>
            <p:nvSpPr>
              <p:cNvPr id="175" name="Google Shape;175;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7"/>
            <p:cNvGrpSpPr/>
            <p:nvPr/>
          </p:nvGrpSpPr>
          <p:grpSpPr>
            <a:xfrm>
              <a:off x="852951" y="168547"/>
              <a:ext cx="265640" cy="265640"/>
              <a:chOff x="-83525" y="4333650"/>
              <a:chExt cx="539700" cy="539700"/>
            </a:xfrm>
          </p:grpSpPr>
          <p:sp>
            <p:nvSpPr>
              <p:cNvPr id="178" name="Google Shape;178;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7"/>
            <p:cNvGrpSpPr/>
            <p:nvPr/>
          </p:nvGrpSpPr>
          <p:grpSpPr>
            <a:xfrm>
              <a:off x="185551" y="1478397"/>
              <a:ext cx="265640" cy="265640"/>
              <a:chOff x="-83525" y="4333650"/>
              <a:chExt cx="539700" cy="539700"/>
            </a:xfrm>
          </p:grpSpPr>
          <p:sp>
            <p:nvSpPr>
              <p:cNvPr id="181" name="Google Shape;181;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7"/>
            <p:cNvGrpSpPr/>
            <p:nvPr/>
          </p:nvGrpSpPr>
          <p:grpSpPr>
            <a:xfrm>
              <a:off x="89588" y="456150"/>
              <a:ext cx="718341" cy="718341"/>
              <a:chOff x="-83525" y="4333650"/>
              <a:chExt cx="539700" cy="539700"/>
            </a:xfrm>
          </p:grpSpPr>
          <p:sp>
            <p:nvSpPr>
              <p:cNvPr id="184" name="Google Shape;184;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7"/>
            <p:cNvGrpSpPr/>
            <p:nvPr/>
          </p:nvGrpSpPr>
          <p:grpSpPr>
            <a:xfrm>
              <a:off x="403375" y="4187471"/>
              <a:ext cx="477473" cy="477473"/>
              <a:chOff x="-83525" y="4333650"/>
              <a:chExt cx="539700" cy="539700"/>
            </a:xfrm>
          </p:grpSpPr>
          <p:sp>
            <p:nvSpPr>
              <p:cNvPr id="187" name="Google Shape;187;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9" name="Google Shape;189;p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90" name="Google Shape;190;p7"/>
          <p:cNvSpPr txBox="1"/>
          <p:nvPr>
            <p:ph idx="1" type="subTitle"/>
          </p:nvPr>
        </p:nvSpPr>
        <p:spPr>
          <a:xfrm rot="-232">
            <a:off x="720000" y="1994206"/>
            <a:ext cx="4451700" cy="2103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grpSp>
        <p:nvGrpSpPr>
          <p:cNvPr id="192" name="Google Shape;192;p8"/>
          <p:cNvGrpSpPr/>
          <p:nvPr/>
        </p:nvGrpSpPr>
        <p:grpSpPr>
          <a:xfrm flipH="1" rot="10800000">
            <a:off x="0" y="0"/>
            <a:ext cx="9144000" cy="5143500"/>
            <a:chOff x="0" y="0"/>
            <a:chExt cx="9144000" cy="5143500"/>
          </a:xfrm>
        </p:grpSpPr>
        <p:sp>
          <p:nvSpPr>
            <p:cNvPr id="193" name="Google Shape;193;p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8"/>
          <p:cNvGrpSpPr/>
          <p:nvPr/>
        </p:nvGrpSpPr>
        <p:grpSpPr>
          <a:xfrm rot="10800000">
            <a:off x="-24925" y="-37705"/>
            <a:ext cx="9280375" cy="5214400"/>
            <a:chOff x="-24925" y="-58550"/>
            <a:chExt cx="9280375" cy="5214400"/>
          </a:xfrm>
        </p:grpSpPr>
        <p:cxnSp>
          <p:nvCxnSpPr>
            <p:cNvPr id="196" name="Google Shape;196;p8"/>
            <p:cNvCxnSpPr/>
            <p:nvPr/>
          </p:nvCxnSpPr>
          <p:spPr>
            <a:xfrm>
              <a:off x="6519450" y="-46075"/>
              <a:ext cx="2736000" cy="949800"/>
            </a:xfrm>
            <a:prstGeom prst="straightConnector1">
              <a:avLst/>
            </a:prstGeom>
            <a:noFill/>
            <a:ln cap="rnd" cmpd="sng" w="9525">
              <a:solidFill>
                <a:schemeClr val="accent4"/>
              </a:solidFill>
              <a:prstDash val="solid"/>
              <a:round/>
              <a:headEnd len="med" w="med" type="none"/>
              <a:tailEnd len="med" w="med" type="none"/>
            </a:ln>
          </p:spPr>
        </p:cxnSp>
        <p:grpSp>
          <p:nvGrpSpPr>
            <p:cNvPr id="197" name="Google Shape;197;p8"/>
            <p:cNvGrpSpPr/>
            <p:nvPr/>
          </p:nvGrpSpPr>
          <p:grpSpPr>
            <a:xfrm>
              <a:off x="8355390" y="368163"/>
              <a:ext cx="718341" cy="718341"/>
              <a:chOff x="-83525" y="4333650"/>
              <a:chExt cx="539700" cy="539700"/>
            </a:xfrm>
          </p:grpSpPr>
          <p:sp>
            <p:nvSpPr>
              <p:cNvPr id="198" name="Google Shape;198;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8"/>
            <p:cNvGrpSpPr/>
            <p:nvPr/>
          </p:nvGrpSpPr>
          <p:grpSpPr>
            <a:xfrm>
              <a:off x="8100801" y="168547"/>
              <a:ext cx="265640" cy="265640"/>
              <a:chOff x="-83525" y="4333650"/>
              <a:chExt cx="539700" cy="539700"/>
            </a:xfrm>
          </p:grpSpPr>
          <p:sp>
            <p:nvSpPr>
              <p:cNvPr id="201" name="Google Shape;201;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3" name="Google Shape;203;p8"/>
            <p:cNvCxnSpPr/>
            <p:nvPr/>
          </p:nvCxnSpPr>
          <p:spPr>
            <a:xfrm>
              <a:off x="8552850" y="-58550"/>
              <a:ext cx="690000" cy="3040200"/>
            </a:xfrm>
            <a:prstGeom prst="straightConnector1">
              <a:avLst/>
            </a:prstGeom>
            <a:noFill/>
            <a:ln cap="rnd" cmpd="sng" w="9525">
              <a:solidFill>
                <a:schemeClr val="accent4"/>
              </a:solidFill>
              <a:prstDash val="solid"/>
              <a:round/>
              <a:headEnd len="med" w="med" type="none"/>
              <a:tailEnd len="med" w="med" type="none"/>
            </a:ln>
          </p:spPr>
        </p:cxnSp>
        <p:cxnSp>
          <p:nvCxnSpPr>
            <p:cNvPr id="204" name="Google Shape;204;p8"/>
            <p:cNvCxnSpPr/>
            <p:nvPr/>
          </p:nvCxnSpPr>
          <p:spPr>
            <a:xfrm>
              <a:off x="406150" y="-46075"/>
              <a:ext cx="261900" cy="5195700"/>
            </a:xfrm>
            <a:prstGeom prst="straightConnector1">
              <a:avLst/>
            </a:prstGeom>
            <a:noFill/>
            <a:ln cap="rnd" cmpd="sng" w="9525">
              <a:solidFill>
                <a:schemeClr val="accent4"/>
              </a:solidFill>
              <a:prstDash val="solid"/>
              <a:round/>
              <a:headEnd len="med" w="med" type="none"/>
              <a:tailEnd len="med" w="med" type="none"/>
            </a:ln>
          </p:spPr>
        </p:cxnSp>
        <p:cxnSp>
          <p:nvCxnSpPr>
            <p:cNvPr id="205" name="Google Shape;205;p8"/>
            <p:cNvCxnSpPr/>
            <p:nvPr/>
          </p:nvCxnSpPr>
          <p:spPr>
            <a:xfrm>
              <a:off x="-24925" y="4326350"/>
              <a:ext cx="6293400" cy="829500"/>
            </a:xfrm>
            <a:prstGeom prst="straightConnector1">
              <a:avLst/>
            </a:prstGeom>
            <a:noFill/>
            <a:ln cap="rnd" cmpd="sng" w="9525">
              <a:solidFill>
                <a:schemeClr val="accent4"/>
              </a:solidFill>
              <a:prstDash val="solid"/>
              <a:round/>
              <a:headEnd len="med" w="med" type="none"/>
              <a:tailEnd len="med" w="med" type="none"/>
            </a:ln>
          </p:spPr>
        </p:cxnSp>
        <p:grpSp>
          <p:nvGrpSpPr>
            <p:cNvPr id="206" name="Google Shape;206;p8"/>
            <p:cNvGrpSpPr/>
            <p:nvPr/>
          </p:nvGrpSpPr>
          <p:grpSpPr>
            <a:xfrm>
              <a:off x="952751" y="4809147"/>
              <a:ext cx="265640" cy="265640"/>
              <a:chOff x="-83525" y="4333650"/>
              <a:chExt cx="539700" cy="539700"/>
            </a:xfrm>
          </p:grpSpPr>
          <p:sp>
            <p:nvSpPr>
              <p:cNvPr id="207" name="Google Shape;207;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8"/>
            <p:cNvGrpSpPr/>
            <p:nvPr/>
          </p:nvGrpSpPr>
          <p:grpSpPr>
            <a:xfrm>
              <a:off x="216751" y="4572122"/>
              <a:ext cx="265640" cy="265640"/>
              <a:chOff x="-83525" y="4333650"/>
              <a:chExt cx="539700" cy="539700"/>
            </a:xfrm>
          </p:grpSpPr>
          <p:sp>
            <p:nvSpPr>
              <p:cNvPr id="210" name="Google Shape;210;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8"/>
            <p:cNvGrpSpPr/>
            <p:nvPr/>
          </p:nvGrpSpPr>
          <p:grpSpPr>
            <a:xfrm>
              <a:off x="3553751" y="4470672"/>
              <a:ext cx="265640" cy="265640"/>
              <a:chOff x="-83525" y="4333650"/>
              <a:chExt cx="539700" cy="539700"/>
            </a:xfrm>
          </p:grpSpPr>
          <p:sp>
            <p:nvSpPr>
              <p:cNvPr id="213" name="Google Shape;213;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8"/>
            <p:cNvGrpSpPr/>
            <p:nvPr/>
          </p:nvGrpSpPr>
          <p:grpSpPr>
            <a:xfrm>
              <a:off x="852951" y="168547"/>
              <a:ext cx="265640" cy="265640"/>
              <a:chOff x="-83525" y="4333650"/>
              <a:chExt cx="539700" cy="539700"/>
            </a:xfrm>
          </p:grpSpPr>
          <p:sp>
            <p:nvSpPr>
              <p:cNvPr id="216" name="Google Shape;216;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8"/>
            <p:cNvGrpSpPr/>
            <p:nvPr/>
          </p:nvGrpSpPr>
          <p:grpSpPr>
            <a:xfrm>
              <a:off x="185551" y="1478397"/>
              <a:ext cx="265640" cy="265640"/>
              <a:chOff x="-83525" y="4333650"/>
              <a:chExt cx="539700" cy="539700"/>
            </a:xfrm>
          </p:grpSpPr>
          <p:sp>
            <p:nvSpPr>
              <p:cNvPr id="219" name="Google Shape;219;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8"/>
            <p:cNvGrpSpPr/>
            <p:nvPr/>
          </p:nvGrpSpPr>
          <p:grpSpPr>
            <a:xfrm>
              <a:off x="89588" y="456150"/>
              <a:ext cx="718341" cy="718341"/>
              <a:chOff x="-83525" y="4333650"/>
              <a:chExt cx="539700" cy="539700"/>
            </a:xfrm>
          </p:grpSpPr>
          <p:sp>
            <p:nvSpPr>
              <p:cNvPr id="222" name="Google Shape;222;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8"/>
            <p:cNvGrpSpPr/>
            <p:nvPr/>
          </p:nvGrpSpPr>
          <p:grpSpPr>
            <a:xfrm>
              <a:off x="403375" y="4187471"/>
              <a:ext cx="477473" cy="477473"/>
              <a:chOff x="-83525" y="4333650"/>
              <a:chExt cx="539700" cy="539700"/>
            </a:xfrm>
          </p:grpSpPr>
          <p:sp>
            <p:nvSpPr>
              <p:cNvPr id="225" name="Google Shape;225;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7" name="Google Shape;227;p8"/>
          <p:cNvSpPr txBox="1"/>
          <p:nvPr>
            <p:ph type="title"/>
          </p:nvPr>
        </p:nvSpPr>
        <p:spPr>
          <a:xfrm>
            <a:off x="1178850" y="970500"/>
            <a:ext cx="6786300" cy="32025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8" name="Shape 228"/>
        <p:cNvGrpSpPr/>
        <p:nvPr/>
      </p:nvGrpSpPr>
      <p:grpSpPr>
        <a:xfrm>
          <a:off x="0" y="0"/>
          <a:ext cx="0" cy="0"/>
          <a:chOff x="0" y="0"/>
          <a:chExt cx="0" cy="0"/>
        </a:xfrm>
      </p:grpSpPr>
      <p:grpSp>
        <p:nvGrpSpPr>
          <p:cNvPr id="229" name="Google Shape;229;p9"/>
          <p:cNvGrpSpPr/>
          <p:nvPr/>
        </p:nvGrpSpPr>
        <p:grpSpPr>
          <a:xfrm flipH="1" rot="10800000">
            <a:off x="0" y="0"/>
            <a:ext cx="9144000" cy="5143500"/>
            <a:chOff x="0" y="0"/>
            <a:chExt cx="9144000" cy="5143500"/>
          </a:xfrm>
        </p:grpSpPr>
        <p:sp>
          <p:nvSpPr>
            <p:cNvPr id="230" name="Google Shape;230;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9"/>
          <p:cNvGrpSpPr/>
          <p:nvPr/>
        </p:nvGrpSpPr>
        <p:grpSpPr>
          <a:xfrm rot="10800000">
            <a:off x="-12750" y="-92425"/>
            <a:ext cx="9188775" cy="5282075"/>
            <a:chOff x="-12750" y="-92425"/>
            <a:chExt cx="9188775" cy="5282075"/>
          </a:xfrm>
        </p:grpSpPr>
        <p:cxnSp>
          <p:nvCxnSpPr>
            <p:cNvPr id="233" name="Google Shape;233;p9"/>
            <p:cNvCxnSpPr/>
            <p:nvPr/>
          </p:nvCxnSpPr>
          <p:spPr>
            <a:xfrm>
              <a:off x="7254825" y="-73150"/>
              <a:ext cx="1921200" cy="1002600"/>
            </a:xfrm>
            <a:prstGeom prst="straightConnector1">
              <a:avLst/>
            </a:prstGeom>
            <a:noFill/>
            <a:ln cap="rnd" cmpd="sng" w="9525">
              <a:solidFill>
                <a:schemeClr val="accent4"/>
              </a:solidFill>
              <a:prstDash val="solid"/>
              <a:round/>
              <a:headEnd len="med" w="med" type="none"/>
              <a:tailEnd len="med" w="med" type="none"/>
            </a:ln>
          </p:spPr>
        </p:cxnSp>
        <p:cxnSp>
          <p:nvCxnSpPr>
            <p:cNvPr id="234" name="Google Shape;234;p9"/>
            <p:cNvCxnSpPr/>
            <p:nvPr/>
          </p:nvCxnSpPr>
          <p:spPr>
            <a:xfrm flipH="1">
              <a:off x="-6475" y="-53850"/>
              <a:ext cx="1098900" cy="1812000"/>
            </a:xfrm>
            <a:prstGeom prst="straightConnector1">
              <a:avLst/>
            </a:prstGeom>
            <a:noFill/>
            <a:ln cap="rnd" cmpd="sng" w="9525">
              <a:solidFill>
                <a:schemeClr val="accent4"/>
              </a:solidFill>
              <a:prstDash val="solid"/>
              <a:round/>
              <a:headEnd len="med" w="med" type="none"/>
              <a:tailEnd len="med" w="med" type="none"/>
            </a:ln>
          </p:spPr>
        </p:cxnSp>
        <p:cxnSp>
          <p:nvCxnSpPr>
            <p:cNvPr id="235" name="Google Shape;235;p9"/>
            <p:cNvCxnSpPr/>
            <p:nvPr/>
          </p:nvCxnSpPr>
          <p:spPr>
            <a:xfrm flipH="1">
              <a:off x="-12750" y="-92425"/>
              <a:ext cx="552600" cy="3566400"/>
            </a:xfrm>
            <a:prstGeom prst="straightConnector1">
              <a:avLst/>
            </a:prstGeom>
            <a:noFill/>
            <a:ln cap="rnd" cmpd="sng" w="9525">
              <a:solidFill>
                <a:schemeClr val="accent4"/>
              </a:solidFill>
              <a:prstDash val="solid"/>
              <a:round/>
              <a:headEnd len="med" w="med" type="none"/>
              <a:tailEnd len="med" w="med" type="none"/>
            </a:ln>
          </p:spPr>
        </p:cxnSp>
        <p:cxnSp>
          <p:nvCxnSpPr>
            <p:cNvPr id="236" name="Google Shape;236;p9"/>
            <p:cNvCxnSpPr/>
            <p:nvPr/>
          </p:nvCxnSpPr>
          <p:spPr>
            <a:xfrm flipH="1" rot="10800000">
              <a:off x="8604325" y="2561350"/>
              <a:ext cx="552600" cy="2628300"/>
            </a:xfrm>
            <a:prstGeom prst="straightConnector1">
              <a:avLst/>
            </a:prstGeom>
            <a:noFill/>
            <a:ln cap="rnd" cmpd="sng" w="9525">
              <a:solidFill>
                <a:schemeClr val="accent4"/>
              </a:solidFill>
              <a:prstDash val="solid"/>
              <a:round/>
              <a:headEnd len="med" w="med" type="none"/>
              <a:tailEnd len="med" w="med" type="none"/>
            </a:ln>
          </p:spPr>
        </p:cxnSp>
        <p:grpSp>
          <p:nvGrpSpPr>
            <p:cNvPr id="237" name="Google Shape;237;p9"/>
            <p:cNvGrpSpPr/>
            <p:nvPr/>
          </p:nvGrpSpPr>
          <p:grpSpPr>
            <a:xfrm>
              <a:off x="120119" y="996242"/>
              <a:ext cx="419725" cy="419725"/>
              <a:chOff x="-83525" y="4333650"/>
              <a:chExt cx="539700" cy="539700"/>
            </a:xfrm>
          </p:grpSpPr>
          <p:sp>
            <p:nvSpPr>
              <p:cNvPr id="238" name="Google Shape;23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9"/>
            <p:cNvGrpSpPr/>
            <p:nvPr/>
          </p:nvGrpSpPr>
          <p:grpSpPr>
            <a:xfrm>
              <a:off x="8126742" y="240026"/>
              <a:ext cx="599661" cy="599607"/>
              <a:chOff x="-83525" y="4333650"/>
              <a:chExt cx="539700" cy="539700"/>
            </a:xfrm>
          </p:grpSpPr>
          <p:sp>
            <p:nvSpPr>
              <p:cNvPr id="241" name="Google Shape;24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9"/>
            <p:cNvGrpSpPr/>
            <p:nvPr/>
          </p:nvGrpSpPr>
          <p:grpSpPr>
            <a:xfrm>
              <a:off x="8756294" y="3264592"/>
              <a:ext cx="419725" cy="419725"/>
              <a:chOff x="-83525" y="4333650"/>
              <a:chExt cx="539700" cy="539700"/>
            </a:xfrm>
          </p:grpSpPr>
          <p:sp>
            <p:nvSpPr>
              <p:cNvPr id="244" name="Google Shape;244;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 name="Google Shape;246;p9"/>
          <p:cNvSpPr txBox="1"/>
          <p:nvPr>
            <p:ph type="title"/>
          </p:nvPr>
        </p:nvSpPr>
        <p:spPr>
          <a:xfrm>
            <a:off x="2251675" y="951375"/>
            <a:ext cx="4640700" cy="2063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600"/>
              <a:buNone/>
              <a:defRPr sz="6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7" name="Google Shape;247;p9"/>
          <p:cNvSpPr txBox="1"/>
          <p:nvPr>
            <p:ph idx="1" type="subTitle"/>
          </p:nvPr>
        </p:nvSpPr>
        <p:spPr>
          <a:xfrm>
            <a:off x="2070600" y="2988825"/>
            <a:ext cx="5002800" cy="120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8" name="Shape 248"/>
        <p:cNvGrpSpPr/>
        <p:nvPr/>
      </p:nvGrpSpPr>
      <p:grpSpPr>
        <a:xfrm>
          <a:off x="0" y="0"/>
          <a:ext cx="0" cy="0"/>
          <a:chOff x="0" y="0"/>
          <a:chExt cx="0" cy="0"/>
        </a:xfrm>
      </p:grpSpPr>
      <p:grpSp>
        <p:nvGrpSpPr>
          <p:cNvPr id="249" name="Google Shape;249;p10"/>
          <p:cNvGrpSpPr/>
          <p:nvPr/>
        </p:nvGrpSpPr>
        <p:grpSpPr>
          <a:xfrm>
            <a:off x="0" y="0"/>
            <a:ext cx="9144000" cy="5143500"/>
            <a:chOff x="0" y="0"/>
            <a:chExt cx="9144000" cy="5143500"/>
          </a:xfrm>
        </p:grpSpPr>
        <p:sp>
          <p:nvSpPr>
            <p:cNvPr id="250" name="Google Shape;250;p1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0" y="0"/>
              <a:ext cx="9144000" cy="5143500"/>
            </a:xfrm>
            <a:prstGeom prst="rect">
              <a:avLst/>
            </a:prstGeom>
            <a:gradFill>
              <a:gsLst>
                <a:gs pos="0">
                  <a:srgbClr val="748BFF">
                    <a:alpha val="0"/>
                  </a:srgbClr>
                </a:gs>
                <a:gs pos="50000">
                  <a:srgbClr val="F3F3F3">
                    <a:alpha val="0"/>
                  </a:srgbClr>
                </a:gs>
                <a:gs pos="75000">
                  <a:srgbClr val="F3F3F3">
                    <a:alpha val="0"/>
                  </a:srgbClr>
                </a:gs>
                <a:gs pos="88000">
                  <a:srgbClr val="F3F3F3">
                    <a:alpha val="0"/>
                  </a:srgbClr>
                </a:gs>
                <a:gs pos="100000">
                  <a:srgbClr val="7659FF">
                    <a:alpha val="77254"/>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0"/>
          <p:cNvGrpSpPr/>
          <p:nvPr/>
        </p:nvGrpSpPr>
        <p:grpSpPr>
          <a:xfrm>
            <a:off x="-38475" y="-73150"/>
            <a:ext cx="9236700" cy="5340125"/>
            <a:chOff x="-38475" y="-73150"/>
            <a:chExt cx="9236700" cy="5340125"/>
          </a:xfrm>
        </p:grpSpPr>
        <p:cxnSp>
          <p:nvCxnSpPr>
            <p:cNvPr id="253" name="Google Shape;253;p10"/>
            <p:cNvCxnSpPr/>
            <p:nvPr/>
          </p:nvCxnSpPr>
          <p:spPr>
            <a:xfrm flipH="1" rot="10800000">
              <a:off x="8103025" y="935750"/>
              <a:ext cx="1073100" cy="4228200"/>
            </a:xfrm>
            <a:prstGeom prst="straightConnector1">
              <a:avLst/>
            </a:prstGeom>
            <a:noFill/>
            <a:ln cap="rnd" cmpd="sng" w="9525">
              <a:solidFill>
                <a:schemeClr val="accent4"/>
              </a:solidFill>
              <a:prstDash val="solid"/>
              <a:round/>
              <a:headEnd len="med" w="med" type="none"/>
              <a:tailEnd len="med" w="med" type="none"/>
            </a:ln>
          </p:spPr>
        </p:cxnSp>
        <p:cxnSp>
          <p:nvCxnSpPr>
            <p:cNvPr id="254" name="Google Shape;254;p10"/>
            <p:cNvCxnSpPr/>
            <p:nvPr/>
          </p:nvCxnSpPr>
          <p:spPr>
            <a:xfrm flipH="1">
              <a:off x="4433800" y="3088375"/>
              <a:ext cx="4750200" cy="2178600"/>
            </a:xfrm>
            <a:prstGeom prst="straightConnector1">
              <a:avLst/>
            </a:prstGeom>
            <a:noFill/>
            <a:ln cap="rnd" cmpd="sng" w="9525">
              <a:solidFill>
                <a:schemeClr val="accent4"/>
              </a:solidFill>
              <a:prstDash val="solid"/>
              <a:round/>
              <a:headEnd len="med" w="med" type="none"/>
              <a:tailEnd len="med" w="med" type="none"/>
            </a:ln>
          </p:spPr>
        </p:cxnSp>
        <p:cxnSp>
          <p:nvCxnSpPr>
            <p:cNvPr id="255" name="Google Shape;255;p10"/>
            <p:cNvCxnSpPr/>
            <p:nvPr/>
          </p:nvCxnSpPr>
          <p:spPr>
            <a:xfrm>
              <a:off x="5898975" y="4174350"/>
              <a:ext cx="2917200" cy="616800"/>
            </a:xfrm>
            <a:prstGeom prst="straightConnector1">
              <a:avLst/>
            </a:prstGeom>
            <a:noFill/>
            <a:ln cap="rnd" cmpd="sng" w="9525">
              <a:solidFill>
                <a:schemeClr val="accent4"/>
              </a:solidFill>
              <a:prstDash val="solid"/>
              <a:round/>
              <a:headEnd len="med" w="med" type="none"/>
              <a:tailEnd len="med" w="med" type="none"/>
            </a:ln>
          </p:spPr>
        </p:cxnSp>
        <p:cxnSp>
          <p:nvCxnSpPr>
            <p:cNvPr id="256" name="Google Shape;256;p10"/>
            <p:cNvCxnSpPr/>
            <p:nvPr/>
          </p:nvCxnSpPr>
          <p:spPr>
            <a:xfrm flipH="1" rot="10800000">
              <a:off x="-12825" y="-47525"/>
              <a:ext cx="3470100" cy="1420200"/>
            </a:xfrm>
            <a:prstGeom prst="straightConnector1">
              <a:avLst/>
            </a:prstGeom>
            <a:noFill/>
            <a:ln cap="rnd" cmpd="sng" w="9525">
              <a:solidFill>
                <a:schemeClr val="accent4"/>
              </a:solidFill>
              <a:prstDash val="solid"/>
              <a:round/>
              <a:headEnd len="med" w="med" type="none"/>
              <a:tailEnd len="med" w="med" type="none"/>
            </a:ln>
          </p:spPr>
        </p:cxnSp>
        <p:cxnSp>
          <p:nvCxnSpPr>
            <p:cNvPr id="257" name="Google Shape;257;p10"/>
            <p:cNvCxnSpPr/>
            <p:nvPr/>
          </p:nvCxnSpPr>
          <p:spPr>
            <a:xfrm>
              <a:off x="-38475" y="158200"/>
              <a:ext cx="9236700" cy="308400"/>
            </a:xfrm>
            <a:prstGeom prst="straightConnector1">
              <a:avLst/>
            </a:prstGeom>
            <a:noFill/>
            <a:ln cap="rnd" cmpd="sng" w="9525">
              <a:solidFill>
                <a:schemeClr val="accent4"/>
              </a:solidFill>
              <a:prstDash val="solid"/>
              <a:round/>
              <a:headEnd len="med" w="med" type="none"/>
              <a:tailEnd len="med" w="med" type="none"/>
            </a:ln>
          </p:spPr>
        </p:cxnSp>
        <p:cxnSp>
          <p:nvCxnSpPr>
            <p:cNvPr id="258" name="Google Shape;258;p10"/>
            <p:cNvCxnSpPr/>
            <p:nvPr/>
          </p:nvCxnSpPr>
          <p:spPr>
            <a:xfrm>
              <a:off x="8015225" y="-73150"/>
              <a:ext cx="1176000" cy="3547200"/>
            </a:xfrm>
            <a:prstGeom prst="straightConnector1">
              <a:avLst/>
            </a:prstGeom>
            <a:noFill/>
            <a:ln cap="rnd" cmpd="sng" w="9525">
              <a:solidFill>
                <a:schemeClr val="accent4"/>
              </a:solidFill>
              <a:prstDash val="solid"/>
              <a:round/>
              <a:headEnd len="med" w="med" type="none"/>
              <a:tailEnd len="med" w="med" type="none"/>
            </a:ln>
          </p:spPr>
        </p:cxnSp>
        <p:grpSp>
          <p:nvGrpSpPr>
            <p:cNvPr id="259" name="Google Shape;259;p10"/>
            <p:cNvGrpSpPr/>
            <p:nvPr/>
          </p:nvGrpSpPr>
          <p:grpSpPr>
            <a:xfrm>
              <a:off x="7828101" y="93150"/>
              <a:ext cx="718341" cy="718341"/>
              <a:chOff x="-83525" y="4333650"/>
              <a:chExt cx="539700" cy="539700"/>
            </a:xfrm>
          </p:grpSpPr>
          <p:sp>
            <p:nvSpPr>
              <p:cNvPr id="260" name="Google Shape;260;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0"/>
            <p:cNvGrpSpPr/>
            <p:nvPr/>
          </p:nvGrpSpPr>
          <p:grpSpPr>
            <a:xfrm>
              <a:off x="8105174" y="2908534"/>
              <a:ext cx="909610" cy="909610"/>
              <a:chOff x="-83525" y="4333650"/>
              <a:chExt cx="539700" cy="539700"/>
            </a:xfrm>
          </p:grpSpPr>
          <p:sp>
            <p:nvSpPr>
              <p:cNvPr id="263" name="Google Shape;263;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0"/>
            <p:cNvGrpSpPr/>
            <p:nvPr/>
          </p:nvGrpSpPr>
          <p:grpSpPr>
            <a:xfrm>
              <a:off x="6278820" y="4063829"/>
              <a:ext cx="501219" cy="501219"/>
              <a:chOff x="-83525" y="4333650"/>
              <a:chExt cx="539700" cy="539700"/>
            </a:xfrm>
          </p:grpSpPr>
          <p:sp>
            <p:nvSpPr>
              <p:cNvPr id="266" name="Google Shape;266;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0"/>
            <p:cNvGrpSpPr/>
            <p:nvPr/>
          </p:nvGrpSpPr>
          <p:grpSpPr>
            <a:xfrm>
              <a:off x="270654" y="580730"/>
              <a:ext cx="1002385" cy="1002385"/>
              <a:chOff x="-83525" y="4333650"/>
              <a:chExt cx="539700" cy="539700"/>
            </a:xfrm>
          </p:grpSpPr>
          <p:sp>
            <p:nvSpPr>
              <p:cNvPr id="269" name="Google Shape;269;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0"/>
            <p:cNvGrpSpPr/>
            <p:nvPr/>
          </p:nvGrpSpPr>
          <p:grpSpPr>
            <a:xfrm>
              <a:off x="2518898" y="28099"/>
              <a:ext cx="438506" cy="438506"/>
              <a:chOff x="-83525" y="4333650"/>
              <a:chExt cx="539700" cy="539700"/>
            </a:xfrm>
          </p:grpSpPr>
          <p:sp>
            <p:nvSpPr>
              <p:cNvPr id="272" name="Google Shape;272;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4" name="Google Shape;274;p10"/>
          <p:cNvSpPr txBox="1"/>
          <p:nvPr>
            <p:ph type="title"/>
          </p:nvPr>
        </p:nvSpPr>
        <p:spPr>
          <a:xfrm>
            <a:off x="690075" y="2240175"/>
            <a:ext cx="2946900" cy="24288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1pPr>
            <a:lvl2pPr lvl="1"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2pPr>
            <a:lvl3pPr lvl="2"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3pPr>
            <a:lvl4pPr lvl="3"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4pPr>
            <a:lvl5pPr lvl="4"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5pPr>
            <a:lvl6pPr lvl="5"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6pPr>
            <a:lvl7pPr lvl="6"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7pPr>
            <a:lvl8pPr lvl="7"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8pPr>
            <a:lvl9pPr lvl="8" rtl="0" algn="ctr">
              <a:spcBef>
                <a:spcPts val="0"/>
              </a:spcBef>
              <a:spcAft>
                <a:spcPts val="0"/>
              </a:spcAft>
              <a:buClr>
                <a:schemeClr val="lt1"/>
              </a:buClr>
              <a:buSzPts val="3100"/>
              <a:buFont typeface="Oxanium"/>
              <a:buNone/>
              <a:defRPr b="1" sz="3100">
                <a:solidFill>
                  <a:schemeClr val="lt1"/>
                </a:solidFill>
                <a:latin typeface="Oxanium"/>
                <a:ea typeface="Oxanium"/>
                <a:cs typeface="Oxanium"/>
                <a:sym typeface="Oxanium"/>
              </a:defRPr>
            </a:lvl9pPr>
          </a:lstStyle>
          <a:p/>
        </p:txBody>
      </p:sp>
      <p:sp>
        <p:nvSpPr>
          <p:cNvPr id="7" name="Google Shape;7;p1"/>
          <p:cNvSpPr txBox="1"/>
          <p:nvPr>
            <p:ph idx="1" type="body"/>
          </p:nvPr>
        </p:nvSpPr>
        <p:spPr>
          <a:xfrm>
            <a:off x="720000" y="1217550"/>
            <a:ext cx="7704000" cy="3385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indent="-317500" lvl="1" marL="9144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indent="-317500" lvl="2" marL="13716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indent="-317500" lvl="3" marL="18288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indent="-317500" lvl="4" marL="22860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indent="-317500" lvl="5" marL="27432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indent="-317500" lvl="6" marL="32004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indent="-317500" lvl="7" marL="36576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indent="-317500" lvl="8" marL="41148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www.appvizer.fr/magazine/operations/business-process/amelioration-contin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14.xml"/><Relationship Id="rId6" Type="http://schemas.openxmlformats.org/officeDocument/2006/relationships/slide" Target="/ppt/slides/slide14.xml"/><Relationship Id="rId7" Type="http://schemas.openxmlformats.org/officeDocument/2006/relationships/slide" Target="/ppt/slides/slide9.xml"/><Relationship Id="rId8" Type="http://schemas.openxmlformats.org/officeDocument/2006/relationships/slide" Target="/ppt/slid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fr.wikipedia.org/wiki/Bonnes_pratiques" TargetMode="External"/><Relationship Id="rId4" Type="http://schemas.openxmlformats.org/officeDocument/2006/relationships/hyperlink" Target="https://fr.wikipedia.org/wiki/Management_du_syst%C3%A8me_d%27information" TargetMode="External"/><Relationship Id="rId9" Type="http://schemas.openxmlformats.org/officeDocument/2006/relationships/hyperlink" Target="https://fr.wikipedia.org/wiki/Hewlett-Packard" TargetMode="External"/><Relationship Id="rId5" Type="http://schemas.openxmlformats.org/officeDocument/2006/relationships/hyperlink" Target="https://fr.wikipedia.org/wiki/Commerce" TargetMode="External"/><Relationship Id="rId6" Type="http://schemas.openxmlformats.org/officeDocument/2006/relationships/hyperlink" Target="https://fr.wikipedia.org/wiki/Office_of_Government_Commerce" TargetMode="External"/><Relationship Id="rId7" Type="http://schemas.openxmlformats.org/officeDocument/2006/relationships/hyperlink" Target="https://fr.wikipedia.org/wiki/Accenture" TargetMode="External"/><Relationship Id="rId8" Type="http://schemas.openxmlformats.org/officeDocument/2006/relationships/hyperlink" Target="https://fr.wikipedia.org/wiki/Ernst_%26_Young" TargetMode="External"/><Relationship Id="rId11" Type="http://schemas.openxmlformats.org/officeDocument/2006/relationships/hyperlink" Target="https://fr.wikipedia.org/wiki/BearingPoint" TargetMode="External"/><Relationship Id="rId10" Type="http://schemas.openxmlformats.org/officeDocument/2006/relationships/hyperlink" Target="https://fr.wikipedia.org/wiki/Deloitte" TargetMode="External"/><Relationship Id="rId13" Type="http://schemas.openxmlformats.org/officeDocument/2006/relationships/hyperlink" Target="https://fr.wikipedia.org/wiki/PriceWaterhouseCoopers" TargetMode="External"/><Relationship Id="rId12" Type="http://schemas.openxmlformats.org/officeDocument/2006/relationships/hyperlink" Target="https://fr.wikipedia.org/wiki/CGI_(entrepri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38"/>
          <p:cNvSpPr txBox="1"/>
          <p:nvPr>
            <p:ph type="ctrTitle"/>
          </p:nvPr>
        </p:nvSpPr>
        <p:spPr>
          <a:xfrm>
            <a:off x="0" y="1294200"/>
            <a:ext cx="6378600" cy="25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4"/>
                </a:solidFill>
              </a:rPr>
              <a:t>                </a:t>
            </a:r>
            <a:r>
              <a:rPr lang="en">
                <a:solidFill>
                  <a:schemeClr val="accent4"/>
                </a:solidFill>
              </a:rPr>
              <a:t>ITIL</a:t>
            </a:r>
            <a:endParaRPr>
              <a:solidFill>
                <a:schemeClr val="accent4"/>
              </a:solidFill>
            </a:endParaRPr>
          </a:p>
          <a:p>
            <a:pPr indent="0" lvl="0" marL="0" rtl="0" algn="l">
              <a:spcBef>
                <a:spcPts val="0"/>
              </a:spcBef>
              <a:spcAft>
                <a:spcPts val="0"/>
              </a:spcAft>
              <a:buClr>
                <a:schemeClr val="dk1"/>
              </a:buClr>
              <a:buSzPts val="1100"/>
              <a:buFont typeface="Arial"/>
              <a:buNone/>
            </a:pPr>
            <a:r>
              <a:rPr lang="en">
                <a:solidFill>
                  <a:schemeClr val="accent4"/>
                </a:solidFill>
              </a:rPr>
              <a:t> </a:t>
            </a:r>
            <a:r>
              <a:rPr lang="en" sz="2100">
                <a:solidFill>
                  <a:srgbClr val="D1D5DB"/>
                </a:solidFill>
                <a:latin typeface="Maven Pro"/>
                <a:ea typeface="Maven Pro"/>
                <a:cs typeface="Maven Pro"/>
                <a:sym typeface="Maven Pro"/>
              </a:rPr>
              <a:t>Information Technology Infrastructure Library</a:t>
            </a:r>
            <a:endParaRPr>
              <a:latin typeface="Oxanium"/>
              <a:ea typeface="Oxanium"/>
              <a:cs typeface="Oxanium"/>
              <a:sym typeface="Oxanium"/>
            </a:endParaRPr>
          </a:p>
        </p:txBody>
      </p:sp>
      <p:grpSp>
        <p:nvGrpSpPr>
          <p:cNvPr id="1113" name="Google Shape;1113;p38"/>
          <p:cNvGrpSpPr/>
          <p:nvPr/>
        </p:nvGrpSpPr>
        <p:grpSpPr>
          <a:xfrm flipH="1">
            <a:off x="6167636" y="1949129"/>
            <a:ext cx="3056331" cy="2813745"/>
            <a:chOff x="2074963" y="3797512"/>
            <a:chExt cx="1497688" cy="1378813"/>
          </a:xfrm>
        </p:grpSpPr>
        <p:grpSp>
          <p:nvGrpSpPr>
            <p:cNvPr id="1114" name="Google Shape;1114;p38"/>
            <p:cNvGrpSpPr/>
            <p:nvPr/>
          </p:nvGrpSpPr>
          <p:grpSpPr>
            <a:xfrm>
              <a:off x="2420109" y="3797512"/>
              <a:ext cx="467350" cy="626668"/>
              <a:chOff x="1484150" y="3776550"/>
              <a:chExt cx="417500" cy="559825"/>
            </a:xfrm>
          </p:grpSpPr>
          <p:sp>
            <p:nvSpPr>
              <p:cNvPr id="1115" name="Google Shape;1115;p38"/>
              <p:cNvSpPr/>
              <p:nvPr/>
            </p:nvSpPr>
            <p:spPr>
              <a:xfrm>
                <a:off x="1484400" y="3900525"/>
                <a:ext cx="103225" cy="435850"/>
              </a:xfrm>
              <a:custGeom>
                <a:rect b="b" l="l" r="r" t="t"/>
                <a:pathLst>
                  <a:path extrusionOk="0" h="17434" w="4129">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p:nvPr/>
            </p:nvSpPr>
            <p:spPr>
              <a:xfrm>
                <a:off x="1521025" y="3948775"/>
                <a:ext cx="76150" cy="313600"/>
              </a:xfrm>
              <a:custGeom>
                <a:rect b="b" l="l" r="r" t="t"/>
                <a:pathLst>
                  <a:path extrusionOk="0" h="12544" w="3046">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1484150" y="4021575"/>
                <a:ext cx="55975" cy="221875"/>
              </a:xfrm>
              <a:custGeom>
                <a:rect b="b" l="l" r="r" t="t"/>
                <a:pathLst>
                  <a:path extrusionOk="0" h="8875" w="2239">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1560550" y="3869550"/>
                <a:ext cx="103175" cy="435875"/>
              </a:xfrm>
              <a:custGeom>
                <a:rect b="b" l="l" r="r" t="t"/>
                <a:pathLst>
                  <a:path extrusionOk="0" h="17435" w="4127">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1597200" y="3917775"/>
                <a:ext cx="76125" cy="313600"/>
              </a:xfrm>
              <a:custGeom>
                <a:rect b="b" l="l" r="r" t="t"/>
                <a:pathLst>
                  <a:path extrusionOk="0" h="12544" w="3045">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1560350" y="3990625"/>
                <a:ext cx="55875" cy="221850"/>
              </a:xfrm>
              <a:custGeom>
                <a:rect b="b" l="l" r="r" t="t"/>
                <a:pathLst>
                  <a:path extrusionOk="0" h="8874" w="2235">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1636650" y="3838550"/>
                <a:ext cx="103225" cy="435900"/>
              </a:xfrm>
              <a:custGeom>
                <a:rect b="b" l="l" r="r" t="t"/>
                <a:pathLst>
                  <a:path extrusionOk="0" h="17436" w="4129">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1673300" y="3886825"/>
                <a:ext cx="76175" cy="313575"/>
              </a:xfrm>
              <a:custGeom>
                <a:rect b="b" l="l" r="r" t="t"/>
                <a:pathLst>
                  <a:path extrusionOk="0" h="12543" w="3047">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1636400" y="3959650"/>
                <a:ext cx="55950" cy="221800"/>
              </a:xfrm>
              <a:custGeom>
                <a:rect b="b" l="l" r="r" t="t"/>
                <a:pathLst>
                  <a:path extrusionOk="0" h="8872" w="2238">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1712775" y="3807575"/>
                <a:ext cx="103175" cy="435875"/>
              </a:xfrm>
              <a:custGeom>
                <a:rect b="b" l="l" r="r" t="t"/>
                <a:pathLst>
                  <a:path extrusionOk="0" h="17435" w="4127">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1749425" y="3855850"/>
                <a:ext cx="76175" cy="313550"/>
              </a:xfrm>
              <a:custGeom>
                <a:rect b="b" l="l" r="r" t="t"/>
                <a:pathLst>
                  <a:path extrusionOk="0" h="12542" w="3047">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1712575" y="3928650"/>
                <a:ext cx="55875" cy="221875"/>
              </a:xfrm>
              <a:custGeom>
                <a:rect b="b" l="l" r="r" t="t"/>
                <a:pathLst>
                  <a:path extrusionOk="0" h="8875" w="2235">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a:off x="1788875" y="3776550"/>
                <a:ext cx="103250" cy="435925"/>
              </a:xfrm>
              <a:custGeom>
                <a:rect b="b" l="l" r="r" t="t"/>
                <a:pathLst>
                  <a:path extrusionOk="0" h="17437" w="413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a:off x="1825525" y="3824850"/>
                <a:ext cx="76125" cy="313575"/>
              </a:xfrm>
              <a:custGeom>
                <a:rect b="b" l="l" r="r" t="t"/>
                <a:pathLst>
                  <a:path extrusionOk="0" h="12543" w="3045">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1788675" y="3897675"/>
                <a:ext cx="55925" cy="221850"/>
              </a:xfrm>
              <a:custGeom>
                <a:rect b="b" l="l" r="r" t="t"/>
                <a:pathLst>
                  <a:path extrusionOk="0" h="8874" w="2237">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38"/>
            <p:cNvGrpSpPr/>
            <p:nvPr/>
          </p:nvGrpSpPr>
          <p:grpSpPr>
            <a:xfrm>
              <a:off x="2074963" y="4007750"/>
              <a:ext cx="1485761" cy="1168575"/>
              <a:chOff x="2074963" y="4007750"/>
              <a:chExt cx="1485761" cy="1168575"/>
            </a:xfrm>
          </p:grpSpPr>
          <p:sp>
            <p:nvSpPr>
              <p:cNvPr id="1131" name="Google Shape;1131;p38"/>
              <p:cNvSpPr/>
              <p:nvPr/>
            </p:nvSpPr>
            <p:spPr>
              <a:xfrm>
                <a:off x="2074963" y="4539725"/>
                <a:ext cx="919982" cy="606057"/>
              </a:xfrm>
              <a:custGeom>
                <a:rect b="b" l="l" r="r" t="t"/>
                <a:pathLst>
                  <a:path extrusionOk="0" h="16585" w="28727">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a:off x="2540125" y="4572135"/>
                <a:ext cx="1020598" cy="589224"/>
              </a:xfrm>
              <a:custGeom>
                <a:rect b="b" l="l" r="r" t="t"/>
                <a:pathLst>
                  <a:path extrusionOk="0" h="16585" w="28727">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8"/>
              <p:cNvSpPr/>
              <p:nvPr/>
            </p:nvSpPr>
            <p:spPr>
              <a:xfrm>
                <a:off x="2438025" y="4512600"/>
                <a:ext cx="1108925" cy="650475"/>
              </a:xfrm>
              <a:custGeom>
                <a:rect b="b" l="l" r="r" t="t"/>
                <a:pathLst>
                  <a:path extrusionOk="0" h="26019" w="44357">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8"/>
              <p:cNvSpPr/>
              <p:nvPr/>
            </p:nvSpPr>
            <p:spPr>
              <a:xfrm>
                <a:off x="2440125" y="4735125"/>
                <a:ext cx="1104850" cy="441200"/>
              </a:xfrm>
              <a:custGeom>
                <a:rect b="b" l="l" r="r" t="t"/>
                <a:pathLst>
                  <a:path extrusionOk="0" h="17648" w="44194">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a:off x="2440125" y="4735125"/>
                <a:ext cx="1104850" cy="441200"/>
              </a:xfrm>
              <a:custGeom>
                <a:rect b="b" l="l" r="r" t="t"/>
                <a:pathLst>
                  <a:path extrusionOk="0" h="17648" w="44194">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8"/>
              <p:cNvSpPr/>
              <p:nvPr/>
            </p:nvSpPr>
            <p:spPr>
              <a:xfrm>
                <a:off x="2544875" y="4565250"/>
                <a:ext cx="787200" cy="454125"/>
              </a:xfrm>
              <a:custGeom>
                <a:rect b="b" l="l" r="r" t="t"/>
                <a:pathLst>
                  <a:path extrusionOk="0" h="18165" w="31488">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8"/>
              <p:cNvSpPr/>
              <p:nvPr/>
            </p:nvSpPr>
            <p:spPr>
              <a:xfrm>
                <a:off x="2917475" y="4772775"/>
                <a:ext cx="400125" cy="231000"/>
              </a:xfrm>
              <a:custGeom>
                <a:rect b="b" l="l" r="r" t="t"/>
                <a:pathLst>
                  <a:path extrusionOk="0" h="9240" w="16005">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8"/>
              <p:cNvSpPr/>
              <p:nvPr/>
            </p:nvSpPr>
            <p:spPr>
              <a:xfrm>
                <a:off x="2324750" y="4010150"/>
                <a:ext cx="846150" cy="926125"/>
              </a:xfrm>
              <a:custGeom>
                <a:rect b="b" l="l" r="r" t="t"/>
                <a:pathLst>
                  <a:path extrusionOk="0" h="37045" w="33846">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2340675" y="4033100"/>
                <a:ext cx="814300" cy="880300"/>
              </a:xfrm>
              <a:custGeom>
                <a:rect b="b" l="l" r="r" t="t"/>
                <a:pathLst>
                  <a:path extrusionOk="0" h="35212" w="32572">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40" name="Google Shape;1140;p38"/>
              <p:cNvSpPr/>
              <p:nvPr/>
            </p:nvSpPr>
            <p:spPr>
              <a:xfrm>
                <a:off x="2449125" y="4109050"/>
                <a:ext cx="552050" cy="348375"/>
              </a:xfrm>
              <a:custGeom>
                <a:rect b="b" l="l" r="r" t="t"/>
                <a:pathLst>
                  <a:path extrusionOk="0" h="13935" w="22082">
                    <a:moveTo>
                      <a:pt x="22081" y="1270"/>
                    </a:moveTo>
                    <a:lnTo>
                      <a:pt x="247" y="13934"/>
                    </a:lnTo>
                    <a:lnTo>
                      <a:pt x="0" y="12665"/>
                    </a:lnTo>
                    <a:lnTo>
                      <a:pt x="218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2459800" y="4271750"/>
                <a:ext cx="398500" cy="405250"/>
              </a:xfrm>
              <a:custGeom>
                <a:rect b="b" l="l" r="r" t="t"/>
                <a:pathLst>
                  <a:path extrusionOk="0" h="16210" w="15940">
                    <a:moveTo>
                      <a:pt x="14421" y="0"/>
                    </a:moveTo>
                    <a:lnTo>
                      <a:pt x="1" y="8364"/>
                    </a:lnTo>
                    <a:lnTo>
                      <a:pt x="1520" y="16209"/>
                    </a:lnTo>
                    <a:lnTo>
                      <a:pt x="15939" y="7845"/>
                    </a:lnTo>
                    <a:lnTo>
                      <a:pt x="14421"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2852000" y="4164225"/>
                <a:ext cx="191700" cy="285300"/>
              </a:xfrm>
              <a:custGeom>
                <a:rect b="b" l="l" r="r" t="t"/>
                <a:pathLst>
                  <a:path extrusionOk="0" h="11412" w="7668">
                    <a:moveTo>
                      <a:pt x="6149" y="0"/>
                    </a:moveTo>
                    <a:lnTo>
                      <a:pt x="1" y="3566"/>
                    </a:lnTo>
                    <a:lnTo>
                      <a:pt x="1520" y="11411"/>
                    </a:lnTo>
                    <a:lnTo>
                      <a:pt x="7668" y="7844"/>
                    </a:lnTo>
                    <a:lnTo>
                      <a:pt x="61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8"/>
              <p:cNvSpPr/>
              <p:nvPr/>
            </p:nvSpPr>
            <p:spPr>
              <a:xfrm>
                <a:off x="2505100" y="4576450"/>
                <a:ext cx="262250" cy="260925"/>
              </a:xfrm>
              <a:custGeom>
                <a:rect b="b" l="l" r="r" t="t"/>
                <a:pathLst>
                  <a:path extrusionOk="0" h="10437" w="10490">
                    <a:moveTo>
                      <a:pt x="9540" y="0"/>
                    </a:moveTo>
                    <a:lnTo>
                      <a:pt x="1" y="5534"/>
                    </a:lnTo>
                    <a:lnTo>
                      <a:pt x="950" y="10437"/>
                    </a:lnTo>
                    <a:lnTo>
                      <a:pt x="10490" y="4905"/>
                    </a:lnTo>
                    <a:lnTo>
                      <a:pt x="9540"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8"/>
              <p:cNvSpPr/>
              <p:nvPr/>
            </p:nvSpPr>
            <p:spPr>
              <a:xfrm>
                <a:off x="2769650" y="4399300"/>
                <a:ext cx="304225" cy="285350"/>
              </a:xfrm>
              <a:custGeom>
                <a:rect b="b" l="l" r="r" t="t"/>
                <a:pathLst>
                  <a:path extrusionOk="0" h="11414" w="12169">
                    <a:moveTo>
                      <a:pt x="11220" y="1"/>
                    </a:moveTo>
                    <a:lnTo>
                      <a:pt x="1" y="6508"/>
                    </a:lnTo>
                    <a:lnTo>
                      <a:pt x="949" y="11413"/>
                    </a:lnTo>
                    <a:lnTo>
                      <a:pt x="12168" y="4905"/>
                    </a:lnTo>
                    <a:lnTo>
                      <a:pt x="11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8"/>
              <p:cNvSpPr/>
              <p:nvPr/>
            </p:nvSpPr>
            <p:spPr>
              <a:xfrm>
                <a:off x="2524600" y="4680150"/>
                <a:ext cx="88575" cy="56625"/>
              </a:xfrm>
              <a:custGeom>
                <a:rect b="b" l="l" r="r" t="t"/>
                <a:pathLst>
                  <a:path extrusionOk="0" h="2265" w="3543">
                    <a:moveTo>
                      <a:pt x="3496" y="1"/>
                    </a:moveTo>
                    <a:lnTo>
                      <a:pt x="0" y="2028"/>
                    </a:lnTo>
                    <a:lnTo>
                      <a:pt x="46" y="2264"/>
                    </a:lnTo>
                    <a:lnTo>
                      <a:pt x="3542" y="235"/>
                    </a:lnTo>
                    <a:lnTo>
                      <a:pt x="34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8"/>
              <p:cNvSpPr/>
              <p:nvPr/>
            </p:nvSpPr>
            <p:spPr>
              <a:xfrm>
                <a:off x="2528025" y="4705775"/>
                <a:ext cx="74750" cy="48575"/>
              </a:xfrm>
              <a:custGeom>
                <a:rect b="b" l="l" r="r" t="t"/>
                <a:pathLst>
                  <a:path extrusionOk="0" h="1943" w="2990">
                    <a:moveTo>
                      <a:pt x="2943" y="0"/>
                    </a:moveTo>
                    <a:lnTo>
                      <a:pt x="0" y="1706"/>
                    </a:lnTo>
                    <a:lnTo>
                      <a:pt x="45" y="1942"/>
                    </a:lnTo>
                    <a:lnTo>
                      <a:pt x="2989" y="235"/>
                    </a:lnTo>
                    <a:lnTo>
                      <a:pt x="29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8"/>
              <p:cNvSpPr/>
              <p:nvPr/>
            </p:nvSpPr>
            <p:spPr>
              <a:xfrm>
                <a:off x="2531400" y="4713350"/>
                <a:ext cx="91950" cy="58550"/>
              </a:xfrm>
              <a:custGeom>
                <a:rect b="b" l="l" r="r" t="t"/>
                <a:pathLst>
                  <a:path extrusionOk="0" h="2342" w="3678">
                    <a:moveTo>
                      <a:pt x="3631" y="1"/>
                    </a:moveTo>
                    <a:lnTo>
                      <a:pt x="1" y="2106"/>
                    </a:lnTo>
                    <a:lnTo>
                      <a:pt x="47" y="2342"/>
                    </a:lnTo>
                    <a:lnTo>
                      <a:pt x="3677" y="236"/>
                    </a:lnTo>
                    <a:lnTo>
                      <a:pt x="36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8"/>
              <p:cNvSpPr/>
              <p:nvPr/>
            </p:nvSpPr>
            <p:spPr>
              <a:xfrm>
                <a:off x="2534800" y="4737775"/>
                <a:ext cx="80125" cy="51700"/>
              </a:xfrm>
              <a:custGeom>
                <a:rect b="b" l="l" r="r" t="t"/>
                <a:pathLst>
                  <a:path extrusionOk="0" h="2068" w="3205">
                    <a:moveTo>
                      <a:pt x="3159" y="1"/>
                    </a:moveTo>
                    <a:lnTo>
                      <a:pt x="1" y="1832"/>
                    </a:lnTo>
                    <a:lnTo>
                      <a:pt x="46" y="2068"/>
                    </a:lnTo>
                    <a:lnTo>
                      <a:pt x="3204" y="236"/>
                    </a:lnTo>
                    <a:lnTo>
                      <a:pt x="31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8"/>
              <p:cNvSpPr/>
              <p:nvPr/>
            </p:nvSpPr>
            <p:spPr>
              <a:xfrm>
                <a:off x="2538200" y="4770275"/>
                <a:ext cx="54375" cy="36775"/>
              </a:xfrm>
              <a:custGeom>
                <a:rect b="b" l="l" r="r" t="t"/>
                <a:pathLst>
                  <a:path extrusionOk="0" h="1471" w="2175">
                    <a:moveTo>
                      <a:pt x="2131" y="1"/>
                    </a:moveTo>
                    <a:lnTo>
                      <a:pt x="0" y="1235"/>
                    </a:lnTo>
                    <a:lnTo>
                      <a:pt x="46" y="1471"/>
                    </a:lnTo>
                    <a:lnTo>
                      <a:pt x="2175" y="235"/>
                    </a:lnTo>
                    <a:lnTo>
                      <a:pt x="2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8"/>
              <p:cNvSpPr/>
              <p:nvPr/>
            </p:nvSpPr>
            <p:spPr>
              <a:xfrm>
                <a:off x="2633625" y="4608375"/>
                <a:ext cx="103300" cy="65125"/>
              </a:xfrm>
              <a:custGeom>
                <a:rect b="b" l="l" r="r" t="t"/>
                <a:pathLst>
                  <a:path extrusionOk="0" h="2605" w="4132">
                    <a:moveTo>
                      <a:pt x="4086" y="0"/>
                    </a:moveTo>
                    <a:lnTo>
                      <a:pt x="1" y="2369"/>
                    </a:lnTo>
                    <a:lnTo>
                      <a:pt x="47" y="2605"/>
                    </a:lnTo>
                    <a:lnTo>
                      <a:pt x="4131" y="235"/>
                    </a:lnTo>
                    <a:lnTo>
                      <a:pt x="40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8"/>
              <p:cNvSpPr/>
              <p:nvPr/>
            </p:nvSpPr>
            <p:spPr>
              <a:xfrm>
                <a:off x="2637025" y="4636575"/>
                <a:ext cx="84950" cy="54500"/>
              </a:xfrm>
              <a:custGeom>
                <a:rect b="b" l="l" r="r" t="t"/>
                <a:pathLst>
                  <a:path extrusionOk="0" h="2180" w="3398">
                    <a:moveTo>
                      <a:pt x="3353" y="1"/>
                    </a:moveTo>
                    <a:lnTo>
                      <a:pt x="1" y="1944"/>
                    </a:lnTo>
                    <a:lnTo>
                      <a:pt x="47" y="2180"/>
                    </a:lnTo>
                    <a:lnTo>
                      <a:pt x="3397" y="236"/>
                    </a:lnTo>
                    <a:lnTo>
                      <a:pt x="33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8"/>
              <p:cNvSpPr/>
              <p:nvPr/>
            </p:nvSpPr>
            <p:spPr>
              <a:xfrm>
                <a:off x="2640450" y="4672000"/>
                <a:ext cx="54150" cy="36650"/>
              </a:xfrm>
              <a:custGeom>
                <a:rect b="b" l="l" r="r" t="t"/>
                <a:pathLst>
                  <a:path extrusionOk="0" h="1466" w="2166">
                    <a:moveTo>
                      <a:pt x="2120" y="0"/>
                    </a:moveTo>
                    <a:lnTo>
                      <a:pt x="1" y="1230"/>
                    </a:lnTo>
                    <a:lnTo>
                      <a:pt x="46" y="1465"/>
                    </a:lnTo>
                    <a:lnTo>
                      <a:pt x="2165" y="237"/>
                    </a:lnTo>
                    <a:lnTo>
                      <a:pt x="2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8"/>
              <p:cNvSpPr/>
              <p:nvPr/>
            </p:nvSpPr>
            <p:spPr>
              <a:xfrm>
                <a:off x="2643850" y="4661100"/>
                <a:ext cx="103275" cy="65150"/>
              </a:xfrm>
              <a:custGeom>
                <a:rect b="b" l="l" r="r" t="t"/>
                <a:pathLst>
                  <a:path extrusionOk="0" h="2606" w="4131">
                    <a:moveTo>
                      <a:pt x="4084" y="0"/>
                    </a:moveTo>
                    <a:lnTo>
                      <a:pt x="0" y="2369"/>
                    </a:lnTo>
                    <a:lnTo>
                      <a:pt x="47" y="2606"/>
                    </a:lnTo>
                    <a:lnTo>
                      <a:pt x="4131" y="236"/>
                    </a:lnTo>
                    <a:lnTo>
                      <a:pt x="4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8"/>
              <p:cNvSpPr/>
              <p:nvPr/>
            </p:nvSpPr>
            <p:spPr>
              <a:xfrm>
                <a:off x="2647275" y="4690375"/>
                <a:ext cx="83050" cy="53450"/>
              </a:xfrm>
              <a:custGeom>
                <a:rect b="b" l="l" r="r" t="t"/>
                <a:pathLst>
                  <a:path extrusionOk="0" h="2138" w="3322">
                    <a:moveTo>
                      <a:pt x="3278" y="0"/>
                    </a:moveTo>
                    <a:lnTo>
                      <a:pt x="0" y="1903"/>
                    </a:lnTo>
                    <a:lnTo>
                      <a:pt x="44" y="2138"/>
                    </a:lnTo>
                    <a:lnTo>
                      <a:pt x="3322" y="236"/>
                    </a:lnTo>
                    <a:lnTo>
                      <a:pt x="32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8"/>
              <p:cNvSpPr/>
              <p:nvPr/>
            </p:nvSpPr>
            <p:spPr>
              <a:xfrm>
                <a:off x="2779550" y="4412325"/>
                <a:ext cx="284425" cy="259250"/>
              </a:xfrm>
              <a:custGeom>
                <a:rect b="b" l="l" r="r" t="t"/>
                <a:pathLst>
                  <a:path extrusionOk="0" h="10370" w="11377">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8"/>
              <p:cNvSpPr/>
              <p:nvPr/>
            </p:nvSpPr>
            <p:spPr>
              <a:xfrm>
                <a:off x="2801375" y="4451100"/>
                <a:ext cx="239225" cy="200700"/>
              </a:xfrm>
              <a:custGeom>
                <a:rect b="b" l="l" r="r" t="t"/>
                <a:pathLst>
                  <a:path extrusionOk="0" fill="none" h="8028" w="9569">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8"/>
              <p:cNvSpPr/>
              <p:nvPr/>
            </p:nvSpPr>
            <p:spPr>
              <a:xfrm>
                <a:off x="2462075" y="4396400"/>
                <a:ext cx="54225" cy="47800"/>
              </a:xfrm>
              <a:custGeom>
                <a:rect b="b" l="l" r="r" t="t"/>
                <a:pathLst>
                  <a:path extrusionOk="0" h="1912" w="2169">
                    <a:moveTo>
                      <a:pt x="2028" y="0"/>
                    </a:moveTo>
                    <a:lnTo>
                      <a:pt x="0" y="1176"/>
                    </a:lnTo>
                    <a:lnTo>
                      <a:pt x="142" y="1911"/>
                    </a:lnTo>
                    <a:lnTo>
                      <a:pt x="2169" y="736"/>
                    </a:lnTo>
                    <a:lnTo>
                      <a:pt x="2028"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8"/>
              <p:cNvSpPr/>
              <p:nvPr/>
            </p:nvSpPr>
            <p:spPr>
              <a:xfrm>
                <a:off x="2482450" y="4427750"/>
                <a:ext cx="136100" cy="222550"/>
              </a:xfrm>
              <a:custGeom>
                <a:rect b="b" l="l" r="r" t="t"/>
                <a:pathLst>
                  <a:path extrusionOk="0" h="8902" w="5444">
                    <a:moveTo>
                      <a:pt x="4192" y="1"/>
                    </a:moveTo>
                    <a:lnTo>
                      <a:pt x="0" y="2431"/>
                    </a:lnTo>
                    <a:lnTo>
                      <a:pt x="1252" y="8902"/>
                    </a:lnTo>
                    <a:lnTo>
                      <a:pt x="5444" y="6471"/>
                    </a:lnTo>
                    <a:lnTo>
                      <a:pt x="41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8"/>
              <p:cNvSpPr/>
              <p:nvPr/>
            </p:nvSpPr>
            <p:spPr>
              <a:xfrm>
                <a:off x="2622300" y="4303600"/>
                <a:ext cx="183775" cy="128675"/>
              </a:xfrm>
              <a:custGeom>
                <a:rect b="b" l="l" r="r" t="t"/>
                <a:pathLst>
                  <a:path extrusionOk="0" h="5147" w="7351">
                    <a:moveTo>
                      <a:pt x="7158" y="1"/>
                    </a:moveTo>
                    <a:lnTo>
                      <a:pt x="1" y="4151"/>
                    </a:lnTo>
                    <a:lnTo>
                      <a:pt x="195" y="5147"/>
                    </a:lnTo>
                    <a:lnTo>
                      <a:pt x="7351" y="996"/>
                    </a:lnTo>
                    <a:lnTo>
                      <a:pt x="71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8"/>
              <p:cNvSpPr/>
              <p:nvPr/>
            </p:nvSpPr>
            <p:spPr>
              <a:xfrm>
                <a:off x="2630000" y="4361400"/>
                <a:ext cx="152375" cy="110500"/>
              </a:xfrm>
              <a:custGeom>
                <a:rect b="b" l="l" r="r" t="t"/>
                <a:pathLst>
                  <a:path extrusionOk="0" h="4420" w="6095">
                    <a:moveTo>
                      <a:pt x="5900" y="0"/>
                    </a:moveTo>
                    <a:lnTo>
                      <a:pt x="0" y="3423"/>
                    </a:lnTo>
                    <a:lnTo>
                      <a:pt x="193" y="4419"/>
                    </a:lnTo>
                    <a:lnTo>
                      <a:pt x="6094" y="997"/>
                    </a:lnTo>
                    <a:lnTo>
                      <a:pt x="59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8"/>
              <p:cNvSpPr/>
              <p:nvPr/>
            </p:nvSpPr>
            <p:spPr>
              <a:xfrm>
                <a:off x="2637650" y="4382850"/>
                <a:ext cx="183775" cy="128650"/>
              </a:xfrm>
              <a:custGeom>
                <a:rect b="b" l="l" r="r" t="t"/>
                <a:pathLst>
                  <a:path extrusionOk="0" h="5146" w="7351">
                    <a:moveTo>
                      <a:pt x="7157" y="0"/>
                    </a:moveTo>
                    <a:lnTo>
                      <a:pt x="1" y="4151"/>
                    </a:lnTo>
                    <a:lnTo>
                      <a:pt x="195" y="5146"/>
                    </a:lnTo>
                    <a:lnTo>
                      <a:pt x="7350" y="997"/>
                    </a:lnTo>
                    <a:lnTo>
                      <a:pt x="71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8"/>
              <p:cNvSpPr/>
              <p:nvPr/>
            </p:nvSpPr>
            <p:spPr>
              <a:xfrm>
                <a:off x="2645325" y="4453275"/>
                <a:ext cx="130600" cy="97850"/>
              </a:xfrm>
              <a:custGeom>
                <a:rect b="b" l="l" r="r" t="t"/>
                <a:pathLst>
                  <a:path extrusionOk="0" h="3914" w="5224">
                    <a:moveTo>
                      <a:pt x="5031" y="1"/>
                    </a:moveTo>
                    <a:lnTo>
                      <a:pt x="1" y="2918"/>
                    </a:lnTo>
                    <a:lnTo>
                      <a:pt x="194" y="3913"/>
                    </a:lnTo>
                    <a:lnTo>
                      <a:pt x="5224" y="996"/>
                    </a:lnTo>
                    <a:lnTo>
                      <a:pt x="5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8"/>
              <p:cNvSpPr/>
              <p:nvPr/>
            </p:nvSpPr>
            <p:spPr>
              <a:xfrm>
                <a:off x="2868125" y="4249175"/>
                <a:ext cx="33650" cy="50075"/>
              </a:xfrm>
              <a:custGeom>
                <a:rect b="b" l="l" r="r" t="t"/>
                <a:pathLst>
                  <a:path extrusionOk="0" h="2003" w="1346">
                    <a:moveTo>
                      <a:pt x="1079" y="0"/>
                    </a:moveTo>
                    <a:lnTo>
                      <a:pt x="0" y="627"/>
                    </a:lnTo>
                    <a:lnTo>
                      <a:pt x="265" y="2003"/>
                    </a:lnTo>
                    <a:lnTo>
                      <a:pt x="1346" y="1377"/>
                    </a:lnTo>
                    <a:lnTo>
                      <a:pt x="10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8"/>
              <p:cNvSpPr/>
              <p:nvPr/>
            </p:nvSpPr>
            <p:spPr>
              <a:xfrm>
                <a:off x="2878750" y="4304300"/>
                <a:ext cx="33650" cy="50100"/>
              </a:xfrm>
              <a:custGeom>
                <a:rect b="b" l="l" r="r" t="t"/>
                <a:pathLst>
                  <a:path extrusionOk="0" h="2004" w="1346">
                    <a:moveTo>
                      <a:pt x="1081" y="0"/>
                    </a:moveTo>
                    <a:lnTo>
                      <a:pt x="1" y="626"/>
                    </a:lnTo>
                    <a:lnTo>
                      <a:pt x="268" y="2003"/>
                    </a:lnTo>
                    <a:lnTo>
                      <a:pt x="1346" y="1376"/>
                    </a:lnTo>
                    <a:lnTo>
                      <a:pt x="1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8"/>
              <p:cNvSpPr/>
              <p:nvPr/>
            </p:nvSpPr>
            <p:spPr>
              <a:xfrm>
                <a:off x="2889450" y="4359400"/>
                <a:ext cx="33650" cy="50100"/>
              </a:xfrm>
              <a:custGeom>
                <a:rect b="b" l="l" r="r" t="t"/>
                <a:pathLst>
                  <a:path extrusionOk="0" h="2004" w="1346">
                    <a:moveTo>
                      <a:pt x="1079" y="0"/>
                    </a:moveTo>
                    <a:lnTo>
                      <a:pt x="1" y="627"/>
                    </a:lnTo>
                    <a:lnTo>
                      <a:pt x="267" y="2003"/>
                    </a:lnTo>
                    <a:lnTo>
                      <a:pt x="1346" y="1378"/>
                    </a:lnTo>
                    <a:lnTo>
                      <a:pt x="10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2909400" y="4189000"/>
                <a:ext cx="91925" cy="64300"/>
              </a:xfrm>
              <a:custGeom>
                <a:rect b="b" l="l" r="r" t="t"/>
                <a:pathLst>
                  <a:path extrusionOk="0" h="2572" w="3677">
                    <a:moveTo>
                      <a:pt x="3580" y="0"/>
                    </a:moveTo>
                    <a:lnTo>
                      <a:pt x="1" y="2075"/>
                    </a:lnTo>
                    <a:lnTo>
                      <a:pt x="97" y="2572"/>
                    </a:lnTo>
                    <a:lnTo>
                      <a:pt x="3676" y="497"/>
                    </a:lnTo>
                    <a:lnTo>
                      <a:pt x="35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2914875" y="4217175"/>
                <a:ext cx="91900" cy="64350"/>
              </a:xfrm>
              <a:custGeom>
                <a:rect b="b" l="l" r="r" t="t"/>
                <a:pathLst>
                  <a:path extrusionOk="0" h="2574" w="3676">
                    <a:moveTo>
                      <a:pt x="3578" y="1"/>
                    </a:moveTo>
                    <a:lnTo>
                      <a:pt x="1" y="2075"/>
                    </a:lnTo>
                    <a:lnTo>
                      <a:pt x="97" y="2574"/>
                    </a:lnTo>
                    <a:lnTo>
                      <a:pt x="3675" y="497"/>
                    </a:lnTo>
                    <a:lnTo>
                      <a:pt x="3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a:off x="2920375" y="4245350"/>
                <a:ext cx="91850" cy="64350"/>
              </a:xfrm>
              <a:custGeom>
                <a:rect b="b" l="l" r="r" t="t"/>
                <a:pathLst>
                  <a:path extrusionOk="0" h="2574" w="3674">
                    <a:moveTo>
                      <a:pt x="3577" y="1"/>
                    </a:moveTo>
                    <a:lnTo>
                      <a:pt x="0" y="2075"/>
                    </a:lnTo>
                    <a:lnTo>
                      <a:pt x="96" y="2574"/>
                    </a:lnTo>
                    <a:lnTo>
                      <a:pt x="3673" y="499"/>
                    </a:lnTo>
                    <a:lnTo>
                      <a:pt x="35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8"/>
              <p:cNvSpPr/>
              <p:nvPr/>
            </p:nvSpPr>
            <p:spPr>
              <a:xfrm>
                <a:off x="2925800" y="4273525"/>
                <a:ext cx="91875" cy="64375"/>
              </a:xfrm>
              <a:custGeom>
                <a:rect b="b" l="l" r="r" t="t"/>
                <a:pathLst>
                  <a:path extrusionOk="0" h="2575" w="3675">
                    <a:moveTo>
                      <a:pt x="3578" y="1"/>
                    </a:moveTo>
                    <a:lnTo>
                      <a:pt x="0" y="2076"/>
                    </a:lnTo>
                    <a:lnTo>
                      <a:pt x="97" y="2574"/>
                    </a:lnTo>
                    <a:lnTo>
                      <a:pt x="3674" y="500"/>
                    </a:lnTo>
                    <a:lnTo>
                      <a:pt x="3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8"/>
              <p:cNvSpPr/>
              <p:nvPr/>
            </p:nvSpPr>
            <p:spPr>
              <a:xfrm>
                <a:off x="2931275" y="4301725"/>
                <a:ext cx="91875" cy="64375"/>
              </a:xfrm>
              <a:custGeom>
                <a:rect b="b" l="l" r="r" t="t"/>
                <a:pathLst>
                  <a:path extrusionOk="0" h="2575" w="3675">
                    <a:moveTo>
                      <a:pt x="3577" y="1"/>
                    </a:moveTo>
                    <a:lnTo>
                      <a:pt x="0" y="2076"/>
                    </a:lnTo>
                    <a:lnTo>
                      <a:pt x="96" y="2574"/>
                    </a:lnTo>
                    <a:lnTo>
                      <a:pt x="3674" y="499"/>
                    </a:lnTo>
                    <a:lnTo>
                      <a:pt x="35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a:off x="2936700" y="4329900"/>
                <a:ext cx="91875" cy="64375"/>
              </a:xfrm>
              <a:custGeom>
                <a:rect b="b" l="l" r="r" t="t"/>
                <a:pathLst>
                  <a:path extrusionOk="0" h="2575" w="3675">
                    <a:moveTo>
                      <a:pt x="3579" y="1"/>
                    </a:moveTo>
                    <a:lnTo>
                      <a:pt x="0" y="2076"/>
                    </a:lnTo>
                    <a:lnTo>
                      <a:pt x="98" y="2574"/>
                    </a:lnTo>
                    <a:lnTo>
                      <a:pt x="3674" y="500"/>
                    </a:lnTo>
                    <a:lnTo>
                      <a:pt x="35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2822125" y="4128925"/>
                <a:ext cx="166025" cy="100250"/>
              </a:xfrm>
              <a:custGeom>
                <a:rect b="b" l="l" r="r" t="t"/>
                <a:pathLst>
                  <a:path extrusionOk="0" h="4010" w="6641">
                    <a:moveTo>
                      <a:pt x="6606" y="0"/>
                    </a:moveTo>
                    <a:lnTo>
                      <a:pt x="1" y="3831"/>
                    </a:lnTo>
                    <a:lnTo>
                      <a:pt x="36" y="4009"/>
                    </a:lnTo>
                    <a:lnTo>
                      <a:pt x="6641" y="179"/>
                    </a:lnTo>
                    <a:lnTo>
                      <a:pt x="6606"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2316425" y="4007750"/>
                <a:ext cx="749850" cy="925600"/>
              </a:xfrm>
              <a:custGeom>
                <a:rect b="b" l="l" r="r" t="t"/>
                <a:pathLst>
                  <a:path extrusionOk="0" h="37024" w="29994">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2316425" y="4007750"/>
                <a:ext cx="749850" cy="925600"/>
              </a:xfrm>
              <a:custGeom>
                <a:rect b="b" l="l" r="r" t="t"/>
                <a:pathLst>
                  <a:path extrusionOk="0" h="37024" w="29994">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38"/>
            <p:cNvGrpSpPr/>
            <p:nvPr/>
          </p:nvGrpSpPr>
          <p:grpSpPr>
            <a:xfrm>
              <a:off x="2567637" y="4061975"/>
              <a:ext cx="814325" cy="880250"/>
              <a:chOff x="2189850" y="3376175"/>
              <a:chExt cx="814325" cy="880250"/>
            </a:xfrm>
          </p:grpSpPr>
          <p:sp>
            <p:nvSpPr>
              <p:cNvPr id="1176" name="Google Shape;1176;p38"/>
              <p:cNvSpPr/>
              <p:nvPr/>
            </p:nvSpPr>
            <p:spPr>
              <a:xfrm>
                <a:off x="2189850" y="3376175"/>
                <a:ext cx="814325" cy="880250"/>
              </a:xfrm>
              <a:custGeom>
                <a:rect b="b" l="l" r="r" t="t"/>
                <a:pathLst>
                  <a:path extrusionOk="0" h="35210" w="32573">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8"/>
              <p:cNvSpPr/>
              <p:nvPr/>
            </p:nvSpPr>
            <p:spPr>
              <a:xfrm>
                <a:off x="2259425" y="3651850"/>
                <a:ext cx="238600" cy="334100"/>
              </a:xfrm>
              <a:custGeom>
                <a:rect b="b" l="l" r="r" t="t"/>
                <a:pathLst>
                  <a:path extrusionOk="0" h="13364" w="9544">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2300875" y="3863850"/>
                <a:ext cx="238600" cy="334150"/>
              </a:xfrm>
              <a:custGeom>
                <a:rect b="b" l="l" r="r" t="t"/>
                <a:pathLst>
                  <a:path extrusionOk="0" h="13366" w="9544">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8"/>
              <p:cNvSpPr/>
              <p:nvPr/>
            </p:nvSpPr>
            <p:spPr>
              <a:xfrm>
                <a:off x="2573475" y="3475250"/>
                <a:ext cx="238600" cy="334100"/>
              </a:xfrm>
              <a:custGeom>
                <a:rect b="b" l="l" r="r" t="t"/>
                <a:pathLst>
                  <a:path extrusionOk="0" h="13364" w="9544">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38"/>
            <p:cNvGrpSpPr/>
            <p:nvPr/>
          </p:nvGrpSpPr>
          <p:grpSpPr>
            <a:xfrm>
              <a:off x="2758325" y="4138175"/>
              <a:ext cx="814325" cy="880250"/>
              <a:chOff x="3215525" y="3376175"/>
              <a:chExt cx="814325" cy="880250"/>
            </a:xfrm>
          </p:grpSpPr>
          <p:sp>
            <p:nvSpPr>
              <p:cNvPr id="1181" name="Google Shape;1181;p38"/>
              <p:cNvSpPr/>
              <p:nvPr/>
            </p:nvSpPr>
            <p:spPr>
              <a:xfrm>
                <a:off x="3215525" y="3376175"/>
                <a:ext cx="814325" cy="880250"/>
              </a:xfrm>
              <a:custGeom>
                <a:rect b="b" l="l" r="r" t="t"/>
                <a:pathLst>
                  <a:path extrusionOk="0" h="35210" w="32573">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8"/>
              <p:cNvSpPr/>
              <p:nvPr/>
            </p:nvSpPr>
            <p:spPr>
              <a:xfrm>
                <a:off x="3353525" y="3633000"/>
                <a:ext cx="600250" cy="493725"/>
              </a:xfrm>
              <a:custGeom>
                <a:rect b="b" l="l" r="r" t="t"/>
                <a:pathLst>
                  <a:path extrusionOk="0" h="19749" w="24010">
                    <a:moveTo>
                      <a:pt x="22706" y="1"/>
                    </a:moveTo>
                    <a:lnTo>
                      <a:pt x="1" y="12915"/>
                    </a:lnTo>
                    <a:lnTo>
                      <a:pt x="1303" y="19748"/>
                    </a:lnTo>
                    <a:lnTo>
                      <a:pt x="24010" y="6833"/>
                    </a:lnTo>
                    <a:lnTo>
                      <a:pt x="22706" y="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8"/>
              <p:cNvSpPr/>
              <p:nvPr/>
            </p:nvSpPr>
            <p:spPr>
              <a:xfrm>
                <a:off x="3402750" y="3889275"/>
                <a:ext cx="105325" cy="86675"/>
              </a:xfrm>
              <a:custGeom>
                <a:rect b="b" l="l" r="r" t="t"/>
                <a:pathLst>
                  <a:path extrusionOk="0" h="3467" w="4213">
                    <a:moveTo>
                      <a:pt x="3985" y="1"/>
                    </a:moveTo>
                    <a:lnTo>
                      <a:pt x="0" y="2265"/>
                    </a:lnTo>
                    <a:lnTo>
                      <a:pt x="230" y="3466"/>
                    </a:lnTo>
                    <a:lnTo>
                      <a:pt x="4213" y="1199"/>
                    </a:lnTo>
                    <a:lnTo>
                      <a:pt x="3985"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8"/>
              <p:cNvSpPr/>
              <p:nvPr/>
            </p:nvSpPr>
            <p:spPr>
              <a:xfrm>
                <a:off x="3411925" y="3937250"/>
                <a:ext cx="105325" cy="86675"/>
              </a:xfrm>
              <a:custGeom>
                <a:rect b="b" l="l" r="r" t="t"/>
                <a:pathLst>
                  <a:path extrusionOk="0" h="3467" w="4213">
                    <a:moveTo>
                      <a:pt x="3985" y="1"/>
                    </a:moveTo>
                    <a:lnTo>
                      <a:pt x="0" y="2268"/>
                    </a:lnTo>
                    <a:lnTo>
                      <a:pt x="229" y="3467"/>
                    </a:lnTo>
                    <a:lnTo>
                      <a:pt x="4213" y="1202"/>
                    </a:lnTo>
                    <a:lnTo>
                      <a:pt x="3985"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8"/>
              <p:cNvSpPr/>
              <p:nvPr/>
            </p:nvSpPr>
            <p:spPr>
              <a:xfrm>
                <a:off x="3421050" y="3985300"/>
                <a:ext cx="105350" cy="86675"/>
              </a:xfrm>
              <a:custGeom>
                <a:rect b="b" l="l" r="r" t="t"/>
                <a:pathLst>
                  <a:path extrusionOk="0" h="3467" w="4214">
                    <a:moveTo>
                      <a:pt x="3986" y="1"/>
                    </a:moveTo>
                    <a:lnTo>
                      <a:pt x="1" y="2267"/>
                    </a:lnTo>
                    <a:lnTo>
                      <a:pt x="231" y="3466"/>
                    </a:lnTo>
                    <a:lnTo>
                      <a:pt x="4214" y="1199"/>
                    </a:lnTo>
                    <a:lnTo>
                      <a:pt x="3986"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8"/>
              <p:cNvSpPr/>
              <p:nvPr/>
            </p:nvSpPr>
            <p:spPr>
              <a:xfrm>
                <a:off x="3555350" y="3671250"/>
                <a:ext cx="332425" cy="198775"/>
              </a:xfrm>
              <a:custGeom>
                <a:rect b="b" l="l" r="r" t="t"/>
                <a:pathLst>
                  <a:path extrusionOk="0" h="7951" w="13297">
                    <a:moveTo>
                      <a:pt x="13213" y="1"/>
                    </a:moveTo>
                    <a:lnTo>
                      <a:pt x="1" y="7516"/>
                    </a:lnTo>
                    <a:lnTo>
                      <a:pt x="83" y="7951"/>
                    </a:lnTo>
                    <a:lnTo>
                      <a:pt x="13297" y="434"/>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3560025" y="3695825"/>
                <a:ext cx="332425" cy="198725"/>
              </a:xfrm>
              <a:custGeom>
                <a:rect b="b" l="l" r="r" t="t"/>
                <a:pathLst>
                  <a:path extrusionOk="0" h="7949" w="13297">
                    <a:moveTo>
                      <a:pt x="13213" y="0"/>
                    </a:moveTo>
                    <a:lnTo>
                      <a:pt x="1" y="7516"/>
                    </a:lnTo>
                    <a:lnTo>
                      <a:pt x="83" y="7948"/>
                    </a:lnTo>
                    <a:lnTo>
                      <a:pt x="13297" y="434"/>
                    </a:lnTo>
                    <a:lnTo>
                      <a:pt x="13213"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3564700" y="3720375"/>
                <a:ext cx="332425" cy="198750"/>
              </a:xfrm>
              <a:custGeom>
                <a:rect b="b" l="l" r="r" t="t"/>
                <a:pathLst>
                  <a:path extrusionOk="0" h="7950" w="13297">
                    <a:moveTo>
                      <a:pt x="13215" y="0"/>
                    </a:moveTo>
                    <a:lnTo>
                      <a:pt x="1" y="7514"/>
                    </a:lnTo>
                    <a:lnTo>
                      <a:pt x="84" y="7949"/>
                    </a:lnTo>
                    <a:lnTo>
                      <a:pt x="13297" y="435"/>
                    </a:lnTo>
                    <a:lnTo>
                      <a:pt x="13215"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3569375" y="3744950"/>
                <a:ext cx="332425" cy="198700"/>
              </a:xfrm>
              <a:custGeom>
                <a:rect b="b" l="l" r="r" t="t"/>
                <a:pathLst>
                  <a:path extrusionOk="0" h="7948" w="13297">
                    <a:moveTo>
                      <a:pt x="13213" y="0"/>
                    </a:moveTo>
                    <a:lnTo>
                      <a:pt x="1" y="7514"/>
                    </a:lnTo>
                    <a:lnTo>
                      <a:pt x="84" y="7948"/>
                    </a:lnTo>
                    <a:lnTo>
                      <a:pt x="13297" y="434"/>
                    </a:lnTo>
                    <a:lnTo>
                      <a:pt x="13213"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p:nvPr/>
            </p:nvSpPr>
            <p:spPr>
              <a:xfrm>
                <a:off x="3574100" y="3769475"/>
                <a:ext cx="332425" cy="198750"/>
              </a:xfrm>
              <a:custGeom>
                <a:rect b="b" l="l" r="r" t="t"/>
                <a:pathLst>
                  <a:path extrusionOk="0" h="7950" w="13297">
                    <a:moveTo>
                      <a:pt x="13213" y="1"/>
                    </a:moveTo>
                    <a:lnTo>
                      <a:pt x="0" y="7515"/>
                    </a:lnTo>
                    <a:lnTo>
                      <a:pt x="81" y="7950"/>
                    </a:lnTo>
                    <a:lnTo>
                      <a:pt x="13296" y="436"/>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8"/>
              <p:cNvSpPr/>
              <p:nvPr/>
            </p:nvSpPr>
            <p:spPr>
              <a:xfrm>
                <a:off x="3578775" y="3794050"/>
                <a:ext cx="332425" cy="198725"/>
              </a:xfrm>
              <a:custGeom>
                <a:rect b="b" l="l" r="r" t="t"/>
                <a:pathLst>
                  <a:path extrusionOk="0" h="7949" w="13297">
                    <a:moveTo>
                      <a:pt x="13213" y="1"/>
                    </a:moveTo>
                    <a:lnTo>
                      <a:pt x="0" y="7515"/>
                    </a:lnTo>
                    <a:lnTo>
                      <a:pt x="82" y="7948"/>
                    </a:lnTo>
                    <a:lnTo>
                      <a:pt x="13296" y="433"/>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8"/>
              <p:cNvSpPr/>
              <p:nvPr/>
            </p:nvSpPr>
            <p:spPr>
              <a:xfrm>
                <a:off x="3338675" y="3584750"/>
                <a:ext cx="585625" cy="357750"/>
              </a:xfrm>
              <a:custGeom>
                <a:rect b="b" l="l" r="r" t="t"/>
                <a:pathLst>
                  <a:path extrusionOk="0" h="14310" w="23425">
                    <a:moveTo>
                      <a:pt x="23213" y="1"/>
                    </a:moveTo>
                    <a:lnTo>
                      <a:pt x="0" y="13205"/>
                    </a:lnTo>
                    <a:lnTo>
                      <a:pt x="211" y="14309"/>
                    </a:lnTo>
                    <a:lnTo>
                      <a:pt x="23424" y="1108"/>
                    </a:lnTo>
                    <a:lnTo>
                      <a:pt x="23213" y="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8"/>
              <p:cNvSpPr/>
              <p:nvPr/>
            </p:nvSpPr>
            <p:spPr>
              <a:xfrm>
                <a:off x="3352125" y="3883175"/>
                <a:ext cx="56975" cy="46675"/>
              </a:xfrm>
              <a:custGeom>
                <a:rect b="b" l="l" r="r" t="t"/>
                <a:pathLst>
                  <a:path extrusionOk="0" h="1867" w="2279">
                    <a:moveTo>
                      <a:pt x="2156" y="0"/>
                    </a:moveTo>
                    <a:lnTo>
                      <a:pt x="1" y="1226"/>
                    </a:lnTo>
                    <a:lnTo>
                      <a:pt x="124" y="1866"/>
                    </a:lnTo>
                    <a:lnTo>
                      <a:pt x="2279" y="640"/>
                    </a:lnTo>
                    <a:lnTo>
                      <a:pt x="2156"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8"/>
              <p:cNvSpPr/>
              <p:nvPr/>
            </p:nvSpPr>
            <p:spPr>
              <a:xfrm>
                <a:off x="3734650" y="3603125"/>
                <a:ext cx="176275" cy="103775"/>
              </a:xfrm>
              <a:custGeom>
                <a:rect b="b" l="l" r="r" t="t"/>
                <a:pathLst>
                  <a:path extrusionOk="0" h="4151" w="7051">
                    <a:moveTo>
                      <a:pt x="7021" y="1"/>
                    </a:moveTo>
                    <a:lnTo>
                      <a:pt x="1" y="3994"/>
                    </a:lnTo>
                    <a:lnTo>
                      <a:pt x="31" y="4150"/>
                    </a:lnTo>
                    <a:lnTo>
                      <a:pt x="7050" y="157"/>
                    </a:lnTo>
                    <a:lnTo>
                      <a:pt x="7021"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 sz="1450">
                <a:solidFill>
                  <a:srgbClr val="F2F2F2"/>
                </a:solidFill>
                <a:latin typeface="Arial"/>
                <a:ea typeface="Arial"/>
                <a:cs typeface="Arial"/>
                <a:sym typeface="Arial"/>
              </a:rPr>
              <a:t>           Les objectifs du référentiel </a:t>
            </a:r>
            <a:r>
              <a:rPr b="0" lang="en" sz="1450">
                <a:solidFill>
                  <a:schemeClr val="accent4"/>
                </a:solidFill>
                <a:latin typeface="Arial"/>
                <a:ea typeface="Arial"/>
                <a:cs typeface="Arial"/>
                <a:sym typeface="Arial"/>
              </a:rPr>
              <a:t>ITIL </a:t>
            </a:r>
            <a:r>
              <a:rPr b="0" lang="en" sz="1450">
                <a:solidFill>
                  <a:srgbClr val="F2F2F2"/>
                </a:solidFill>
                <a:latin typeface="Arial"/>
                <a:ea typeface="Arial"/>
                <a:cs typeface="Arial"/>
                <a:sym typeface="Arial"/>
              </a:rPr>
              <a:t>s’avèrent nombreux. Il contribue entre autres à :</a:t>
            </a:r>
            <a:endParaRPr b="0" sz="1450">
              <a:solidFill>
                <a:srgbClr val="F2F2F2"/>
              </a:solidFill>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t/>
            </a:r>
            <a:endParaRPr b="0" sz="1100">
              <a:solidFill>
                <a:schemeClr val="dk1"/>
              </a:solidFill>
              <a:latin typeface="Arial"/>
              <a:ea typeface="Arial"/>
              <a:cs typeface="Arial"/>
              <a:sym typeface="Arial"/>
            </a:endParaRPr>
          </a:p>
          <a:p>
            <a:pPr indent="-314325" lvl="0" marL="762000" rtl="0" algn="l">
              <a:lnSpc>
                <a:spcPct val="115000"/>
              </a:lnSpc>
              <a:spcBef>
                <a:spcPts val="1400"/>
              </a:spcBef>
              <a:spcAft>
                <a:spcPts val="0"/>
              </a:spcAft>
              <a:buClr>
                <a:schemeClr val="lt1"/>
              </a:buClr>
              <a:buSzPts val="1350"/>
              <a:buFont typeface="Arial"/>
              <a:buChar char="●"/>
            </a:pPr>
            <a:r>
              <a:rPr lang="en" sz="1350">
                <a:latin typeface="Arial"/>
                <a:ea typeface="Arial"/>
                <a:cs typeface="Arial"/>
                <a:sym typeface="Arial"/>
              </a:rPr>
              <a:t>organiser efficacement</a:t>
            </a:r>
            <a:r>
              <a:rPr b="0" lang="en" sz="1350">
                <a:latin typeface="Arial"/>
                <a:ea typeface="Arial"/>
                <a:cs typeface="Arial"/>
                <a:sym typeface="Arial"/>
              </a:rPr>
              <a:t> les systèmes d’information ;</a:t>
            </a:r>
            <a:endParaRPr b="0" sz="1350">
              <a:latin typeface="Arial"/>
              <a:ea typeface="Arial"/>
              <a:cs typeface="Arial"/>
              <a:sym typeface="Arial"/>
            </a:endParaRPr>
          </a:p>
          <a:p>
            <a:pPr indent="-314325" lvl="0" marL="762000" rtl="0" algn="l">
              <a:lnSpc>
                <a:spcPct val="115000"/>
              </a:lnSpc>
              <a:spcBef>
                <a:spcPts val="0"/>
              </a:spcBef>
              <a:spcAft>
                <a:spcPts val="0"/>
              </a:spcAft>
              <a:buClr>
                <a:schemeClr val="lt1"/>
              </a:buClr>
              <a:buSzPts val="1350"/>
              <a:buFont typeface="Arial"/>
              <a:buChar char="●"/>
            </a:pPr>
            <a:r>
              <a:rPr lang="en" sz="1350">
                <a:latin typeface="Arial"/>
                <a:ea typeface="Arial"/>
                <a:cs typeface="Arial"/>
                <a:sym typeface="Arial"/>
              </a:rPr>
              <a:t>optimiser la gestion des services informatiques</a:t>
            </a:r>
            <a:r>
              <a:rPr b="0" lang="en" sz="1350">
                <a:latin typeface="Arial"/>
                <a:ea typeface="Arial"/>
                <a:cs typeface="Arial"/>
                <a:sym typeface="Arial"/>
              </a:rPr>
              <a:t> en structurant les processus ;</a:t>
            </a:r>
            <a:endParaRPr b="0" sz="1350">
              <a:latin typeface="Arial"/>
              <a:ea typeface="Arial"/>
              <a:cs typeface="Arial"/>
              <a:sym typeface="Arial"/>
            </a:endParaRPr>
          </a:p>
          <a:p>
            <a:pPr indent="-314325" lvl="0" marL="762000" rtl="0" algn="l">
              <a:lnSpc>
                <a:spcPct val="115000"/>
              </a:lnSpc>
              <a:spcBef>
                <a:spcPts val="0"/>
              </a:spcBef>
              <a:spcAft>
                <a:spcPts val="0"/>
              </a:spcAft>
              <a:buClr>
                <a:schemeClr val="lt1"/>
              </a:buClr>
              <a:buSzPts val="1350"/>
              <a:buFont typeface="Arial"/>
              <a:buChar char="●"/>
            </a:pPr>
            <a:r>
              <a:rPr lang="en" sz="1350">
                <a:latin typeface="Arial"/>
                <a:ea typeface="Arial"/>
                <a:cs typeface="Arial"/>
                <a:sym typeface="Arial"/>
              </a:rPr>
              <a:t>faire gagner du temps</a:t>
            </a:r>
            <a:r>
              <a:rPr b="0" lang="en" sz="1350">
                <a:latin typeface="Arial"/>
                <a:ea typeface="Arial"/>
                <a:cs typeface="Arial"/>
                <a:sym typeface="Arial"/>
              </a:rPr>
              <a:t> aux équipes grâce à un cadre de travail déjà éprouvé </a:t>
            </a:r>
            <a:endParaRPr b="0" sz="1350">
              <a:latin typeface="Arial"/>
              <a:ea typeface="Arial"/>
              <a:cs typeface="Arial"/>
              <a:sym typeface="Arial"/>
            </a:endParaRPr>
          </a:p>
          <a:p>
            <a:pPr indent="-314325" lvl="0" marL="762000" rtl="0" algn="l">
              <a:lnSpc>
                <a:spcPct val="115000"/>
              </a:lnSpc>
              <a:spcBef>
                <a:spcPts val="0"/>
              </a:spcBef>
              <a:spcAft>
                <a:spcPts val="0"/>
              </a:spcAft>
              <a:buClr>
                <a:schemeClr val="lt1"/>
              </a:buClr>
              <a:buSzPts val="1350"/>
              <a:buFont typeface="Arial"/>
              <a:buChar char="●"/>
            </a:pPr>
            <a:r>
              <a:rPr lang="en" sz="1350">
                <a:latin typeface="Arial"/>
                <a:ea typeface="Arial"/>
                <a:cs typeface="Arial"/>
                <a:sym typeface="Arial"/>
              </a:rPr>
              <a:t>placer les clients et les utilisateurs</a:t>
            </a:r>
            <a:r>
              <a:rPr b="0" lang="en" sz="1350">
                <a:latin typeface="Arial"/>
                <a:ea typeface="Arial"/>
                <a:cs typeface="Arial"/>
                <a:sym typeface="Arial"/>
              </a:rPr>
              <a:t> au centre de l’action ;</a:t>
            </a:r>
            <a:endParaRPr b="0" sz="1350">
              <a:latin typeface="Arial"/>
              <a:ea typeface="Arial"/>
              <a:cs typeface="Arial"/>
              <a:sym typeface="Arial"/>
            </a:endParaRPr>
          </a:p>
          <a:p>
            <a:pPr indent="-314325" lvl="0" marL="762000" rtl="0" algn="l">
              <a:lnSpc>
                <a:spcPct val="115000"/>
              </a:lnSpc>
              <a:spcBef>
                <a:spcPts val="0"/>
              </a:spcBef>
              <a:spcAft>
                <a:spcPts val="0"/>
              </a:spcAft>
              <a:buClr>
                <a:schemeClr val="lt1"/>
              </a:buClr>
              <a:buSzPts val="1350"/>
              <a:buFont typeface="Arial"/>
              <a:buChar char="●"/>
            </a:pPr>
            <a:r>
              <a:rPr lang="en" sz="1350">
                <a:latin typeface="Arial"/>
                <a:ea typeface="Arial"/>
                <a:cs typeface="Arial"/>
                <a:sym typeface="Arial"/>
              </a:rPr>
              <a:t>améliorer la communication</a:t>
            </a:r>
            <a:r>
              <a:rPr b="0" lang="en" sz="1350">
                <a:latin typeface="Arial"/>
                <a:ea typeface="Arial"/>
                <a:cs typeface="Arial"/>
                <a:sym typeface="Arial"/>
              </a:rPr>
              <a:t> avec les clients et les fournisseurs ;</a:t>
            </a:r>
            <a:endParaRPr b="0" sz="1350">
              <a:latin typeface="Arial"/>
              <a:ea typeface="Arial"/>
              <a:cs typeface="Arial"/>
              <a:sym typeface="Arial"/>
            </a:endParaRPr>
          </a:p>
          <a:p>
            <a:pPr indent="-314325" lvl="0" marL="762000" rtl="0" algn="l">
              <a:lnSpc>
                <a:spcPct val="115000"/>
              </a:lnSpc>
              <a:spcBef>
                <a:spcPts val="0"/>
              </a:spcBef>
              <a:spcAft>
                <a:spcPts val="0"/>
              </a:spcAft>
              <a:buClr>
                <a:schemeClr val="lt1"/>
              </a:buClr>
              <a:buSzPts val="1350"/>
              <a:buFont typeface="Arial"/>
              <a:buChar char="●"/>
            </a:pPr>
            <a:r>
              <a:rPr b="0" lang="en" sz="1350">
                <a:latin typeface="Arial"/>
                <a:ea typeface="Arial"/>
                <a:cs typeface="Arial"/>
                <a:sym typeface="Arial"/>
              </a:rPr>
              <a:t>gérer et anticiper les </a:t>
            </a:r>
            <a:r>
              <a:rPr lang="en" sz="1350">
                <a:latin typeface="Arial"/>
                <a:ea typeface="Arial"/>
                <a:cs typeface="Arial"/>
                <a:sym typeface="Arial"/>
              </a:rPr>
              <a:t>risques informatiques</a:t>
            </a:r>
            <a:r>
              <a:rPr b="0" lang="en" sz="1350">
                <a:latin typeface="Arial"/>
                <a:ea typeface="Arial"/>
                <a:cs typeface="Arial"/>
                <a:sym typeface="Arial"/>
              </a:rPr>
              <a:t> ;</a:t>
            </a:r>
            <a:endParaRPr b="0" sz="1350">
              <a:latin typeface="Arial"/>
              <a:ea typeface="Arial"/>
              <a:cs typeface="Arial"/>
              <a:sym typeface="Arial"/>
            </a:endParaRPr>
          </a:p>
          <a:p>
            <a:pPr indent="-314325" lvl="0" marL="762000" rtl="0" algn="l">
              <a:lnSpc>
                <a:spcPct val="115000"/>
              </a:lnSpc>
              <a:spcBef>
                <a:spcPts val="0"/>
              </a:spcBef>
              <a:spcAft>
                <a:spcPts val="0"/>
              </a:spcAft>
              <a:buClr>
                <a:schemeClr val="lt1"/>
              </a:buClr>
              <a:buSzPts val="1350"/>
              <a:buFont typeface="Arial"/>
              <a:buChar char="●"/>
            </a:pPr>
            <a:r>
              <a:rPr lang="en" sz="1350">
                <a:latin typeface="Arial"/>
                <a:ea typeface="Arial"/>
                <a:cs typeface="Arial"/>
                <a:sym typeface="Arial"/>
              </a:rPr>
              <a:t>permettre une traçabilité et un meilleur suivi</a:t>
            </a:r>
            <a:r>
              <a:rPr b="0" lang="en" sz="1350">
                <a:latin typeface="Arial"/>
                <a:ea typeface="Arial"/>
                <a:cs typeface="Arial"/>
                <a:sym typeface="Arial"/>
              </a:rPr>
              <a:t> des actions des services IT ;</a:t>
            </a:r>
            <a:endParaRPr b="0" sz="1350">
              <a:latin typeface="Arial"/>
              <a:ea typeface="Arial"/>
              <a:cs typeface="Arial"/>
              <a:sym typeface="Arial"/>
            </a:endParaRPr>
          </a:p>
          <a:p>
            <a:pPr indent="-314325" lvl="0" marL="762000" rtl="0" algn="l">
              <a:lnSpc>
                <a:spcPct val="115000"/>
              </a:lnSpc>
              <a:spcBef>
                <a:spcPts val="0"/>
              </a:spcBef>
              <a:spcAft>
                <a:spcPts val="0"/>
              </a:spcAft>
              <a:buClr>
                <a:schemeClr val="lt1"/>
              </a:buClr>
              <a:buSzPts val="1350"/>
              <a:buFont typeface="Arial"/>
              <a:buChar char="●"/>
            </a:pPr>
            <a:r>
              <a:rPr b="0" lang="en" sz="1350">
                <a:latin typeface="Arial"/>
                <a:ea typeface="Arial"/>
                <a:cs typeface="Arial"/>
                <a:sym typeface="Arial"/>
              </a:rPr>
              <a:t>inscrire leurs activités dans une </a:t>
            </a:r>
            <a:r>
              <a:rPr lang="en" sz="1350">
                <a:latin typeface="Arial"/>
                <a:ea typeface="Arial"/>
                <a:cs typeface="Arial"/>
                <a:sym typeface="Arial"/>
              </a:rPr>
              <a:t>démarche d’</a:t>
            </a:r>
            <a:r>
              <a:rPr lang="en" sz="1350">
                <a:uFill>
                  <a:noFill/>
                </a:uFill>
                <a:latin typeface="Arial"/>
                <a:ea typeface="Arial"/>
                <a:cs typeface="Arial"/>
                <a:sym typeface="Arial"/>
                <a:hlinkClick r:id="rId3"/>
              </a:rPr>
              <a:t>amélioration continue</a:t>
            </a:r>
            <a:endParaRPr sz="1350">
              <a:latin typeface="Arial"/>
              <a:ea typeface="Arial"/>
              <a:cs typeface="Arial"/>
              <a:sym typeface="Arial"/>
            </a:endParaRPr>
          </a:p>
          <a:p>
            <a:pPr indent="0" lvl="0" marL="0" rtl="0" algn="ctr">
              <a:spcBef>
                <a:spcPts val="1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48"/>
          <p:cNvSpPr/>
          <p:nvPr/>
        </p:nvSpPr>
        <p:spPr>
          <a:xfrm>
            <a:off x="2058225" y="540000"/>
            <a:ext cx="1683900" cy="1683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8"/>
          <p:cNvSpPr txBox="1"/>
          <p:nvPr>
            <p:ph type="title"/>
          </p:nvPr>
        </p:nvSpPr>
        <p:spPr>
          <a:xfrm>
            <a:off x="720000" y="2677350"/>
            <a:ext cx="43602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RELATION AVEC ITSM</a:t>
            </a:r>
            <a:endParaRPr/>
          </a:p>
        </p:txBody>
      </p:sp>
      <p:sp>
        <p:nvSpPr>
          <p:cNvPr id="1441" name="Google Shape;1441;p48"/>
          <p:cNvSpPr txBox="1"/>
          <p:nvPr>
            <p:ph idx="2" type="title"/>
          </p:nvPr>
        </p:nvSpPr>
        <p:spPr>
          <a:xfrm>
            <a:off x="2124950" y="731700"/>
            <a:ext cx="1550100" cy="13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1442" name="Google Shape;1442;p48"/>
          <p:cNvCxnSpPr>
            <a:stCxn id="1439" idx="4"/>
            <a:endCxn id="1440" idx="0"/>
          </p:cNvCxnSpPr>
          <p:nvPr/>
        </p:nvCxnSpPr>
        <p:spPr>
          <a:xfrm>
            <a:off x="2900175" y="2223900"/>
            <a:ext cx="0" cy="453600"/>
          </a:xfrm>
          <a:prstGeom prst="straightConnector1">
            <a:avLst/>
          </a:prstGeom>
          <a:noFill/>
          <a:ln cap="rnd" cmpd="sng" w="9525">
            <a:solidFill>
              <a:schemeClr val="accent4"/>
            </a:solidFill>
            <a:prstDash val="solid"/>
            <a:round/>
            <a:headEnd len="med" w="med" type="none"/>
            <a:tailEnd len="med" w="med" type="none"/>
          </a:ln>
        </p:spPr>
      </p:cxnSp>
      <p:grpSp>
        <p:nvGrpSpPr>
          <p:cNvPr id="1443" name="Google Shape;1443;p48"/>
          <p:cNvGrpSpPr/>
          <p:nvPr/>
        </p:nvGrpSpPr>
        <p:grpSpPr>
          <a:xfrm flipH="1">
            <a:off x="5152286" y="1043829"/>
            <a:ext cx="3056331" cy="2813745"/>
            <a:chOff x="2074963" y="3797512"/>
            <a:chExt cx="1497688" cy="1378813"/>
          </a:xfrm>
        </p:grpSpPr>
        <p:grpSp>
          <p:nvGrpSpPr>
            <p:cNvPr id="1444" name="Google Shape;1444;p48"/>
            <p:cNvGrpSpPr/>
            <p:nvPr/>
          </p:nvGrpSpPr>
          <p:grpSpPr>
            <a:xfrm>
              <a:off x="2420109" y="3797512"/>
              <a:ext cx="467350" cy="626668"/>
              <a:chOff x="1484150" y="3776550"/>
              <a:chExt cx="417500" cy="559825"/>
            </a:xfrm>
          </p:grpSpPr>
          <p:sp>
            <p:nvSpPr>
              <p:cNvPr id="1445" name="Google Shape;1445;p48"/>
              <p:cNvSpPr/>
              <p:nvPr/>
            </p:nvSpPr>
            <p:spPr>
              <a:xfrm>
                <a:off x="1484400" y="3900525"/>
                <a:ext cx="103225" cy="435850"/>
              </a:xfrm>
              <a:custGeom>
                <a:rect b="b" l="l" r="r" t="t"/>
                <a:pathLst>
                  <a:path extrusionOk="0" h="17434" w="4129">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8"/>
              <p:cNvSpPr/>
              <p:nvPr/>
            </p:nvSpPr>
            <p:spPr>
              <a:xfrm>
                <a:off x="1521025" y="3948775"/>
                <a:ext cx="76150" cy="313600"/>
              </a:xfrm>
              <a:custGeom>
                <a:rect b="b" l="l" r="r" t="t"/>
                <a:pathLst>
                  <a:path extrusionOk="0" h="12544" w="3046">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8"/>
              <p:cNvSpPr/>
              <p:nvPr/>
            </p:nvSpPr>
            <p:spPr>
              <a:xfrm>
                <a:off x="1484150" y="4021575"/>
                <a:ext cx="55975" cy="221875"/>
              </a:xfrm>
              <a:custGeom>
                <a:rect b="b" l="l" r="r" t="t"/>
                <a:pathLst>
                  <a:path extrusionOk="0" h="8875" w="2239">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8"/>
              <p:cNvSpPr/>
              <p:nvPr/>
            </p:nvSpPr>
            <p:spPr>
              <a:xfrm>
                <a:off x="1560550" y="3869550"/>
                <a:ext cx="103175" cy="435875"/>
              </a:xfrm>
              <a:custGeom>
                <a:rect b="b" l="l" r="r" t="t"/>
                <a:pathLst>
                  <a:path extrusionOk="0" h="17435" w="4127">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8"/>
              <p:cNvSpPr/>
              <p:nvPr/>
            </p:nvSpPr>
            <p:spPr>
              <a:xfrm>
                <a:off x="1597200" y="3917775"/>
                <a:ext cx="76125" cy="313600"/>
              </a:xfrm>
              <a:custGeom>
                <a:rect b="b" l="l" r="r" t="t"/>
                <a:pathLst>
                  <a:path extrusionOk="0" h="12544" w="3045">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8"/>
              <p:cNvSpPr/>
              <p:nvPr/>
            </p:nvSpPr>
            <p:spPr>
              <a:xfrm>
                <a:off x="1560350" y="3990625"/>
                <a:ext cx="55875" cy="221850"/>
              </a:xfrm>
              <a:custGeom>
                <a:rect b="b" l="l" r="r" t="t"/>
                <a:pathLst>
                  <a:path extrusionOk="0" h="8874" w="2235">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8"/>
              <p:cNvSpPr/>
              <p:nvPr/>
            </p:nvSpPr>
            <p:spPr>
              <a:xfrm>
                <a:off x="1636650" y="3838550"/>
                <a:ext cx="103225" cy="435900"/>
              </a:xfrm>
              <a:custGeom>
                <a:rect b="b" l="l" r="r" t="t"/>
                <a:pathLst>
                  <a:path extrusionOk="0" h="17436" w="4129">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8"/>
              <p:cNvSpPr/>
              <p:nvPr/>
            </p:nvSpPr>
            <p:spPr>
              <a:xfrm>
                <a:off x="1673300" y="3886825"/>
                <a:ext cx="76175" cy="313575"/>
              </a:xfrm>
              <a:custGeom>
                <a:rect b="b" l="l" r="r" t="t"/>
                <a:pathLst>
                  <a:path extrusionOk="0" h="12543" w="3047">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8"/>
              <p:cNvSpPr/>
              <p:nvPr/>
            </p:nvSpPr>
            <p:spPr>
              <a:xfrm>
                <a:off x="1636400" y="3959650"/>
                <a:ext cx="55950" cy="221800"/>
              </a:xfrm>
              <a:custGeom>
                <a:rect b="b" l="l" r="r" t="t"/>
                <a:pathLst>
                  <a:path extrusionOk="0" h="8872" w="2238">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8"/>
              <p:cNvSpPr/>
              <p:nvPr/>
            </p:nvSpPr>
            <p:spPr>
              <a:xfrm>
                <a:off x="1712775" y="3807575"/>
                <a:ext cx="103175" cy="435875"/>
              </a:xfrm>
              <a:custGeom>
                <a:rect b="b" l="l" r="r" t="t"/>
                <a:pathLst>
                  <a:path extrusionOk="0" h="17435" w="4127">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8"/>
              <p:cNvSpPr/>
              <p:nvPr/>
            </p:nvSpPr>
            <p:spPr>
              <a:xfrm>
                <a:off x="1749425" y="3855850"/>
                <a:ext cx="76175" cy="313550"/>
              </a:xfrm>
              <a:custGeom>
                <a:rect b="b" l="l" r="r" t="t"/>
                <a:pathLst>
                  <a:path extrusionOk="0" h="12542" w="3047">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8"/>
              <p:cNvSpPr/>
              <p:nvPr/>
            </p:nvSpPr>
            <p:spPr>
              <a:xfrm>
                <a:off x="1712575" y="3928650"/>
                <a:ext cx="55875" cy="221875"/>
              </a:xfrm>
              <a:custGeom>
                <a:rect b="b" l="l" r="r" t="t"/>
                <a:pathLst>
                  <a:path extrusionOk="0" h="8875" w="2235">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8"/>
              <p:cNvSpPr/>
              <p:nvPr/>
            </p:nvSpPr>
            <p:spPr>
              <a:xfrm>
                <a:off x="1788875" y="3776550"/>
                <a:ext cx="103250" cy="435925"/>
              </a:xfrm>
              <a:custGeom>
                <a:rect b="b" l="l" r="r" t="t"/>
                <a:pathLst>
                  <a:path extrusionOk="0" h="17437" w="413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8"/>
              <p:cNvSpPr/>
              <p:nvPr/>
            </p:nvSpPr>
            <p:spPr>
              <a:xfrm>
                <a:off x="1825525" y="3824850"/>
                <a:ext cx="76125" cy="313575"/>
              </a:xfrm>
              <a:custGeom>
                <a:rect b="b" l="l" r="r" t="t"/>
                <a:pathLst>
                  <a:path extrusionOk="0" h="12543" w="3045">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8"/>
              <p:cNvSpPr/>
              <p:nvPr/>
            </p:nvSpPr>
            <p:spPr>
              <a:xfrm>
                <a:off x="1788675" y="3897675"/>
                <a:ext cx="55925" cy="221850"/>
              </a:xfrm>
              <a:custGeom>
                <a:rect b="b" l="l" r="r" t="t"/>
                <a:pathLst>
                  <a:path extrusionOk="0" h="8874" w="2237">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48"/>
            <p:cNvGrpSpPr/>
            <p:nvPr/>
          </p:nvGrpSpPr>
          <p:grpSpPr>
            <a:xfrm>
              <a:off x="2074963" y="4007750"/>
              <a:ext cx="1485761" cy="1168575"/>
              <a:chOff x="2074963" y="4007750"/>
              <a:chExt cx="1485761" cy="1168575"/>
            </a:xfrm>
          </p:grpSpPr>
          <p:sp>
            <p:nvSpPr>
              <p:cNvPr id="1461" name="Google Shape;1461;p48"/>
              <p:cNvSpPr/>
              <p:nvPr/>
            </p:nvSpPr>
            <p:spPr>
              <a:xfrm>
                <a:off x="2074963" y="4539725"/>
                <a:ext cx="919982" cy="606057"/>
              </a:xfrm>
              <a:custGeom>
                <a:rect b="b" l="l" r="r" t="t"/>
                <a:pathLst>
                  <a:path extrusionOk="0" h="16585" w="28727">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8"/>
              <p:cNvSpPr/>
              <p:nvPr/>
            </p:nvSpPr>
            <p:spPr>
              <a:xfrm>
                <a:off x="2540125" y="4572135"/>
                <a:ext cx="1020598" cy="589224"/>
              </a:xfrm>
              <a:custGeom>
                <a:rect b="b" l="l" r="r" t="t"/>
                <a:pathLst>
                  <a:path extrusionOk="0" h="16585" w="28727">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8"/>
              <p:cNvSpPr/>
              <p:nvPr/>
            </p:nvSpPr>
            <p:spPr>
              <a:xfrm>
                <a:off x="2438025" y="4512600"/>
                <a:ext cx="1108925" cy="650475"/>
              </a:xfrm>
              <a:custGeom>
                <a:rect b="b" l="l" r="r" t="t"/>
                <a:pathLst>
                  <a:path extrusionOk="0" h="26019" w="44357">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8"/>
              <p:cNvSpPr/>
              <p:nvPr/>
            </p:nvSpPr>
            <p:spPr>
              <a:xfrm>
                <a:off x="2440125" y="4735125"/>
                <a:ext cx="1104850" cy="441200"/>
              </a:xfrm>
              <a:custGeom>
                <a:rect b="b" l="l" r="r" t="t"/>
                <a:pathLst>
                  <a:path extrusionOk="0" h="17648" w="44194">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8"/>
              <p:cNvSpPr/>
              <p:nvPr/>
            </p:nvSpPr>
            <p:spPr>
              <a:xfrm>
                <a:off x="2440125" y="4735125"/>
                <a:ext cx="1104850" cy="441200"/>
              </a:xfrm>
              <a:custGeom>
                <a:rect b="b" l="l" r="r" t="t"/>
                <a:pathLst>
                  <a:path extrusionOk="0" h="17648" w="44194">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8"/>
              <p:cNvSpPr/>
              <p:nvPr/>
            </p:nvSpPr>
            <p:spPr>
              <a:xfrm>
                <a:off x="2544875" y="4565250"/>
                <a:ext cx="787200" cy="454125"/>
              </a:xfrm>
              <a:custGeom>
                <a:rect b="b" l="l" r="r" t="t"/>
                <a:pathLst>
                  <a:path extrusionOk="0" h="18165" w="31488">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8"/>
              <p:cNvSpPr/>
              <p:nvPr/>
            </p:nvSpPr>
            <p:spPr>
              <a:xfrm>
                <a:off x="2917475" y="4772775"/>
                <a:ext cx="400125" cy="231000"/>
              </a:xfrm>
              <a:custGeom>
                <a:rect b="b" l="l" r="r" t="t"/>
                <a:pathLst>
                  <a:path extrusionOk="0" h="9240" w="16005">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8"/>
              <p:cNvSpPr/>
              <p:nvPr/>
            </p:nvSpPr>
            <p:spPr>
              <a:xfrm>
                <a:off x="2324750" y="4010150"/>
                <a:ext cx="846150" cy="926125"/>
              </a:xfrm>
              <a:custGeom>
                <a:rect b="b" l="l" r="r" t="t"/>
                <a:pathLst>
                  <a:path extrusionOk="0" h="37045" w="33846">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8"/>
              <p:cNvSpPr/>
              <p:nvPr/>
            </p:nvSpPr>
            <p:spPr>
              <a:xfrm>
                <a:off x="2340675" y="4033100"/>
                <a:ext cx="814300" cy="880300"/>
              </a:xfrm>
              <a:custGeom>
                <a:rect b="b" l="l" r="r" t="t"/>
                <a:pathLst>
                  <a:path extrusionOk="0" h="35212" w="32572">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70" name="Google Shape;1470;p48"/>
              <p:cNvSpPr/>
              <p:nvPr/>
            </p:nvSpPr>
            <p:spPr>
              <a:xfrm>
                <a:off x="2449125" y="4109050"/>
                <a:ext cx="552050" cy="348375"/>
              </a:xfrm>
              <a:custGeom>
                <a:rect b="b" l="l" r="r" t="t"/>
                <a:pathLst>
                  <a:path extrusionOk="0" h="13935" w="22082">
                    <a:moveTo>
                      <a:pt x="22081" y="1270"/>
                    </a:moveTo>
                    <a:lnTo>
                      <a:pt x="247" y="13934"/>
                    </a:lnTo>
                    <a:lnTo>
                      <a:pt x="0" y="12665"/>
                    </a:lnTo>
                    <a:lnTo>
                      <a:pt x="218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8"/>
              <p:cNvSpPr/>
              <p:nvPr/>
            </p:nvSpPr>
            <p:spPr>
              <a:xfrm>
                <a:off x="2459800" y="4271750"/>
                <a:ext cx="398500" cy="405250"/>
              </a:xfrm>
              <a:custGeom>
                <a:rect b="b" l="l" r="r" t="t"/>
                <a:pathLst>
                  <a:path extrusionOk="0" h="16210" w="15940">
                    <a:moveTo>
                      <a:pt x="14421" y="0"/>
                    </a:moveTo>
                    <a:lnTo>
                      <a:pt x="1" y="8364"/>
                    </a:lnTo>
                    <a:lnTo>
                      <a:pt x="1520" y="16209"/>
                    </a:lnTo>
                    <a:lnTo>
                      <a:pt x="15939" y="7845"/>
                    </a:lnTo>
                    <a:lnTo>
                      <a:pt x="14421"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8"/>
              <p:cNvSpPr/>
              <p:nvPr/>
            </p:nvSpPr>
            <p:spPr>
              <a:xfrm>
                <a:off x="2852000" y="4164225"/>
                <a:ext cx="191700" cy="285300"/>
              </a:xfrm>
              <a:custGeom>
                <a:rect b="b" l="l" r="r" t="t"/>
                <a:pathLst>
                  <a:path extrusionOk="0" h="11412" w="7668">
                    <a:moveTo>
                      <a:pt x="6149" y="0"/>
                    </a:moveTo>
                    <a:lnTo>
                      <a:pt x="1" y="3566"/>
                    </a:lnTo>
                    <a:lnTo>
                      <a:pt x="1520" y="11411"/>
                    </a:lnTo>
                    <a:lnTo>
                      <a:pt x="7668" y="7844"/>
                    </a:lnTo>
                    <a:lnTo>
                      <a:pt x="61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8"/>
              <p:cNvSpPr/>
              <p:nvPr/>
            </p:nvSpPr>
            <p:spPr>
              <a:xfrm>
                <a:off x="2505100" y="4576450"/>
                <a:ext cx="262250" cy="260925"/>
              </a:xfrm>
              <a:custGeom>
                <a:rect b="b" l="l" r="r" t="t"/>
                <a:pathLst>
                  <a:path extrusionOk="0" h="10437" w="10490">
                    <a:moveTo>
                      <a:pt x="9540" y="0"/>
                    </a:moveTo>
                    <a:lnTo>
                      <a:pt x="1" y="5534"/>
                    </a:lnTo>
                    <a:lnTo>
                      <a:pt x="950" y="10437"/>
                    </a:lnTo>
                    <a:lnTo>
                      <a:pt x="10490" y="4905"/>
                    </a:lnTo>
                    <a:lnTo>
                      <a:pt x="9540"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8"/>
              <p:cNvSpPr/>
              <p:nvPr/>
            </p:nvSpPr>
            <p:spPr>
              <a:xfrm>
                <a:off x="2769650" y="4399300"/>
                <a:ext cx="304225" cy="285350"/>
              </a:xfrm>
              <a:custGeom>
                <a:rect b="b" l="l" r="r" t="t"/>
                <a:pathLst>
                  <a:path extrusionOk="0" h="11414" w="12169">
                    <a:moveTo>
                      <a:pt x="11220" y="1"/>
                    </a:moveTo>
                    <a:lnTo>
                      <a:pt x="1" y="6508"/>
                    </a:lnTo>
                    <a:lnTo>
                      <a:pt x="949" y="11413"/>
                    </a:lnTo>
                    <a:lnTo>
                      <a:pt x="12168" y="4905"/>
                    </a:lnTo>
                    <a:lnTo>
                      <a:pt x="11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8"/>
              <p:cNvSpPr/>
              <p:nvPr/>
            </p:nvSpPr>
            <p:spPr>
              <a:xfrm>
                <a:off x="2524600" y="4680150"/>
                <a:ext cx="88575" cy="56625"/>
              </a:xfrm>
              <a:custGeom>
                <a:rect b="b" l="l" r="r" t="t"/>
                <a:pathLst>
                  <a:path extrusionOk="0" h="2265" w="3543">
                    <a:moveTo>
                      <a:pt x="3496" y="1"/>
                    </a:moveTo>
                    <a:lnTo>
                      <a:pt x="0" y="2028"/>
                    </a:lnTo>
                    <a:lnTo>
                      <a:pt x="46" y="2264"/>
                    </a:lnTo>
                    <a:lnTo>
                      <a:pt x="3542" y="235"/>
                    </a:lnTo>
                    <a:lnTo>
                      <a:pt x="34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8"/>
              <p:cNvSpPr/>
              <p:nvPr/>
            </p:nvSpPr>
            <p:spPr>
              <a:xfrm>
                <a:off x="2528025" y="4705775"/>
                <a:ext cx="74750" cy="48575"/>
              </a:xfrm>
              <a:custGeom>
                <a:rect b="b" l="l" r="r" t="t"/>
                <a:pathLst>
                  <a:path extrusionOk="0" h="1943" w="2990">
                    <a:moveTo>
                      <a:pt x="2943" y="0"/>
                    </a:moveTo>
                    <a:lnTo>
                      <a:pt x="0" y="1706"/>
                    </a:lnTo>
                    <a:lnTo>
                      <a:pt x="45" y="1942"/>
                    </a:lnTo>
                    <a:lnTo>
                      <a:pt x="2989" y="235"/>
                    </a:lnTo>
                    <a:lnTo>
                      <a:pt x="29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8"/>
              <p:cNvSpPr/>
              <p:nvPr/>
            </p:nvSpPr>
            <p:spPr>
              <a:xfrm>
                <a:off x="2531400" y="4713350"/>
                <a:ext cx="91950" cy="58550"/>
              </a:xfrm>
              <a:custGeom>
                <a:rect b="b" l="l" r="r" t="t"/>
                <a:pathLst>
                  <a:path extrusionOk="0" h="2342" w="3678">
                    <a:moveTo>
                      <a:pt x="3631" y="1"/>
                    </a:moveTo>
                    <a:lnTo>
                      <a:pt x="1" y="2106"/>
                    </a:lnTo>
                    <a:lnTo>
                      <a:pt x="47" y="2342"/>
                    </a:lnTo>
                    <a:lnTo>
                      <a:pt x="3677" y="236"/>
                    </a:lnTo>
                    <a:lnTo>
                      <a:pt x="36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8"/>
              <p:cNvSpPr/>
              <p:nvPr/>
            </p:nvSpPr>
            <p:spPr>
              <a:xfrm>
                <a:off x="2534800" y="4737775"/>
                <a:ext cx="80125" cy="51700"/>
              </a:xfrm>
              <a:custGeom>
                <a:rect b="b" l="l" r="r" t="t"/>
                <a:pathLst>
                  <a:path extrusionOk="0" h="2068" w="3205">
                    <a:moveTo>
                      <a:pt x="3159" y="1"/>
                    </a:moveTo>
                    <a:lnTo>
                      <a:pt x="1" y="1832"/>
                    </a:lnTo>
                    <a:lnTo>
                      <a:pt x="46" y="2068"/>
                    </a:lnTo>
                    <a:lnTo>
                      <a:pt x="3204" y="236"/>
                    </a:lnTo>
                    <a:lnTo>
                      <a:pt x="31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8"/>
              <p:cNvSpPr/>
              <p:nvPr/>
            </p:nvSpPr>
            <p:spPr>
              <a:xfrm>
                <a:off x="2538200" y="4770275"/>
                <a:ext cx="54375" cy="36775"/>
              </a:xfrm>
              <a:custGeom>
                <a:rect b="b" l="l" r="r" t="t"/>
                <a:pathLst>
                  <a:path extrusionOk="0" h="1471" w="2175">
                    <a:moveTo>
                      <a:pt x="2131" y="1"/>
                    </a:moveTo>
                    <a:lnTo>
                      <a:pt x="0" y="1235"/>
                    </a:lnTo>
                    <a:lnTo>
                      <a:pt x="46" y="1471"/>
                    </a:lnTo>
                    <a:lnTo>
                      <a:pt x="2175" y="235"/>
                    </a:lnTo>
                    <a:lnTo>
                      <a:pt x="2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8"/>
              <p:cNvSpPr/>
              <p:nvPr/>
            </p:nvSpPr>
            <p:spPr>
              <a:xfrm>
                <a:off x="2633625" y="4608375"/>
                <a:ext cx="103300" cy="65125"/>
              </a:xfrm>
              <a:custGeom>
                <a:rect b="b" l="l" r="r" t="t"/>
                <a:pathLst>
                  <a:path extrusionOk="0" h="2605" w="4132">
                    <a:moveTo>
                      <a:pt x="4086" y="0"/>
                    </a:moveTo>
                    <a:lnTo>
                      <a:pt x="1" y="2369"/>
                    </a:lnTo>
                    <a:lnTo>
                      <a:pt x="47" y="2605"/>
                    </a:lnTo>
                    <a:lnTo>
                      <a:pt x="4131" y="235"/>
                    </a:lnTo>
                    <a:lnTo>
                      <a:pt x="40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8"/>
              <p:cNvSpPr/>
              <p:nvPr/>
            </p:nvSpPr>
            <p:spPr>
              <a:xfrm>
                <a:off x="2637025" y="4636575"/>
                <a:ext cx="84950" cy="54500"/>
              </a:xfrm>
              <a:custGeom>
                <a:rect b="b" l="l" r="r" t="t"/>
                <a:pathLst>
                  <a:path extrusionOk="0" h="2180" w="3398">
                    <a:moveTo>
                      <a:pt x="3353" y="1"/>
                    </a:moveTo>
                    <a:lnTo>
                      <a:pt x="1" y="1944"/>
                    </a:lnTo>
                    <a:lnTo>
                      <a:pt x="47" y="2180"/>
                    </a:lnTo>
                    <a:lnTo>
                      <a:pt x="3397" y="236"/>
                    </a:lnTo>
                    <a:lnTo>
                      <a:pt x="33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8"/>
              <p:cNvSpPr/>
              <p:nvPr/>
            </p:nvSpPr>
            <p:spPr>
              <a:xfrm>
                <a:off x="2640450" y="4672000"/>
                <a:ext cx="54150" cy="36650"/>
              </a:xfrm>
              <a:custGeom>
                <a:rect b="b" l="l" r="r" t="t"/>
                <a:pathLst>
                  <a:path extrusionOk="0" h="1466" w="2166">
                    <a:moveTo>
                      <a:pt x="2120" y="0"/>
                    </a:moveTo>
                    <a:lnTo>
                      <a:pt x="1" y="1230"/>
                    </a:lnTo>
                    <a:lnTo>
                      <a:pt x="46" y="1465"/>
                    </a:lnTo>
                    <a:lnTo>
                      <a:pt x="2165" y="237"/>
                    </a:lnTo>
                    <a:lnTo>
                      <a:pt x="2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8"/>
              <p:cNvSpPr/>
              <p:nvPr/>
            </p:nvSpPr>
            <p:spPr>
              <a:xfrm>
                <a:off x="2643850" y="4661100"/>
                <a:ext cx="103275" cy="65150"/>
              </a:xfrm>
              <a:custGeom>
                <a:rect b="b" l="l" r="r" t="t"/>
                <a:pathLst>
                  <a:path extrusionOk="0" h="2606" w="4131">
                    <a:moveTo>
                      <a:pt x="4084" y="0"/>
                    </a:moveTo>
                    <a:lnTo>
                      <a:pt x="0" y="2369"/>
                    </a:lnTo>
                    <a:lnTo>
                      <a:pt x="47" y="2606"/>
                    </a:lnTo>
                    <a:lnTo>
                      <a:pt x="4131" y="236"/>
                    </a:lnTo>
                    <a:lnTo>
                      <a:pt x="4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8"/>
              <p:cNvSpPr/>
              <p:nvPr/>
            </p:nvSpPr>
            <p:spPr>
              <a:xfrm>
                <a:off x="2647275" y="4690375"/>
                <a:ext cx="83050" cy="53450"/>
              </a:xfrm>
              <a:custGeom>
                <a:rect b="b" l="l" r="r" t="t"/>
                <a:pathLst>
                  <a:path extrusionOk="0" h="2138" w="3322">
                    <a:moveTo>
                      <a:pt x="3278" y="0"/>
                    </a:moveTo>
                    <a:lnTo>
                      <a:pt x="0" y="1903"/>
                    </a:lnTo>
                    <a:lnTo>
                      <a:pt x="44" y="2138"/>
                    </a:lnTo>
                    <a:lnTo>
                      <a:pt x="3322" y="236"/>
                    </a:lnTo>
                    <a:lnTo>
                      <a:pt x="32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8"/>
              <p:cNvSpPr/>
              <p:nvPr/>
            </p:nvSpPr>
            <p:spPr>
              <a:xfrm>
                <a:off x="2779550" y="4412325"/>
                <a:ext cx="284425" cy="259250"/>
              </a:xfrm>
              <a:custGeom>
                <a:rect b="b" l="l" r="r" t="t"/>
                <a:pathLst>
                  <a:path extrusionOk="0" h="10370" w="11377">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8"/>
              <p:cNvSpPr/>
              <p:nvPr/>
            </p:nvSpPr>
            <p:spPr>
              <a:xfrm>
                <a:off x="2801375" y="4451100"/>
                <a:ext cx="239225" cy="200700"/>
              </a:xfrm>
              <a:custGeom>
                <a:rect b="b" l="l" r="r" t="t"/>
                <a:pathLst>
                  <a:path extrusionOk="0" fill="none" h="8028" w="9569">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8"/>
              <p:cNvSpPr/>
              <p:nvPr/>
            </p:nvSpPr>
            <p:spPr>
              <a:xfrm>
                <a:off x="2462075" y="4396400"/>
                <a:ext cx="54225" cy="47800"/>
              </a:xfrm>
              <a:custGeom>
                <a:rect b="b" l="l" r="r" t="t"/>
                <a:pathLst>
                  <a:path extrusionOk="0" h="1912" w="2169">
                    <a:moveTo>
                      <a:pt x="2028" y="0"/>
                    </a:moveTo>
                    <a:lnTo>
                      <a:pt x="0" y="1176"/>
                    </a:lnTo>
                    <a:lnTo>
                      <a:pt x="142" y="1911"/>
                    </a:lnTo>
                    <a:lnTo>
                      <a:pt x="2169" y="736"/>
                    </a:lnTo>
                    <a:lnTo>
                      <a:pt x="2028"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8"/>
              <p:cNvSpPr/>
              <p:nvPr/>
            </p:nvSpPr>
            <p:spPr>
              <a:xfrm>
                <a:off x="2482450" y="4427750"/>
                <a:ext cx="136100" cy="222550"/>
              </a:xfrm>
              <a:custGeom>
                <a:rect b="b" l="l" r="r" t="t"/>
                <a:pathLst>
                  <a:path extrusionOk="0" h="8902" w="5444">
                    <a:moveTo>
                      <a:pt x="4192" y="1"/>
                    </a:moveTo>
                    <a:lnTo>
                      <a:pt x="0" y="2431"/>
                    </a:lnTo>
                    <a:lnTo>
                      <a:pt x="1252" y="8902"/>
                    </a:lnTo>
                    <a:lnTo>
                      <a:pt x="5444" y="6471"/>
                    </a:lnTo>
                    <a:lnTo>
                      <a:pt x="41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8"/>
              <p:cNvSpPr/>
              <p:nvPr/>
            </p:nvSpPr>
            <p:spPr>
              <a:xfrm>
                <a:off x="2622300" y="4303600"/>
                <a:ext cx="183775" cy="128675"/>
              </a:xfrm>
              <a:custGeom>
                <a:rect b="b" l="l" r="r" t="t"/>
                <a:pathLst>
                  <a:path extrusionOk="0" h="5147" w="7351">
                    <a:moveTo>
                      <a:pt x="7158" y="1"/>
                    </a:moveTo>
                    <a:lnTo>
                      <a:pt x="1" y="4151"/>
                    </a:lnTo>
                    <a:lnTo>
                      <a:pt x="195" y="5147"/>
                    </a:lnTo>
                    <a:lnTo>
                      <a:pt x="7351" y="996"/>
                    </a:lnTo>
                    <a:lnTo>
                      <a:pt x="71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8"/>
              <p:cNvSpPr/>
              <p:nvPr/>
            </p:nvSpPr>
            <p:spPr>
              <a:xfrm>
                <a:off x="2630000" y="4361400"/>
                <a:ext cx="152375" cy="110500"/>
              </a:xfrm>
              <a:custGeom>
                <a:rect b="b" l="l" r="r" t="t"/>
                <a:pathLst>
                  <a:path extrusionOk="0" h="4420" w="6095">
                    <a:moveTo>
                      <a:pt x="5900" y="0"/>
                    </a:moveTo>
                    <a:lnTo>
                      <a:pt x="0" y="3423"/>
                    </a:lnTo>
                    <a:lnTo>
                      <a:pt x="193" y="4419"/>
                    </a:lnTo>
                    <a:lnTo>
                      <a:pt x="6094" y="997"/>
                    </a:lnTo>
                    <a:lnTo>
                      <a:pt x="59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8"/>
              <p:cNvSpPr/>
              <p:nvPr/>
            </p:nvSpPr>
            <p:spPr>
              <a:xfrm>
                <a:off x="2637650" y="4382850"/>
                <a:ext cx="183775" cy="128650"/>
              </a:xfrm>
              <a:custGeom>
                <a:rect b="b" l="l" r="r" t="t"/>
                <a:pathLst>
                  <a:path extrusionOk="0" h="5146" w="7351">
                    <a:moveTo>
                      <a:pt x="7157" y="0"/>
                    </a:moveTo>
                    <a:lnTo>
                      <a:pt x="1" y="4151"/>
                    </a:lnTo>
                    <a:lnTo>
                      <a:pt x="195" y="5146"/>
                    </a:lnTo>
                    <a:lnTo>
                      <a:pt x="7350" y="997"/>
                    </a:lnTo>
                    <a:lnTo>
                      <a:pt x="71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8"/>
              <p:cNvSpPr/>
              <p:nvPr/>
            </p:nvSpPr>
            <p:spPr>
              <a:xfrm>
                <a:off x="2645325" y="4453275"/>
                <a:ext cx="130600" cy="97850"/>
              </a:xfrm>
              <a:custGeom>
                <a:rect b="b" l="l" r="r" t="t"/>
                <a:pathLst>
                  <a:path extrusionOk="0" h="3914" w="5224">
                    <a:moveTo>
                      <a:pt x="5031" y="1"/>
                    </a:moveTo>
                    <a:lnTo>
                      <a:pt x="1" y="2918"/>
                    </a:lnTo>
                    <a:lnTo>
                      <a:pt x="194" y="3913"/>
                    </a:lnTo>
                    <a:lnTo>
                      <a:pt x="5224" y="996"/>
                    </a:lnTo>
                    <a:lnTo>
                      <a:pt x="5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8"/>
              <p:cNvSpPr/>
              <p:nvPr/>
            </p:nvSpPr>
            <p:spPr>
              <a:xfrm>
                <a:off x="2868125" y="4249175"/>
                <a:ext cx="33650" cy="50075"/>
              </a:xfrm>
              <a:custGeom>
                <a:rect b="b" l="l" r="r" t="t"/>
                <a:pathLst>
                  <a:path extrusionOk="0" h="2003" w="1346">
                    <a:moveTo>
                      <a:pt x="1079" y="0"/>
                    </a:moveTo>
                    <a:lnTo>
                      <a:pt x="0" y="627"/>
                    </a:lnTo>
                    <a:lnTo>
                      <a:pt x="265" y="2003"/>
                    </a:lnTo>
                    <a:lnTo>
                      <a:pt x="1346" y="1377"/>
                    </a:lnTo>
                    <a:lnTo>
                      <a:pt x="10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8"/>
              <p:cNvSpPr/>
              <p:nvPr/>
            </p:nvSpPr>
            <p:spPr>
              <a:xfrm>
                <a:off x="2878750" y="4304300"/>
                <a:ext cx="33650" cy="50100"/>
              </a:xfrm>
              <a:custGeom>
                <a:rect b="b" l="l" r="r" t="t"/>
                <a:pathLst>
                  <a:path extrusionOk="0" h="2004" w="1346">
                    <a:moveTo>
                      <a:pt x="1081" y="0"/>
                    </a:moveTo>
                    <a:lnTo>
                      <a:pt x="1" y="626"/>
                    </a:lnTo>
                    <a:lnTo>
                      <a:pt x="268" y="2003"/>
                    </a:lnTo>
                    <a:lnTo>
                      <a:pt x="1346" y="1376"/>
                    </a:lnTo>
                    <a:lnTo>
                      <a:pt x="1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8"/>
              <p:cNvSpPr/>
              <p:nvPr/>
            </p:nvSpPr>
            <p:spPr>
              <a:xfrm>
                <a:off x="2889450" y="4359400"/>
                <a:ext cx="33650" cy="50100"/>
              </a:xfrm>
              <a:custGeom>
                <a:rect b="b" l="l" r="r" t="t"/>
                <a:pathLst>
                  <a:path extrusionOk="0" h="2004" w="1346">
                    <a:moveTo>
                      <a:pt x="1079" y="0"/>
                    </a:moveTo>
                    <a:lnTo>
                      <a:pt x="1" y="627"/>
                    </a:lnTo>
                    <a:lnTo>
                      <a:pt x="267" y="2003"/>
                    </a:lnTo>
                    <a:lnTo>
                      <a:pt x="1346" y="1378"/>
                    </a:lnTo>
                    <a:lnTo>
                      <a:pt x="10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8"/>
              <p:cNvSpPr/>
              <p:nvPr/>
            </p:nvSpPr>
            <p:spPr>
              <a:xfrm>
                <a:off x="2909400" y="4189000"/>
                <a:ext cx="91925" cy="64300"/>
              </a:xfrm>
              <a:custGeom>
                <a:rect b="b" l="l" r="r" t="t"/>
                <a:pathLst>
                  <a:path extrusionOk="0" h="2572" w="3677">
                    <a:moveTo>
                      <a:pt x="3580" y="0"/>
                    </a:moveTo>
                    <a:lnTo>
                      <a:pt x="1" y="2075"/>
                    </a:lnTo>
                    <a:lnTo>
                      <a:pt x="97" y="2572"/>
                    </a:lnTo>
                    <a:lnTo>
                      <a:pt x="3676" y="497"/>
                    </a:lnTo>
                    <a:lnTo>
                      <a:pt x="35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8"/>
              <p:cNvSpPr/>
              <p:nvPr/>
            </p:nvSpPr>
            <p:spPr>
              <a:xfrm>
                <a:off x="2914875" y="4217175"/>
                <a:ext cx="91900" cy="64350"/>
              </a:xfrm>
              <a:custGeom>
                <a:rect b="b" l="l" r="r" t="t"/>
                <a:pathLst>
                  <a:path extrusionOk="0" h="2574" w="3676">
                    <a:moveTo>
                      <a:pt x="3578" y="1"/>
                    </a:moveTo>
                    <a:lnTo>
                      <a:pt x="1" y="2075"/>
                    </a:lnTo>
                    <a:lnTo>
                      <a:pt x="97" y="2574"/>
                    </a:lnTo>
                    <a:lnTo>
                      <a:pt x="3675" y="497"/>
                    </a:lnTo>
                    <a:lnTo>
                      <a:pt x="3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8"/>
              <p:cNvSpPr/>
              <p:nvPr/>
            </p:nvSpPr>
            <p:spPr>
              <a:xfrm>
                <a:off x="2920375" y="4245350"/>
                <a:ext cx="91850" cy="64350"/>
              </a:xfrm>
              <a:custGeom>
                <a:rect b="b" l="l" r="r" t="t"/>
                <a:pathLst>
                  <a:path extrusionOk="0" h="2574" w="3674">
                    <a:moveTo>
                      <a:pt x="3577" y="1"/>
                    </a:moveTo>
                    <a:lnTo>
                      <a:pt x="0" y="2075"/>
                    </a:lnTo>
                    <a:lnTo>
                      <a:pt x="96" y="2574"/>
                    </a:lnTo>
                    <a:lnTo>
                      <a:pt x="3673" y="499"/>
                    </a:lnTo>
                    <a:lnTo>
                      <a:pt x="35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8"/>
              <p:cNvSpPr/>
              <p:nvPr/>
            </p:nvSpPr>
            <p:spPr>
              <a:xfrm>
                <a:off x="2925800" y="4273525"/>
                <a:ext cx="91875" cy="64375"/>
              </a:xfrm>
              <a:custGeom>
                <a:rect b="b" l="l" r="r" t="t"/>
                <a:pathLst>
                  <a:path extrusionOk="0" h="2575" w="3675">
                    <a:moveTo>
                      <a:pt x="3578" y="1"/>
                    </a:moveTo>
                    <a:lnTo>
                      <a:pt x="0" y="2076"/>
                    </a:lnTo>
                    <a:lnTo>
                      <a:pt x="97" y="2574"/>
                    </a:lnTo>
                    <a:lnTo>
                      <a:pt x="3674" y="500"/>
                    </a:lnTo>
                    <a:lnTo>
                      <a:pt x="3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8"/>
              <p:cNvSpPr/>
              <p:nvPr/>
            </p:nvSpPr>
            <p:spPr>
              <a:xfrm>
                <a:off x="2931275" y="4301725"/>
                <a:ext cx="91875" cy="64375"/>
              </a:xfrm>
              <a:custGeom>
                <a:rect b="b" l="l" r="r" t="t"/>
                <a:pathLst>
                  <a:path extrusionOk="0" h="2575" w="3675">
                    <a:moveTo>
                      <a:pt x="3577" y="1"/>
                    </a:moveTo>
                    <a:lnTo>
                      <a:pt x="0" y="2076"/>
                    </a:lnTo>
                    <a:lnTo>
                      <a:pt x="96" y="2574"/>
                    </a:lnTo>
                    <a:lnTo>
                      <a:pt x="3674" y="499"/>
                    </a:lnTo>
                    <a:lnTo>
                      <a:pt x="35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8"/>
              <p:cNvSpPr/>
              <p:nvPr/>
            </p:nvSpPr>
            <p:spPr>
              <a:xfrm>
                <a:off x="2936700" y="4329900"/>
                <a:ext cx="91875" cy="64375"/>
              </a:xfrm>
              <a:custGeom>
                <a:rect b="b" l="l" r="r" t="t"/>
                <a:pathLst>
                  <a:path extrusionOk="0" h="2575" w="3675">
                    <a:moveTo>
                      <a:pt x="3579" y="1"/>
                    </a:moveTo>
                    <a:lnTo>
                      <a:pt x="0" y="2076"/>
                    </a:lnTo>
                    <a:lnTo>
                      <a:pt x="98" y="2574"/>
                    </a:lnTo>
                    <a:lnTo>
                      <a:pt x="3674" y="500"/>
                    </a:lnTo>
                    <a:lnTo>
                      <a:pt x="35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8"/>
              <p:cNvSpPr/>
              <p:nvPr/>
            </p:nvSpPr>
            <p:spPr>
              <a:xfrm>
                <a:off x="2822125" y="4128925"/>
                <a:ext cx="166025" cy="100250"/>
              </a:xfrm>
              <a:custGeom>
                <a:rect b="b" l="l" r="r" t="t"/>
                <a:pathLst>
                  <a:path extrusionOk="0" h="4010" w="6641">
                    <a:moveTo>
                      <a:pt x="6606" y="0"/>
                    </a:moveTo>
                    <a:lnTo>
                      <a:pt x="1" y="3831"/>
                    </a:lnTo>
                    <a:lnTo>
                      <a:pt x="36" y="4009"/>
                    </a:lnTo>
                    <a:lnTo>
                      <a:pt x="6641" y="179"/>
                    </a:lnTo>
                    <a:lnTo>
                      <a:pt x="6606"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8"/>
              <p:cNvSpPr/>
              <p:nvPr/>
            </p:nvSpPr>
            <p:spPr>
              <a:xfrm>
                <a:off x="2316425" y="4007750"/>
                <a:ext cx="749850" cy="925600"/>
              </a:xfrm>
              <a:custGeom>
                <a:rect b="b" l="l" r="r" t="t"/>
                <a:pathLst>
                  <a:path extrusionOk="0" h="37024" w="29994">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8"/>
              <p:cNvSpPr/>
              <p:nvPr/>
            </p:nvSpPr>
            <p:spPr>
              <a:xfrm>
                <a:off x="2316425" y="4007750"/>
                <a:ext cx="749850" cy="925600"/>
              </a:xfrm>
              <a:custGeom>
                <a:rect b="b" l="l" r="r" t="t"/>
                <a:pathLst>
                  <a:path extrusionOk="0" h="37024" w="29994">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48"/>
            <p:cNvGrpSpPr/>
            <p:nvPr/>
          </p:nvGrpSpPr>
          <p:grpSpPr>
            <a:xfrm>
              <a:off x="2567637" y="4061975"/>
              <a:ext cx="814325" cy="880250"/>
              <a:chOff x="2189850" y="3376175"/>
              <a:chExt cx="814325" cy="880250"/>
            </a:xfrm>
          </p:grpSpPr>
          <p:sp>
            <p:nvSpPr>
              <p:cNvPr id="1506" name="Google Shape;1506;p48"/>
              <p:cNvSpPr/>
              <p:nvPr/>
            </p:nvSpPr>
            <p:spPr>
              <a:xfrm>
                <a:off x="2189850" y="3376175"/>
                <a:ext cx="814325" cy="880250"/>
              </a:xfrm>
              <a:custGeom>
                <a:rect b="b" l="l" r="r" t="t"/>
                <a:pathLst>
                  <a:path extrusionOk="0" h="35210" w="32573">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8"/>
              <p:cNvSpPr/>
              <p:nvPr/>
            </p:nvSpPr>
            <p:spPr>
              <a:xfrm>
                <a:off x="2259425" y="3651850"/>
                <a:ext cx="238600" cy="334100"/>
              </a:xfrm>
              <a:custGeom>
                <a:rect b="b" l="l" r="r" t="t"/>
                <a:pathLst>
                  <a:path extrusionOk="0" h="13364" w="9544">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8"/>
              <p:cNvSpPr/>
              <p:nvPr/>
            </p:nvSpPr>
            <p:spPr>
              <a:xfrm>
                <a:off x="2300875" y="3863850"/>
                <a:ext cx="238600" cy="334150"/>
              </a:xfrm>
              <a:custGeom>
                <a:rect b="b" l="l" r="r" t="t"/>
                <a:pathLst>
                  <a:path extrusionOk="0" h="13366" w="9544">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8"/>
              <p:cNvSpPr/>
              <p:nvPr/>
            </p:nvSpPr>
            <p:spPr>
              <a:xfrm>
                <a:off x="2573475" y="3475250"/>
                <a:ext cx="238600" cy="334100"/>
              </a:xfrm>
              <a:custGeom>
                <a:rect b="b" l="l" r="r" t="t"/>
                <a:pathLst>
                  <a:path extrusionOk="0" h="13364" w="9544">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0" name="Google Shape;1510;p48"/>
            <p:cNvGrpSpPr/>
            <p:nvPr/>
          </p:nvGrpSpPr>
          <p:grpSpPr>
            <a:xfrm>
              <a:off x="2758325" y="4138175"/>
              <a:ext cx="814325" cy="880250"/>
              <a:chOff x="3215525" y="3376175"/>
              <a:chExt cx="814325" cy="880250"/>
            </a:xfrm>
          </p:grpSpPr>
          <p:sp>
            <p:nvSpPr>
              <p:cNvPr id="1511" name="Google Shape;1511;p48"/>
              <p:cNvSpPr/>
              <p:nvPr/>
            </p:nvSpPr>
            <p:spPr>
              <a:xfrm>
                <a:off x="3215525" y="3376175"/>
                <a:ext cx="814325" cy="880250"/>
              </a:xfrm>
              <a:custGeom>
                <a:rect b="b" l="l" r="r" t="t"/>
                <a:pathLst>
                  <a:path extrusionOk="0" h="35210" w="32573">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8"/>
              <p:cNvSpPr/>
              <p:nvPr/>
            </p:nvSpPr>
            <p:spPr>
              <a:xfrm>
                <a:off x="3353525" y="3633000"/>
                <a:ext cx="600250" cy="493725"/>
              </a:xfrm>
              <a:custGeom>
                <a:rect b="b" l="l" r="r" t="t"/>
                <a:pathLst>
                  <a:path extrusionOk="0" h="19749" w="24010">
                    <a:moveTo>
                      <a:pt x="22706" y="1"/>
                    </a:moveTo>
                    <a:lnTo>
                      <a:pt x="1" y="12915"/>
                    </a:lnTo>
                    <a:lnTo>
                      <a:pt x="1303" y="19748"/>
                    </a:lnTo>
                    <a:lnTo>
                      <a:pt x="24010" y="6833"/>
                    </a:lnTo>
                    <a:lnTo>
                      <a:pt x="22706" y="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8"/>
              <p:cNvSpPr/>
              <p:nvPr/>
            </p:nvSpPr>
            <p:spPr>
              <a:xfrm>
                <a:off x="3402750" y="3889275"/>
                <a:ext cx="105325" cy="86675"/>
              </a:xfrm>
              <a:custGeom>
                <a:rect b="b" l="l" r="r" t="t"/>
                <a:pathLst>
                  <a:path extrusionOk="0" h="3467" w="4213">
                    <a:moveTo>
                      <a:pt x="3985" y="1"/>
                    </a:moveTo>
                    <a:lnTo>
                      <a:pt x="0" y="2265"/>
                    </a:lnTo>
                    <a:lnTo>
                      <a:pt x="230" y="3466"/>
                    </a:lnTo>
                    <a:lnTo>
                      <a:pt x="4213" y="1199"/>
                    </a:lnTo>
                    <a:lnTo>
                      <a:pt x="3985"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8"/>
              <p:cNvSpPr/>
              <p:nvPr/>
            </p:nvSpPr>
            <p:spPr>
              <a:xfrm>
                <a:off x="3411925" y="3937250"/>
                <a:ext cx="105325" cy="86675"/>
              </a:xfrm>
              <a:custGeom>
                <a:rect b="b" l="l" r="r" t="t"/>
                <a:pathLst>
                  <a:path extrusionOk="0" h="3467" w="4213">
                    <a:moveTo>
                      <a:pt x="3985" y="1"/>
                    </a:moveTo>
                    <a:lnTo>
                      <a:pt x="0" y="2268"/>
                    </a:lnTo>
                    <a:lnTo>
                      <a:pt x="229" y="3467"/>
                    </a:lnTo>
                    <a:lnTo>
                      <a:pt x="4213" y="1202"/>
                    </a:lnTo>
                    <a:lnTo>
                      <a:pt x="3985"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8"/>
              <p:cNvSpPr/>
              <p:nvPr/>
            </p:nvSpPr>
            <p:spPr>
              <a:xfrm>
                <a:off x="3421050" y="3985300"/>
                <a:ext cx="105350" cy="86675"/>
              </a:xfrm>
              <a:custGeom>
                <a:rect b="b" l="l" r="r" t="t"/>
                <a:pathLst>
                  <a:path extrusionOk="0" h="3467" w="4214">
                    <a:moveTo>
                      <a:pt x="3986" y="1"/>
                    </a:moveTo>
                    <a:lnTo>
                      <a:pt x="1" y="2267"/>
                    </a:lnTo>
                    <a:lnTo>
                      <a:pt x="231" y="3466"/>
                    </a:lnTo>
                    <a:lnTo>
                      <a:pt x="4214" y="1199"/>
                    </a:lnTo>
                    <a:lnTo>
                      <a:pt x="3986"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8"/>
              <p:cNvSpPr/>
              <p:nvPr/>
            </p:nvSpPr>
            <p:spPr>
              <a:xfrm>
                <a:off x="3555350" y="3671250"/>
                <a:ext cx="332425" cy="198775"/>
              </a:xfrm>
              <a:custGeom>
                <a:rect b="b" l="l" r="r" t="t"/>
                <a:pathLst>
                  <a:path extrusionOk="0" h="7951" w="13297">
                    <a:moveTo>
                      <a:pt x="13213" y="1"/>
                    </a:moveTo>
                    <a:lnTo>
                      <a:pt x="1" y="7516"/>
                    </a:lnTo>
                    <a:lnTo>
                      <a:pt x="83" y="7951"/>
                    </a:lnTo>
                    <a:lnTo>
                      <a:pt x="13297" y="434"/>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8"/>
              <p:cNvSpPr/>
              <p:nvPr/>
            </p:nvSpPr>
            <p:spPr>
              <a:xfrm>
                <a:off x="3560025" y="3695825"/>
                <a:ext cx="332425" cy="198725"/>
              </a:xfrm>
              <a:custGeom>
                <a:rect b="b" l="l" r="r" t="t"/>
                <a:pathLst>
                  <a:path extrusionOk="0" h="7949" w="13297">
                    <a:moveTo>
                      <a:pt x="13213" y="0"/>
                    </a:moveTo>
                    <a:lnTo>
                      <a:pt x="1" y="7516"/>
                    </a:lnTo>
                    <a:lnTo>
                      <a:pt x="83" y="7948"/>
                    </a:lnTo>
                    <a:lnTo>
                      <a:pt x="13297" y="434"/>
                    </a:lnTo>
                    <a:lnTo>
                      <a:pt x="13213"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8"/>
              <p:cNvSpPr/>
              <p:nvPr/>
            </p:nvSpPr>
            <p:spPr>
              <a:xfrm>
                <a:off x="3564700" y="3720375"/>
                <a:ext cx="332425" cy="198750"/>
              </a:xfrm>
              <a:custGeom>
                <a:rect b="b" l="l" r="r" t="t"/>
                <a:pathLst>
                  <a:path extrusionOk="0" h="7950" w="13297">
                    <a:moveTo>
                      <a:pt x="13215" y="0"/>
                    </a:moveTo>
                    <a:lnTo>
                      <a:pt x="1" y="7514"/>
                    </a:lnTo>
                    <a:lnTo>
                      <a:pt x="84" y="7949"/>
                    </a:lnTo>
                    <a:lnTo>
                      <a:pt x="13297" y="435"/>
                    </a:lnTo>
                    <a:lnTo>
                      <a:pt x="13215"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8"/>
              <p:cNvSpPr/>
              <p:nvPr/>
            </p:nvSpPr>
            <p:spPr>
              <a:xfrm>
                <a:off x="3569375" y="3744950"/>
                <a:ext cx="332425" cy="198700"/>
              </a:xfrm>
              <a:custGeom>
                <a:rect b="b" l="l" r="r" t="t"/>
                <a:pathLst>
                  <a:path extrusionOk="0" h="7948" w="13297">
                    <a:moveTo>
                      <a:pt x="13213" y="0"/>
                    </a:moveTo>
                    <a:lnTo>
                      <a:pt x="1" y="7514"/>
                    </a:lnTo>
                    <a:lnTo>
                      <a:pt x="84" y="7948"/>
                    </a:lnTo>
                    <a:lnTo>
                      <a:pt x="13297" y="434"/>
                    </a:lnTo>
                    <a:lnTo>
                      <a:pt x="13213"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8"/>
              <p:cNvSpPr/>
              <p:nvPr/>
            </p:nvSpPr>
            <p:spPr>
              <a:xfrm>
                <a:off x="3574100" y="3769475"/>
                <a:ext cx="332425" cy="198750"/>
              </a:xfrm>
              <a:custGeom>
                <a:rect b="b" l="l" r="r" t="t"/>
                <a:pathLst>
                  <a:path extrusionOk="0" h="7950" w="13297">
                    <a:moveTo>
                      <a:pt x="13213" y="1"/>
                    </a:moveTo>
                    <a:lnTo>
                      <a:pt x="0" y="7515"/>
                    </a:lnTo>
                    <a:lnTo>
                      <a:pt x="81" y="7950"/>
                    </a:lnTo>
                    <a:lnTo>
                      <a:pt x="13296" y="436"/>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8"/>
              <p:cNvSpPr/>
              <p:nvPr/>
            </p:nvSpPr>
            <p:spPr>
              <a:xfrm>
                <a:off x="3578775" y="3794050"/>
                <a:ext cx="332425" cy="198725"/>
              </a:xfrm>
              <a:custGeom>
                <a:rect b="b" l="l" r="r" t="t"/>
                <a:pathLst>
                  <a:path extrusionOk="0" h="7949" w="13297">
                    <a:moveTo>
                      <a:pt x="13213" y="1"/>
                    </a:moveTo>
                    <a:lnTo>
                      <a:pt x="0" y="7515"/>
                    </a:lnTo>
                    <a:lnTo>
                      <a:pt x="82" y="7948"/>
                    </a:lnTo>
                    <a:lnTo>
                      <a:pt x="13296" y="433"/>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8"/>
              <p:cNvSpPr/>
              <p:nvPr/>
            </p:nvSpPr>
            <p:spPr>
              <a:xfrm>
                <a:off x="3338675" y="3584750"/>
                <a:ext cx="585625" cy="357750"/>
              </a:xfrm>
              <a:custGeom>
                <a:rect b="b" l="l" r="r" t="t"/>
                <a:pathLst>
                  <a:path extrusionOk="0" h="14310" w="23425">
                    <a:moveTo>
                      <a:pt x="23213" y="1"/>
                    </a:moveTo>
                    <a:lnTo>
                      <a:pt x="0" y="13205"/>
                    </a:lnTo>
                    <a:lnTo>
                      <a:pt x="211" y="14309"/>
                    </a:lnTo>
                    <a:lnTo>
                      <a:pt x="23424" y="1108"/>
                    </a:lnTo>
                    <a:lnTo>
                      <a:pt x="23213" y="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8"/>
              <p:cNvSpPr/>
              <p:nvPr/>
            </p:nvSpPr>
            <p:spPr>
              <a:xfrm>
                <a:off x="3352125" y="3883175"/>
                <a:ext cx="56975" cy="46675"/>
              </a:xfrm>
              <a:custGeom>
                <a:rect b="b" l="l" r="r" t="t"/>
                <a:pathLst>
                  <a:path extrusionOk="0" h="1867" w="2279">
                    <a:moveTo>
                      <a:pt x="2156" y="0"/>
                    </a:moveTo>
                    <a:lnTo>
                      <a:pt x="1" y="1226"/>
                    </a:lnTo>
                    <a:lnTo>
                      <a:pt x="124" y="1866"/>
                    </a:lnTo>
                    <a:lnTo>
                      <a:pt x="2279" y="640"/>
                    </a:lnTo>
                    <a:lnTo>
                      <a:pt x="2156"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8"/>
              <p:cNvSpPr/>
              <p:nvPr/>
            </p:nvSpPr>
            <p:spPr>
              <a:xfrm>
                <a:off x="3734650" y="3603125"/>
                <a:ext cx="176275" cy="103775"/>
              </a:xfrm>
              <a:custGeom>
                <a:rect b="b" l="l" r="r" t="t"/>
                <a:pathLst>
                  <a:path extrusionOk="0" h="4151" w="7051">
                    <a:moveTo>
                      <a:pt x="7021" y="1"/>
                    </a:moveTo>
                    <a:lnTo>
                      <a:pt x="1" y="3994"/>
                    </a:lnTo>
                    <a:lnTo>
                      <a:pt x="31" y="4150"/>
                    </a:lnTo>
                    <a:lnTo>
                      <a:pt x="7050" y="157"/>
                    </a:lnTo>
                    <a:lnTo>
                      <a:pt x="7021"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49"/>
          <p:cNvSpPr txBox="1"/>
          <p:nvPr>
            <p:ph idx="1" type="subTitle"/>
          </p:nvPr>
        </p:nvSpPr>
        <p:spPr>
          <a:xfrm>
            <a:off x="422325" y="1151025"/>
            <a:ext cx="6636600" cy="389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Roboto"/>
                <a:ea typeface="Roboto"/>
                <a:cs typeface="Roboto"/>
                <a:sym typeface="Roboto"/>
              </a:rPr>
              <a:t>Les processus de gestion des services informatiques (ITSM) sont un ensemble d'activités conçues pour fournir des services informatiques de haute qualité qui sont alignés sur les besoins de l'entreprise. La bibliothèque de l'infrastructure informatique (ITIL) fournit un cadre qui comprend un ensemble de meilleures pratiques pour les </a:t>
            </a:r>
            <a:r>
              <a:rPr lang="en" sz="2000">
                <a:latin typeface="Roboto"/>
                <a:ea typeface="Roboto"/>
                <a:cs typeface="Roboto"/>
                <a:sym typeface="Roboto"/>
              </a:rPr>
              <a:t>processus ITSM</a:t>
            </a:r>
            <a:r>
              <a:rPr lang="en" sz="2000">
                <a:latin typeface="Roboto"/>
                <a:ea typeface="Roboto"/>
                <a:cs typeface="Roboto"/>
                <a:sym typeface="Roboto"/>
              </a:rPr>
              <a:t>. Le cadre ITIL définit cinq étapes du cycle de vie des services, et chaque étape comprend un ensemble de processus.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50"/>
          <p:cNvSpPr txBox="1"/>
          <p:nvPr>
            <p:ph type="title"/>
          </p:nvPr>
        </p:nvSpPr>
        <p:spPr>
          <a:xfrm>
            <a:off x="720000" y="2123650"/>
            <a:ext cx="23055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rPr>
              <a:t>#01</a:t>
            </a:r>
            <a:endParaRPr>
              <a:solidFill>
                <a:schemeClr val="accent4"/>
              </a:solidFill>
            </a:endParaRPr>
          </a:p>
        </p:txBody>
      </p:sp>
      <p:sp>
        <p:nvSpPr>
          <p:cNvPr id="1535" name="Google Shape;1535;p50"/>
          <p:cNvSpPr txBox="1"/>
          <p:nvPr>
            <p:ph idx="1" type="subTitle"/>
          </p:nvPr>
        </p:nvSpPr>
        <p:spPr>
          <a:xfrm>
            <a:off x="720000" y="2481575"/>
            <a:ext cx="2305500" cy="4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2F2F2"/>
                </a:solidFill>
                <a:latin typeface="Verdana"/>
                <a:ea typeface="Verdana"/>
                <a:cs typeface="Verdana"/>
                <a:sym typeface="Verdana"/>
              </a:rPr>
              <a:t>Stratégie de service</a:t>
            </a:r>
            <a:endParaRPr>
              <a:solidFill>
                <a:srgbClr val="F2F2F2"/>
              </a:solidFill>
              <a:latin typeface="Verdana"/>
              <a:ea typeface="Verdana"/>
              <a:cs typeface="Verdana"/>
              <a:sym typeface="Verdana"/>
            </a:endParaRPr>
          </a:p>
        </p:txBody>
      </p:sp>
      <p:sp>
        <p:nvSpPr>
          <p:cNvPr id="1536" name="Google Shape;1536;p50"/>
          <p:cNvSpPr txBox="1"/>
          <p:nvPr>
            <p:ph idx="2" type="title"/>
          </p:nvPr>
        </p:nvSpPr>
        <p:spPr>
          <a:xfrm>
            <a:off x="3419269" y="2123650"/>
            <a:ext cx="23055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solidFill>
                  <a:schemeClr val="accent4"/>
                </a:solidFill>
              </a:rPr>
              <a:t>#02</a:t>
            </a:r>
            <a:endParaRPr/>
          </a:p>
        </p:txBody>
      </p:sp>
      <p:sp>
        <p:nvSpPr>
          <p:cNvPr id="1537" name="Google Shape;1537;p50"/>
          <p:cNvSpPr txBox="1"/>
          <p:nvPr>
            <p:ph idx="3" type="subTitle"/>
          </p:nvPr>
        </p:nvSpPr>
        <p:spPr>
          <a:xfrm>
            <a:off x="3419272" y="2481575"/>
            <a:ext cx="2305500" cy="4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2F2F2"/>
                </a:solidFill>
                <a:latin typeface="Verdana"/>
                <a:ea typeface="Verdana"/>
                <a:cs typeface="Verdana"/>
                <a:sym typeface="Verdana"/>
              </a:rPr>
              <a:t>Conception de service </a:t>
            </a:r>
            <a:endParaRPr sz="1200">
              <a:solidFill>
                <a:srgbClr val="F2F2F2"/>
              </a:solidFill>
              <a:latin typeface="Verdana"/>
              <a:ea typeface="Verdana"/>
              <a:cs typeface="Verdana"/>
              <a:sym typeface="Verdana"/>
            </a:endParaRPr>
          </a:p>
        </p:txBody>
      </p:sp>
      <p:sp>
        <p:nvSpPr>
          <p:cNvPr id="1538" name="Google Shape;1538;p50"/>
          <p:cNvSpPr txBox="1"/>
          <p:nvPr>
            <p:ph idx="4" type="title"/>
          </p:nvPr>
        </p:nvSpPr>
        <p:spPr>
          <a:xfrm>
            <a:off x="2094488" y="3838025"/>
            <a:ext cx="23055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solidFill>
                  <a:schemeClr val="accent4"/>
                </a:solidFill>
              </a:rPr>
              <a:t>#04</a:t>
            </a:r>
            <a:endParaRPr/>
          </a:p>
        </p:txBody>
      </p:sp>
      <p:sp>
        <p:nvSpPr>
          <p:cNvPr id="1539" name="Google Shape;1539;p50"/>
          <p:cNvSpPr txBox="1"/>
          <p:nvPr>
            <p:ph idx="5" type="subTitle"/>
          </p:nvPr>
        </p:nvSpPr>
        <p:spPr>
          <a:xfrm>
            <a:off x="2094500" y="4195950"/>
            <a:ext cx="2305500" cy="4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2F2F2"/>
                </a:solidFill>
                <a:latin typeface="Verdana"/>
                <a:ea typeface="Verdana"/>
                <a:cs typeface="Verdana"/>
                <a:sym typeface="Verdana"/>
              </a:rPr>
              <a:t>Exploitation de service</a:t>
            </a:r>
            <a:endParaRPr sz="1200">
              <a:solidFill>
                <a:srgbClr val="F2F2F2"/>
              </a:solidFill>
              <a:latin typeface="Verdana"/>
              <a:ea typeface="Verdana"/>
              <a:cs typeface="Verdana"/>
              <a:sym typeface="Verdana"/>
            </a:endParaRPr>
          </a:p>
        </p:txBody>
      </p:sp>
      <p:sp>
        <p:nvSpPr>
          <p:cNvPr id="1540" name="Google Shape;1540;p50"/>
          <p:cNvSpPr txBox="1"/>
          <p:nvPr>
            <p:ph idx="6" type="title"/>
          </p:nvPr>
        </p:nvSpPr>
        <p:spPr>
          <a:xfrm>
            <a:off x="4793757" y="3838025"/>
            <a:ext cx="23055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rPr>
              <a:t>#05</a:t>
            </a:r>
            <a:endParaRPr/>
          </a:p>
        </p:txBody>
      </p:sp>
      <p:sp>
        <p:nvSpPr>
          <p:cNvPr id="1541" name="Google Shape;1541;p50"/>
          <p:cNvSpPr txBox="1"/>
          <p:nvPr>
            <p:ph idx="7" type="subTitle"/>
          </p:nvPr>
        </p:nvSpPr>
        <p:spPr>
          <a:xfrm>
            <a:off x="4793760" y="4195950"/>
            <a:ext cx="2305500" cy="4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2F2F2"/>
                </a:solidFill>
                <a:latin typeface="Verdana"/>
                <a:ea typeface="Verdana"/>
                <a:cs typeface="Verdana"/>
                <a:sym typeface="Verdana"/>
              </a:rPr>
              <a:t>Amélioration continue des services</a:t>
            </a:r>
            <a:endParaRPr/>
          </a:p>
        </p:txBody>
      </p:sp>
      <p:sp>
        <p:nvSpPr>
          <p:cNvPr id="1542" name="Google Shape;1542;p50"/>
          <p:cNvSpPr txBox="1"/>
          <p:nvPr>
            <p:ph idx="8" type="title"/>
          </p:nvPr>
        </p:nvSpPr>
        <p:spPr>
          <a:xfrm>
            <a:off x="6118545" y="2123650"/>
            <a:ext cx="23055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solidFill>
                  <a:schemeClr val="accent4"/>
                </a:solidFill>
              </a:rPr>
              <a:t>#03</a:t>
            </a:r>
            <a:endParaRPr/>
          </a:p>
        </p:txBody>
      </p:sp>
      <p:sp>
        <p:nvSpPr>
          <p:cNvPr id="1543" name="Google Shape;1543;p50"/>
          <p:cNvSpPr txBox="1"/>
          <p:nvPr>
            <p:ph idx="9" type="subTitle"/>
          </p:nvPr>
        </p:nvSpPr>
        <p:spPr>
          <a:xfrm>
            <a:off x="6118550" y="2481575"/>
            <a:ext cx="2305500" cy="407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rgbClr val="F2F2F2"/>
                </a:solidFill>
                <a:latin typeface="Verdana"/>
                <a:ea typeface="Verdana"/>
                <a:cs typeface="Verdana"/>
                <a:sym typeface="Verdana"/>
              </a:rPr>
              <a:t>Transition de service</a:t>
            </a:r>
            <a:endParaRPr/>
          </a:p>
        </p:txBody>
      </p:sp>
      <p:sp>
        <p:nvSpPr>
          <p:cNvPr id="1544" name="Google Shape;1544;p50"/>
          <p:cNvSpPr txBox="1"/>
          <p:nvPr>
            <p:ph idx="13"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Lexend Deca"/>
                <a:ea typeface="Lexend Deca"/>
                <a:cs typeface="Lexend Deca"/>
                <a:sym typeface="Lexend Deca"/>
              </a:rPr>
              <a:t>Les cinq étapes du cycle de vie des services </a:t>
            </a:r>
            <a:r>
              <a:rPr lang="en" sz="1900">
                <a:solidFill>
                  <a:schemeClr val="accent4"/>
                </a:solidFill>
                <a:latin typeface="Lexend Deca"/>
                <a:ea typeface="Lexend Deca"/>
                <a:cs typeface="Lexend Deca"/>
                <a:sym typeface="Lexend Deca"/>
              </a:rPr>
              <a:t>ITIL </a:t>
            </a:r>
            <a:endParaRPr sz="3800">
              <a:solidFill>
                <a:schemeClr val="accent4"/>
              </a:solidFill>
              <a:latin typeface="Lexend Deca"/>
              <a:ea typeface="Lexend Deca"/>
              <a:cs typeface="Lexend Deca"/>
              <a:sym typeface="Lexend Deca"/>
            </a:endParaRPr>
          </a:p>
        </p:txBody>
      </p:sp>
      <p:sp>
        <p:nvSpPr>
          <p:cNvPr id="1545" name="Google Shape;1545;p50"/>
          <p:cNvSpPr/>
          <p:nvPr/>
        </p:nvSpPr>
        <p:spPr>
          <a:xfrm>
            <a:off x="2929988" y="3070162"/>
            <a:ext cx="634500" cy="6345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6" name="Google Shape;1546;p50"/>
          <p:cNvCxnSpPr>
            <a:stCxn id="1545" idx="4"/>
            <a:endCxn id="1538" idx="0"/>
          </p:cNvCxnSpPr>
          <p:nvPr/>
        </p:nvCxnSpPr>
        <p:spPr>
          <a:xfrm>
            <a:off x="3247238" y="3704662"/>
            <a:ext cx="0" cy="133500"/>
          </a:xfrm>
          <a:prstGeom prst="straightConnector1">
            <a:avLst/>
          </a:prstGeom>
          <a:noFill/>
          <a:ln cap="flat" cmpd="sng" w="9525">
            <a:solidFill>
              <a:schemeClr val="accent4"/>
            </a:solidFill>
            <a:prstDash val="solid"/>
            <a:round/>
            <a:headEnd len="med" w="med" type="none"/>
            <a:tailEnd len="med" w="med" type="none"/>
          </a:ln>
        </p:spPr>
      </p:cxnSp>
      <p:sp>
        <p:nvSpPr>
          <p:cNvPr id="1547" name="Google Shape;1547;p50"/>
          <p:cNvSpPr/>
          <p:nvPr/>
        </p:nvSpPr>
        <p:spPr>
          <a:xfrm>
            <a:off x="1555488" y="1355662"/>
            <a:ext cx="634500" cy="6345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8" name="Google Shape;1548;p50"/>
          <p:cNvCxnSpPr>
            <a:stCxn id="1547" idx="4"/>
            <a:endCxn id="1534" idx="0"/>
          </p:cNvCxnSpPr>
          <p:nvPr/>
        </p:nvCxnSpPr>
        <p:spPr>
          <a:xfrm>
            <a:off x="1872738" y="1990162"/>
            <a:ext cx="0" cy="133500"/>
          </a:xfrm>
          <a:prstGeom prst="straightConnector1">
            <a:avLst/>
          </a:prstGeom>
          <a:noFill/>
          <a:ln cap="flat" cmpd="sng" w="9525">
            <a:solidFill>
              <a:schemeClr val="accent4"/>
            </a:solidFill>
            <a:prstDash val="solid"/>
            <a:round/>
            <a:headEnd len="med" w="med" type="none"/>
            <a:tailEnd len="med" w="med" type="none"/>
          </a:ln>
        </p:spPr>
      </p:cxnSp>
      <p:sp>
        <p:nvSpPr>
          <p:cNvPr id="1549" name="Google Shape;1549;p50"/>
          <p:cNvSpPr/>
          <p:nvPr/>
        </p:nvSpPr>
        <p:spPr>
          <a:xfrm>
            <a:off x="5629238" y="3070162"/>
            <a:ext cx="634500" cy="6345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0" name="Google Shape;1550;p50"/>
          <p:cNvCxnSpPr>
            <a:stCxn id="1549" idx="4"/>
            <a:endCxn id="1540" idx="0"/>
          </p:cNvCxnSpPr>
          <p:nvPr/>
        </p:nvCxnSpPr>
        <p:spPr>
          <a:xfrm>
            <a:off x="5946488" y="3704662"/>
            <a:ext cx="0" cy="133500"/>
          </a:xfrm>
          <a:prstGeom prst="straightConnector1">
            <a:avLst/>
          </a:prstGeom>
          <a:noFill/>
          <a:ln cap="flat" cmpd="sng" w="9525">
            <a:solidFill>
              <a:schemeClr val="accent4"/>
            </a:solidFill>
            <a:prstDash val="solid"/>
            <a:round/>
            <a:headEnd len="med" w="med" type="none"/>
            <a:tailEnd len="med" w="med" type="none"/>
          </a:ln>
        </p:spPr>
      </p:cxnSp>
      <p:sp>
        <p:nvSpPr>
          <p:cNvPr id="1551" name="Google Shape;1551;p50"/>
          <p:cNvSpPr/>
          <p:nvPr/>
        </p:nvSpPr>
        <p:spPr>
          <a:xfrm>
            <a:off x="4254738" y="1355675"/>
            <a:ext cx="634500" cy="6345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2" name="Google Shape;1552;p50"/>
          <p:cNvCxnSpPr>
            <a:stCxn id="1551" idx="4"/>
            <a:endCxn id="1536" idx="0"/>
          </p:cNvCxnSpPr>
          <p:nvPr/>
        </p:nvCxnSpPr>
        <p:spPr>
          <a:xfrm>
            <a:off x="4571988" y="1990175"/>
            <a:ext cx="0" cy="133500"/>
          </a:xfrm>
          <a:prstGeom prst="straightConnector1">
            <a:avLst/>
          </a:prstGeom>
          <a:noFill/>
          <a:ln cap="flat" cmpd="sng" w="9525">
            <a:solidFill>
              <a:schemeClr val="accent4"/>
            </a:solidFill>
            <a:prstDash val="solid"/>
            <a:round/>
            <a:headEnd len="med" w="med" type="none"/>
            <a:tailEnd len="med" w="med" type="none"/>
          </a:ln>
        </p:spPr>
      </p:cxnSp>
      <p:sp>
        <p:nvSpPr>
          <p:cNvPr id="1553" name="Google Shape;1553;p50"/>
          <p:cNvSpPr/>
          <p:nvPr/>
        </p:nvSpPr>
        <p:spPr>
          <a:xfrm>
            <a:off x="6953988" y="1355675"/>
            <a:ext cx="634500" cy="6345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4" name="Google Shape;1554;p50"/>
          <p:cNvCxnSpPr>
            <a:stCxn id="1553" idx="4"/>
            <a:endCxn id="1542" idx="0"/>
          </p:cNvCxnSpPr>
          <p:nvPr/>
        </p:nvCxnSpPr>
        <p:spPr>
          <a:xfrm>
            <a:off x="7271238" y="1990175"/>
            <a:ext cx="0" cy="133500"/>
          </a:xfrm>
          <a:prstGeom prst="straightConnector1">
            <a:avLst/>
          </a:prstGeom>
          <a:noFill/>
          <a:ln cap="flat" cmpd="sng" w="9525">
            <a:solidFill>
              <a:schemeClr val="accent4"/>
            </a:solidFill>
            <a:prstDash val="solid"/>
            <a:round/>
            <a:headEnd len="med" w="med" type="none"/>
            <a:tailEnd len="med" w="med" type="none"/>
          </a:ln>
        </p:spPr>
      </p:cxnSp>
      <p:sp>
        <p:nvSpPr>
          <p:cNvPr id="1555" name="Google Shape;1555;p50"/>
          <p:cNvSpPr/>
          <p:nvPr/>
        </p:nvSpPr>
        <p:spPr>
          <a:xfrm>
            <a:off x="5806389" y="3247951"/>
            <a:ext cx="280229" cy="278881"/>
          </a:xfrm>
          <a:custGeom>
            <a:rect b="b" l="l" r="r" t="t"/>
            <a:pathLst>
              <a:path extrusionOk="0" h="9310" w="9355">
                <a:moveTo>
                  <a:pt x="7880" y="7855"/>
                </a:moveTo>
                <a:cubicBezTo>
                  <a:pt x="7681" y="7855"/>
                  <a:pt x="7516" y="7691"/>
                  <a:pt x="7516" y="7491"/>
                </a:cubicBezTo>
                <a:cubicBezTo>
                  <a:pt x="7516" y="7291"/>
                  <a:pt x="7681" y="7128"/>
                  <a:pt x="7880" y="7128"/>
                </a:cubicBezTo>
                <a:cubicBezTo>
                  <a:pt x="8081" y="7128"/>
                  <a:pt x="8244" y="7291"/>
                  <a:pt x="8244" y="7491"/>
                </a:cubicBezTo>
                <a:cubicBezTo>
                  <a:pt x="8244" y="7693"/>
                  <a:pt x="8082" y="7855"/>
                  <a:pt x="7880" y="7855"/>
                </a:cubicBezTo>
                <a:close/>
                <a:moveTo>
                  <a:pt x="9076" y="6265"/>
                </a:moveTo>
                <a:cubicBezTo>
                  <a:pt x="8919" y="5916"/>
                  <a:pt x="8569" y="5690"/>
                  <a:pt x="8181" y="5690"/>
                </a:cubicBezTo>
                <a:lnTo>
                  <a:pt x="7047" y="5690"/>
                </a:lnTo>
                <a:lnTo>
                  <a:pt x="7044" y="5690"/>
                </a:lnTo>
                <a:cubicBezTo>
                  <a:pt x="6635" y="5690"/>
                  <a:pt x="6278" y="5933"/>
                  <a:pt x="6134" y="6306"/>
                </a:cubicBezTo>
                <a:cubicBezTo>
                  <a:pt x="6116" y="6355"/>
                  <a:pt x="6094" y="6418"/>
                  <a:pt x="6068" y="6491"/>
                </a:cubicBezTo>
                <a:lnTo>
                  <a:pt x="3688" y="6491"/>
                </a:lnTo>
                <a:cubicBezTo>
                  <a:pt x="3589" y="6491"/>
                  <a:pt x="3494" y="6531"/>
                  <a:pt x="3427" y="6603"/>
                </a:cubicBezTo>
                <a:lnTo>
                  <a:pt x="2802" y="7245"/>
                </a:lnTo>
                <a:cubicBezTo>
                  <a:pt x="2664" y="7388"/>
                  <a:pt x="2665" y="7613"/>
                  <a:pt x="2803" y="7755"/>
                </a:cubicBezTo>
                <a:lnTo>
                  <a:pt x="3441" y="8402"/>
                </a:lnTo>
                <a:cubicBezTo>
                  <a:pt x="3509" y="8472"/>
                  <a:pt x="3602" y="8511"/>
                  <a:pt x="3701" y="8511"/>
                </a:cubicBezTo>
                <a:lnTo>
                  <a:pt x="4882" y="8511"/>
                </a:lnTo>
                <a:cubicBezTo>
                  <a:pt x="5083" y="8511"/>
                  <a:pt x="5246" y="8348"/>
                  <a:pt x="5246" y="8147"/>
                </a:cubicBezTo>
                <a:cubicBezTo>
                  <a:pt x="5246" y="7948"/>
                  <a:pt x="5083" y="7784"/>
                  <a:pt x="4882" y="7784"/>
                </a:cubicBezTo>
                <a:lnTo>
                  <a:pt x="3854" y="7784"/>
                </a:lnTo>
                <a:lnTo>
                  <a:pt x="3573" y="7499"/>
                </a:lnTo>
                <a:lnTo>
                  <a:pt x="3843" y="7221"/>
                </a:lnTo>
                <a:lnTo>
                  <a:pt x="6344" y="7221"/>
                </a:lnTo>
                <a:cubicBezTo>
                  <a:pt x="6511" y="7221"/>
                  <a:pt x="6657" y="7106"/>
                  <a:pt x="6697" y="6944"/>
                </a:cubicBezTo>
                <a:cubicBezTo>
                  <a:pt x="6727" y="6824"/>
                  <a:pt x="6763" y="6707"/>
                  <a:pt x="6817" y="6569"/>
                </a:cubicBezTo>
                <a:cubicBezTo>
                  <a:pt x="6852" y="6479"/>
                  <a:pt x="6940" y="6421"/>
                  <a:pt x="7048" y="6421"/>
                </a:cubicBezTo>
                <a:lnTo>
                  <a:pt x="7048" y="6421"/>
                </a:lnTo>
                <a:lnTo>
                  <a:pt x="8183" y="6421"/>
                </a:lnTo>
                <a:cubicBezTo>
                  <a:pt x="8286" y="6421"/>
                  <a:pt x="8373" y="6476"/>
                  <a:pt x="8414" y="6563"/>
                </a:cubicBezTo>
                <a:cubicBezTo>
                  <a:pt x="8511" y="6781"/>
                  <a:pt x="8628" y="7120"/>
                  <a:pt x="8628" y="7491"/>
                </a:cubicBezTo>
                <a:cubicBezTo>
                  <a:pt x="8628" y="7864"/>
                  <a:pt x="8511" y="8211"/>
                  <a:pt x="8415" y="8435"/>
                </a:cubicBezTo>
                <a:cubicBezTo>
                  <a:pt x="8375" y="8525"/>
                  <a:pt x="8286" y="8584"/>
                  <a:pt x="8185" y="8584"/>
                </a:cubicBezTo>
                <a:lnTo>
                  <a:pt x="8185" y="8584"/>
                </a:lnTo>
                <a:lnTo>
                  <a:pt x="7038" y="8584"/>
                </a:lnTo>
                <a:cubicBezTo>
                  <a:pt x="6939" y="8584"/>
                  <a:pt x="6844" y="8518"/>
                  <a:pt x="6804" y="8422"/>
                </a:cubicBezTo>
                <a:cubicBezTo>
                  <a:pt x="6763" y="8319"/>
                  <a:pt x="6724" y="8203"/>
                  <a:pt x="6692" y="8061"/>
                </a:cubicBezTo>
                <a:cubicBezTo>
                  <a:pt x="6644" y="7868"/>
                  <a:pt x="6447" y="7746"/>
                  <a:pt x="6252" y="7792"/>
                </a:cubicBezTo>
                <a:cubicBezTo>
                  <a:pt x="6059" y="7840"/>
                  <a:pt x="5937" y="8037"/>
                  <a:pt x="5983" y="8232"/>
                </a:cubicBezTo>
                <a:cubicBezTo>
                  <a:pt x="6025" y="8408"/>
                  <a:pt x="6075" y="8560"/>
                  <a:pt x="6132" y="8699"/>
                </a:cubicBezTo>
                <a:cubicBezTo>
                  <a:pt x="6284" y="9070"/>
                  <a:pt x="6638" y="9310"/>
                  <a:pt x="7036" y="9310"/>
                </a:cubicBezTo>
                <a:lnTo>
                  <a:pt x="8184" y="9310"/>
                </a:lnTo>
                <a:lnTo>
                  <a:pt x="8185" y="9310"/>
                </a:lnTo>
                <a:cubicBezTo>
                  <a:pt x="8575" y="9310"/>
                  <a:pt x="8924" y="9080"/>
                  <a:pt x="9080" y="8723"/>
                </a:cubicBezTo>
                <a:cubicBezTo>
                  <a:pt x="9207" y="8435"/>
                  <a:pt x="9355" y="7987"/>
                  <a:pt x="9355" y="7487"/>
                </a:cubicBezTo>
                <a:cubicBezTo>
                  <a:pt x="9354" y="6991"/>
                  <a:pt x="9202" y="6549"/>
                  <a:pt x="9076" y="6265"/>
                </a:cubicBezTo>
                <a:close/>
                <a:moveTo>
                  <a:pt x="2799" y="8946"/>
                </a:moveTo>
                <a:cubicBezTo>
                  <a:pt x="2799" y="9145"/>
                  <a:pt x="2635" y="9310"/>
                  <a:pt x="2435" y="9310"/>
                </a:cubicBezTo>
                <a:lnTo>
                  <a:pt x="1148" y="9310"/>
                </a:lnTo>
                <a:cubicBezTo>
                  <a:pt x="815" y="9310"/>
                  <a:pt x="502" y="9160"/>
                  <a:pt x="293" y="8902"/>
                </a:cubicBezTo>
                <a:cubicBezTo>
                  <a:pt x="82" y="8642"/>
                  <a:pt x="0" y="8306"/>
                  <a:pt x="67" y="7977"/>
                </a:cubicBezTo>
                <a:cubicBezTo>
                  <a:pt x="286" y="6927"/>
                  <a:pt x="864" y="5974"/>
                  <a:pt x="1695" y="5290"/>
                </a:cubicBezTo>
                <a:cubicBezTo>
                  <a:pt x="2147" y="4918"/>
                  <a:pt x="2665" y="4634"/>
                  <a:pt x="3218" y="4453"/>
                </a:cubicBezTo>
                <a:cubicBezTo>
                  <a:pt x="2614" y="4002"/>
                  <a:pt x="2226" y="3282"/>
                  <a:pt x="2226" y="2473"/>
                </a:cubicBezTo>
                <a:cubicBezTo>
                  <a:pt x="2226" y="1108"/>
                  <a:pt x="3334" y="0"/>
                  <a:pt x="4699" y="0"/>
                </a:cubicBezTo>
                <a:cubicBezTo>
                  <a:pt x="6062" y="0"/>
                  <a:pt x="7172" y="1108"/>
                  <a:pt x="7172" y="2473"/>
                </a:cubicBezTo>
                <a:cubicBezTo>
                  <a:pt x="7172" y="3282"/>
                  <a:pt x="6780" y="4000"/>
                  <a:pt x="6178" y="4453"/>
                </a:cubicBezTo>
                <a:cubicBezTo>
                  <a:pt x="6241" y="4473"/>
                  <a:pt x="6300" y="4495"/>
                  <a:pt x="6360" y="4517"/>
                </a:cubicBezTo>
                <a:cubicBezTo>
                  <a:pt x="6548" y="4588"/>
                  <a:pt x="6644" y="4796"/>
                  <a:pt x="6574" y="4985"/>
                </a:cubicBezTo>
                <a:cubicBezTo>
                  <a:pt x="6503" y="5173"/>
                  <a:pt x="6293" y="5269"/>
                  <a:pt x="6104" y="5199"/>
                </a:cubicBezTo>
                <a:cubicBezTo>
                  <a:pt x="5684" y="5040"/>
                  <a:pt x="5243" y="4956"/>
                  <a:pt x="4792" y="4946"/>
                </a:cubicBezTo>
                <a:cubicBezTo>
                  <a:pt x="4760" y="4947"/>
                  <a:pt x="4729" y="4947"/>
                  <a:pt x="4699" y="4947"/>
                </a:cubicBezTo>
                <a:cubicBezTo>
                  <a:pt x="4667" y="4947"/>
                  <a:pt x="4636" y="4947"/>
                  <a:pt x="4606" y="4946"/>
                </a:cubicBezTo>
                <a:cubicBezTo>
                  <a:pt x="2758" y="4989"/>
                  <a:pt x="1157" y="6313"/>
                  <a:pt x="780" y="8127"/>
                </a:cubicBezTo>
                <a:cubicBezTo>
                  <a:pt x="757" y="8240"/>
                  <a:pt x="784" y="8357"/>
                  <a:pt x="857" y="8445"/>
                </a:cubicBezTo>
                <a:cubicBezTo>
                  <a:pt x="898" y="8496"/>
                  <a:pt x="992" y="8584"/>
                  <a:pt x="1148" y="8584"/>
                </a:cubicBezTo>
                <a:lnTo>
                  <a:pt x="2435" y="8584"/>
                </a:lnTo>
                <a:cubicBezTo>
                  <a:pt x="2636" y="8582"/>
                  <a:pt x="2799" y="8745"/>
                  <a:pt x="2799" y="8946"/>
                </a:cubicBezTo>
                <a:close/>
                <a:moveTo>
                  <a:pt x="4614" y="4217"/>
                </a:moveTo>
                <a:cubicBezTo>
                  <a:pt x="4644" y="4217"/>
                  <a:pt x="4671" y="4214"/>
                  <a:pt x="4700" y="4214"/>
                </a:cubicBezTo>
                <a:cubicBezTo>
                  <a:pt x="4729" y="4214"/>
                  <a:pt x="4757" y="4214"/>
                  <a:pt x="4786" y="4217"/>
                </a:cubicBezTo>
                <a:cubicBezTo>
                  <a:pt x="5710" y="4173"/>
                  <a:pt x="6446" y="3407"/>
                  <a:pt x="6446" y="2473"/>
                </a:cubicBezTo>
                <a:cubicBezTo>
                  <a:pt x="6446" y="1511"/>
                  <a:pt x="5662" y="727"/>
                  <a:pt x="4700" y="727"/>
                </a:cubicBezTo>
                <a:cubicBezTo>
                  <a:pt x="3739" y="727"/>
                  <a:pt x="2955" y="1511"/>
                  <a:pt x="2955" y="2473"/>
                </a:cubicBezTo>
                <a:cubicBezTo>
                  <a:pt x="2953" y="3407"/>
                  <a:pt x="3691" y="4173"/>
                  <a:pt x="4614" y="4217"/>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0"/>
          <p:cNvSpPr/>
          <p:nvPr/>
        </p:nvSpPr>
        <p:spPr>
          <a:xfrm>
            <a:off x="3107807" y="3247946"/>
            <a:ext cx="278881" cy="278911"/>
          </a:xfrm>
          <a:custGeom>
            <a:rect b="b" l="l" r="r" t="t"/>
            <a:pathLst>
              <a:path extrusionOk="0" h="9311" w="9310">
                <a:moveTo>
                  <a:pt x="6437" y="7856"/>
                </a:moveTo>
                <a:cubicBezTo>
                  <a:pt x="6437" y="8657"/>
                  <a:pt x="5784" y="9310"/>
                  <a:pt x="4982" y="9310"/>
                </a:cubicBezTo>
                <a:lnTo>
                  <a:pt x="1455" y="9310"/>
                </a:lnTo>
                <a:cubicBezTo>
                  <a:pt x="653" y="9310"/>
                  <a:pt x="0" y="8657"/>
                  <a:pt x="0" y="7856"/>
                </a:cubicBezTo>
                <a:lnTo>
                  <a:pt x="0" y="1455"/>
                </a:lnTo>
                <a:cubicBezTo>
                  <a:pt x="0" y="654"/>
                  <a:pt x="653" y="1"/>
                  <a:pt x="1455" y="1"/>
                </a:cubicBezTo>
                <a:lnTo>
                  <a:pt x="4982" y="1"/>
                </a:lnTo>
                <a:cubicBezTo>
                  <a:pt x="5784" y="1"/>
                  <a:pt x="6437" y="654"/>
                  <a:pt x="6437" y="1455"/>
                </a:cubicBezTo>
                <a:cubicBezTo>
                  <a:pt x="6437" y="1655"/>
                  <a:pt x="6272" y="1819"/>
                  <a:pt x="6073" y="1819"/>
                </a:cubicBezTo>
                <a:cubicBezTo>
                  <a:pt x="5872" y="1819"/>
                  <a:pt x="5709" y="1655"/>
                  <a:pt x="5709" y="1455"/>
                </a:cubicBezTo>
                <a:cubicBezTo>
                  <a:pt x="5709" y="1054"/>
                  <a:pt x="5384" y="728"/>
                  <a:pt x="4982" y="728"/>
                </a:cubicBezTo>
                <a:lnTo>
                  <a:pt x="1455" y="728"/>
                </a:lnTo>
                <a:cubicBezTo>
                  <a:pt x="1053" y="728"/>
                  <a:pt x="727" y="1054"/>
                  <a:pt x="727" y="1455"/>
                </a:cubicBezTo>
                <a:lnTo>
                  <a:pt x="727" y="7856"/>
                </a:lnTo>
                <a:cubicBezTo>
                  <a:pt x="727" y="8257"/>
                  <a:pt x="1053" y="8583"/>
                  <a:pt x="1455" y="8583"/>
                </a:cubicBezTo>
                <a:lnTo>
                  <a:pt x="4982" y="8583"/>
                </a:lnTo>
                <a:cubicBezTo>
                  <a:pt x="5384" y="8583"/>
                  <a:pt x="5709" y="8257"/>
                  <a:pt x="5709" y="7856"/>
                </a:cubicBezTo>
                <a:cubicBezTo>
                  <a:pt x="5709" y="7655"/>
                  <a:pt x="5872" y="7492"/>
                  <a:pt x="6073" y="7492"/>
                </a:cubicBezTo>
                <a:cubicBezTo>
                  <a:pt x="6272" y="7492"/>
                  <a:pt x="6437" y="7655"/>
                  <a:pt x="6437" y="7856"/>
                </a:cubicBezTo>
                <a:close/>
                <a:moveTo>
                  <a:pt x="2854" y="7293"/>
                </a:moveTo>
                <a:cubicBezTo>
                  <a:pt x="2655" y="7293"/>
                  <a:pt x="2490" y="7457"/>
                  <a:pt x="2490" y="7656"/>
                </a:cubicBezTo>
                <a:cubicBezTo>
                  <a:pt x="2490" y="7857"/>
                  <a:pt x="2655" y="8020"/>
                  <a:pt x="2854" y="8020"/>
                </a:cubicBezTo>
                <a:lnTo>
                  <a:pt x="3581" y="8020"/>
                </a:lnTo>
                <a:cubicBezTo>
                  <a:pt x="3782" y="8020"/>
                  <a:pt x="3945" y="7857"/>
                  <a:pt x="3945" y="7656"/>
                </a:cubicBezTo>
                <a:cubicBezTo>
                  <a:pt x="3945" y="7457"/>
                  <a:pt x="3782" y="7293"/>
                  <a:pt x="3581" y="7293"/>
                </a:cubicBezTo>
                <a:close/>
                <a:moveTo>
                  <a:pt x="9310" y="3400"/>
                </a:moveTo>
                <a:lnTo>
                  <a:pt x="9310" y="4787"/>
                </a:lnTo>
                <a:cubicBezTo>
                  <a:pt x="9310" y="5355"/>
                  <a:pt x="9084" y="5936"/>
                  <a:pt x="8693" y="6379"/>
                </a:cubicBezTo>
                <a:cubicBezTo>
                  <a:pt x="8275" y="6852"/>
                  <a:pt x="7727" y="7114"/>
                  <a:pt x="7152" y="7114"/>
                </a:cubicBezTo>
                <a:lnTo>
                  <a:pt x="7103" y="7114"/>
                </a:lnTo>
                <a:cubicBezTo>
                  <a:pt x="6528" y="7114"/>
                  <a:pt x="5981" y="6853"/>
                  <a:pt x="5564" y="6379"/>
                </a:cubicBezTo>
                <a:cubicBezTo>
                  <a:pt x="5173" y="5936"/>
                  <a:pt x="4947" y="5355"/>
                  <a:pt x="4947" y="4787"/>
                </a:cubicBezTo>
                <a:lnTo>
                  <a:pt x="4947" y="3400"/>
                </a:lnTo>
                <a:cubicBezTo>
                  <a:pt x="4947" y="3258"/>
                  <a:pt x="5030" y="3128"/>
                  <a:pt x="5161" y="3069"/>
                </a:cubicBezTo>
                <a:lnTo>
                  <a:pt x="6947" y="2270"/>
                </a:lnTo>
                <a:cubicBezTo>
                  <a:pt x="7005" y="2242"/>
                  <a:pt x="7069" y="2234"/>
                  <a:pt x="7129" y="2239"/>
                </a:cubicBezTo>
                <a:cubicBezTo>
                  <a:pt x="7189" y="2234"/>
                  <a:pt x="7251" y="2242"/>
                  <a:pt x="7311" y="2270"/>
                </a:cubicBezTo>
                <a:lnTo>
                  <a:pt x="9096" y="3069"/>
                </a:lnTo>
                <a:cubicBezTo>
                  <a:pt x="9225" y="3128"/>
                  <a:pt x="9310" y="3256"/>
                  <a:pt x="9310" y="3400"/>
                </a:cubicBezTo>
                <a:close/>
                <a:moveTo>
                  <a:pt x="8582" y="3637"/>
                </a:moveTo>
                <a:lnTo>
                  <a:pt x="7128" y="2989"/>
                </a:lnTo>
                <a:lnTo>
                  <a:pt x="5673" y="3637"/>
                </a:lnTo>
                <a:lnTo>
                  <a:pt x="5673" y="4787"/>
                </a:lnTo>
                <a:cubicBezTo>
                  <a:pt x="5673" y="5541"/>
                  <a:pt x="6284" y="6387"/>
                  <a:pt x="7104" y="6387"/>
                </a:cubicBezTo>
                <a:lnTo>
                  <a:pt x="7152" y="6387"/>
                </a:lnTo>
                <a:cubicBezTo>
                  <a:pt x="7971" y="6387"/>
                  <a:pt x="8582" y="5543"/>
                  <a:pt x="8582" y="4787"/>
                </a:cubicBezTo>
                <a:close/>
                <a:moveTo>
                  <a:pt x="4199" y="4692"/>
                </a:moveTo>
                <a:lnTo>
                  <a:pt x="4199" y="4546"/>
                </a:lnTo>
                <a:cubicBezTo>
                  <a:pt x="4199" y="4084"/>
                  <a:pt x="3821" y="3710"/>
                  <a:pt x="3356" y="3710"/>
                </a:cubicBezTo>
                <a:lnTo>
                  <a:pt x="3114" y="3710"/>
                </a:lnTo>
                <a:cubicBezTo>
                  <a:pt x="3053" y="3710"/>
                  <a:pt x="2999" y="3652"/>
                  <a:pt x="2999" y="3585"/>
                </a:cubicBezTo>
                <a:lnTo>
                  <a:pt x="2999" y="3570"/>
                </a:lnTo>
                <a:cubicBezTo>
                  <a:pt x="2999" y="3506"/>
                  <a:pt x="3049" y="3457"/>
                  <a:pt x="3114" y="3457"/>
                </a:cubicBezTo>
                <a:lnTo>
                  <a:pt x="3564" y="3457"/>
                </a:lnTo>
                <a:cubicBezTo>
                  <a:pt x="3763" y="3457"/>
                  <a:pt x="3927" y="3294"/>
                  <a:pt x="3927" y="3093"/>
                </a:cubicBezTo>
                <a:cubicBezTo>
                  <a:pt x="3927" y="2894"/>
                  <a:pt x="3763" y="2730"/>
                  <a:pt x="3564" y="2730"/>
                </a:cubicBezTo>
                <a:lnTo>
                  <a:pt x="3564" y="2676"/>
                </a:lnTo>
                <a:cubicBezTo>
                  <a:pt x="3564" y="2475"/>
                  <a:pt x="3399" y="2312"/>
                  <a:pt x="3200" y="2312"/>
                </a:cubicBezTo>
                <a:cubicBezTo>
                  <a:pt x="2999" y="2312"/>
                  <a:pt x="2837" y="2475"/>
                  <a:pt x="2837" y="2676"/>
                </a:cubicBezTo>
                <a:lnTo>
                  <a:pt x="2837" y="2778"/>
                </a:lnTo>
                <a:cubicBezTo>
                  <a:pt x="2509" y="2891"/>
                  <a:pt x="2272" y="3202"/>
                  <a:pt x="2272" y="3570"/>
                </a:cubicBezTo>
                <a:lnTo>
                  <a:pt x="2272" y="3585"/>
                </a:lnTo>
                <a:cubicBezTo>
                  <a:pt x="2272" y="4055"/>
                  <a:pt x="2650" y="4437"/>
                  <a:pt x="3114" y="4437"/>
                </a:cubicBezTo>
                <a:lnTo>
                  <a:pt x="3356" y="4437"/>
                </a:lnTo>
                <a:cubicBezTo>
                  <a:pt x="3421" y="4437"/>
                  <a:pt x="3472" y="4484"/>
                  <a:pt x="3472" y="4546"/>
                </a:cubicBezTo>
                <a:lnTo>
                  <a:pt x="3472" y="4692"/>
                </a:lnTo>
                <a:cubicBezTo>
                  <a:pt x="3472" y="4756"/>
                  <a:pt x="3421" y="4803"/>
                  <a:pt x="3356" y="4803"/>
                </a:cubicBezTo>
                <a:lnTo>
                  <a:pt x="2618" y="4803"/>
                </a:lnTo>
                <a:cubicBezTo>
                  <a:pt x="2418" y="4803"/>
                  <a:pt x="2255" y="4967"/>
                  <a:pt x="2255" y="5166"/>
                </a:cubicBezTo>
                <a:cubicBezTo>
                  <a:pt x="2255" y="5367"/>
                  <a:pt x="2418" y="5530"/>
                  <a:pt x="2618" y="5530"/>
                </a:cubicBezTo>
                <a:lnTo>
                  <a:pt x="2837" y="5530"/>
                </a:lnTo>
                <a:lnTo>
                  <a:pt x="2837" y="5566"/>
                </a:lnTo>
                <a:cubicBezTo>
                  <a:pt x="2837" y="5767"/>
                  <a:pt x="2999" y="5930"/>
                  <a:pt x="3200" y="5930"/>
                </a:cubicBezTo>
                <a:cubicBezTo>
                  <a:pt x="3399" y="5930"/>
                  <a:pt x="3564" y="5767"/>
                  <a:pt x="3564" y="5566"/>
                </a:cubicBezTo>
                <a:lnTo>
                  <a:pt x="3564" y="5505"/>
                </a:lnTo>
                <a:cubicBezTo>
                  <a:pt x="3929" y="5413"/>
                  <a:pt x="4199" y="5083"/>
                  <a:pt x="4199" y="4692"/>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0"/>
          <p:cNvSpPr/>
          <p:nvPr/>
        </p:nvSpPr>
        <p:spPr>
          <a:xfrm>
            <a:off x="7131857" y="1553443"/>
            <a:ext cx="278881" cy="267468"/>
          </a:xfrm>
          <a:custGeom>
            <a:rect b="b" l="l" r="r" t="t"/>
            <a:pathLst>
              <a:path extrusionOk="0" h="8929" w="9310">
                <a:moveTo>
                  <a:pt x="8219" y="0"/>
                </a:moveTo>
                <a:lnTo>
                  <a:pt x="1091" y="0"/>
                </a:lnTo>
                <a:cubicBezTo>
                  <a:pt x="489" y="0"/>
                  <a:pt x="0" y="489"/>
                  <a:pt x="0" y="1091"/>
                </a:cubicBezTo>
                <a:lnTo>
                  <a:pt x="0" y="7128"/>
                </a:lnTo>
                <a:cubicBezTo>
                  <a:pt x="0" y="7929"/>
                  <a:pt x="653" y="8582"/>
                  <a:pt x="1455" y="8582"/>
                </a:cubicBezTo>
                <a:lnTo>
                  <a:pt x="4345" y="8582"/>
                </a:lnTo>
                <a:cubicBezTo>
                  <a:pt x="4546" y="8582"/>
                  <a:pt x="4709" y="8419"/>
                  <a:pt x="4709" y="8219"/>
                </a:cubicBezTo>
                <a:cubicBezTo>
                  <a:pt x="4709" y="8019"/>
                  <a:pt x="4546" y="7855"/>
                  <a:pt x="4345" y="7855"/>
                </a:cubicBezTo>
                <a:lnTo>
                  <a:pt x="1455" y="7855"/>
                </a:lnTo>
                <a:cubicBezTo>
                  <a:pt x="1053" y="7855"/>
                  <a:pt x="727" y="7529"/>
                  <a:pt x="727" y="7128"/>
                </a:cubicBezTo>
                <a:lnTo>
                  <a:pt x="727" y="2201"/>
                </a:lnTo>
                <a:lnTo>
                  <a:pt x="8582" y="2201"/>
                </a:lnTo>
                <a:lnTo>
                  <a:pt x="8582" y="3874"/>
                </a:lnTo>
                <a:cubicBezTo>
                  <a:pt x="8582" y="4073"/>
                  <a:pt x="8745" y="4237"/>
                  <a:pt x="8946" y="4237"/>
                </a:cubicBezTo>
                <a:cubicBezTo>
                  <a:pt x="9145" y="4237"/>
                  <a:pt x="9310" y="4073"/>
                  <a:pt x="9310" y="3874"/>
                </a:cubicBezTo>
                <a:lnTo>
                  <a:pt x="9310" y="1091"/>
                </a:lnTo>
                <a:cubicBezTo>
                  <a:pt x="9310" y="489"/>
                  <a:pt x="8821" y="0"/>
                  <a:pt x="8219" y="0"/>
                </a:cubicBezTo>
                <a:close/>
                <a:moveTo>
                  <a:pt x="6745" y="728"/>
                </a:moveTo>
                <a:cubicBezTo>
                  <a:pt x="6946" y="728"/>
                  <a:pt x="7109" y="892"/>
                  <a:pt x="7109" y="1091"/>
                </a:cubicBezTo>
                <a:cubicBezTo>
                  <a:pt x="7109" y="1292"/>
                  <a:pt x="6946" y="1455"/>
                  <a:pt x="6745" y="1455"/>
                </a:cubicBezTo>
                <a:cubicBezTo>
                  <a:pt x="6546" y="1455"/>
                  <a:pt x="6381" y="1292"/>
                  <a:pt x="6381" y="1091"/>
                </a:cubicBezTo>
                <a:cubicBezTo>
                  <a:pt x="6381" y="892"/>
                  <a:pt x="6546" y="728"/>
                  <a:pt x="6745" y="728"/>
                </a:cubicBezTo>
                <a:close/>
                <a:moveTo>
                  <a:pt x="8563" y="1091"/>
                </a:moveTo>
                <a:cubicBezTo>
                  <a:pt x="8563" y="1292"/>
                  <a:pt x="8400" y="1455"/>
                  <a:pt x="8200" y="1455"/>
                </a:cubicBezTo>
                <a:cubicBezTo>
                  <a:pt x="8000" y="1455"/>
                  <a:pt x="7836" y="1292"/>
                  <a:pt x="7836" y="1091"/>
                </a:cubicBezTo>
                <a:cubicBezTo>
                  <a:pt x="7836" y="892"/>
                  <a:pt x="8000" y="728"/>
                  <a:pt x="8200" y="728"/>
                </a:cubicBezTo>
                <a:cubicBezTo>
                  <a:pt x="8402" y="728"/>
                  <a:pt x="8563" y="892"/>
                  <a:pt x="8563" y="1091"/>
                </a:cubicBezTo>
                <a:close/>
                <a:moveTo>
                  <a:pt x="727" y="1091"/>
                </a:moveTo>
                <a:cubicBezTo>
                  <a:pt x="727" y="892"/>
                  <a:pt x="890" y="728"/>
                  <a:pt x="1091" y="728"/>
                </a:cubicBezTo>
                <a:lnTo>
                  <a:pt x="5718" y="728"/>
                </a:lnTo>
                <a:cubicBezTo>
                  <a:pt x="5677" y="842"/>
                  <a:pt x="5657" y="965"/>
                  <a:pt x="5657" y="1091"/>
                </a:cubicBezTo>
                <a:cubicBezTo>
                  <a:pt x="5657" y="1226"/>
                  <a:pt x="5680" y="1354"/>
                  <a:pt x="5725" y="1474"/>
                </a:cubicBezTo>
                <a:lnTo>
                  <a:pt x="729" y="1474"/>
                </a:lnTo>
                <a:lnTo>
                  <a:pt x="729" y="1091"/>
                </a:lnTo>
                <a:close/>
                <a:moveTo>
                  <a:pt x="8509" y="5845"/>
                </a:moveTo>
                <a:lnTo>
                  <a:pt x="8509" y="5547"/>
                </a:lnTo>
                <a:cubicBezTo>
                  <a:pt x="8509" y="4955"/>
                  <a:pt x="8021" y="4473"/>
                  <a:pt x="7419" y="4473"/>
                </a:cubicBezTo>
                <a:cubicBezTo>
                  <a:pt x="6816" y="4473"/>
                  <a:pt x="6328" y="4955"/>
                  <a:pt x="6328" y="5547"/>
                </a:cubicBezTo>
                <a:lnTo>
                  <a:pt x="6328" y="5845"/>
                </a:lnTo>
                <a:cubicBezTo>
                  <a:pt x="5878" y="5899"/>
                  <a:pt x="5528" y="6283"/>
                  <a:pt x="5528" y="6747"/>
                </a:cubicBezTo>
                <a:lnTo>
                  <a:pt x="5528" y="8565"/>
                </a:lnTo>
                <a:cubicBezTo>
                  <a:pt x="5528" y="8764"/>
                  <a:pt x="5690" y="8929"/>
                  <a:pt x="5891" y="8929"/>
                </a:cubicBezTo>
                <a:lnTo>
                  <a:pt x="8946" y="8929"/>
                </a:lnTo>
                <a:cubicBezTo>
                  <a:pt x="9145" y="8929"/>
                  <a:pt x="9310" y="8764"/>
                  <a:pt x="9310" y="8565"/>
                </a:cubicBezTo>
                <a:lnTo>
                  <a:pt x="9310" y="6747"/>
                </a:lnTo>
                <a:cubicBezTo>
                  <a:pt x="9310" y="6281"/>
                  <a:pt x="8960" y="5897"/>
                  <a:pt x="8509" y="5845"/>
                </a:cubicBezTo>
                <a:close/>
                <a:moveTo>
                  <a:pt x="7419" y="5200"/>
                </a:moveTo>
                <a:cubicBezTo>
                  <a:pt x="7618" y="5200"/>
                  <a:pt x="7782" y="5355"/>
                  <a:pt x="7782" y="5547"/>
                </a:cubicBezTo>
                <a:lnTo>
                  <a:pt x="7782" y="5838"/>
                </a:lnTo>
                <a:lnTo>
                  <a:pt x="7055" y="5838"/>
                </a:lnTo>
                <a:lnTo>
                  <a:pt x="7055" y="5547"/>
                </a:lnTo>
                <a:cubicBezTo>
                  <a:pt x="7055" y="5355"/>
                  <a:pt x="7218" y="5200"/>
                  <a:pt x="7419" y="5200"/>
                </a:cubicBezTo>
                <a:close/>
                <a:moveTo>
                  <a:pt x="8582" y="8201"/>
                </a:moveTo>
                <a:lnTo>
                  <a:pt x="6255" y="8201"/>
                </a:lnTo>
                <a:lnTo>
                  <a:pt x="6255" y="6747"/>
                </a:lnTo>
                <a:cubicBezTo>
                  <a:pt x="6255" y="6646"/>
                  <a:pt x="6336" y="6565"/>
                  <a:pt x="6437" y="6565"/>
                </a:cubicBezTo>
                <a:lnTo>
                  <a:pt x="8400" y="6565"/>
                </a:lnTo>
                <a:cubicBezTo>
                  <a:pt x="8501" y="6565"/>
                  <a:pt x="8582" y="6646"/>
                  <a:pt x="8582" y="6747"/>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0"/>
          <p:cNvSpPr/>
          <p:nvPr/>
        </p:nvSpPr>
        <p:spPr>
          <a:xfrm>
            <a:off x="4432287" y="1547422"/>
            <a:ext cx="279420" cy="279510"/>
          </a:xfrm>
          <a:custGeom>
            <a:rect b="b" l="l" r="r" t="t"/>
            <a:pathLst>
              <a:path extrusionOk="0" h="9331" w="9328">
                <a:moveTo>
                  <a:pt x="8386" y="3990"/>
                </a:moveTo>
                <a:lnTo>
                  <a:pt x="9277" y="2044"/>
                </a:lnTo>
                <a:cubicBezTo>
                  <a:pt x="9328" y="1932"/>
                  <a:pt x="9319" y="1801"/>
                  <a:pt x="9252" y="1697"/>
                </a:cubicBezTo>
                <a:cubicBezTo>
                  <a:pt x="9184" y="1593"/>
                  <a:pt x="9070" y="1529"/>
                  <a:pt x="8946" y="1529"/>
                </a:cubicBezTo>
                <a:lnTo>
                  <a:pt x="7783" y="1529"/>
                </a:lnTo>
                <a:lnTo>
                  <a:pt x="7783" y="385"/>
                </a:lnTo>
                <a:cubicBezTo>
                  <a:pt x="7783" y="261"/>
                  <a:pt x="7719" y="145"/>
                  <a:pt x="7615" y="78"/>
                </a:cubicBezTo>
                <a:cubicBezTo>
                  <a:pt x="7509" y="9"/>
                  <a:pt x="7378" y="0"/>
                  <a:pt x="7266" y="53"/>
                </a:cubicBezTo>
                <a:lnTo>
                  <a:pt x="5303" y="962"/>
                </a:lnTo>
                <a:cubicBezTo>
                  <a:pt x="5173" y="1023"/>
                  <a:pt x="5092" y="1151"/>
                  <a:pt x="5092" y="1292"/>
                </a:cubicBezTo>
                <a:lnTo>
                  <a:pt x="5092" y="2470"/>
                </a:lnTo>
                <a:cubicBezTo>
                  <a:pt x="4878" y="2568"/>
                  <a:pt x="4664" y="2667"/>
                  <a:pt x="4453" y="2763"/>
                </a:cubicBezTo>
                <a:cubicBezTo>
                  <a:pt x="2863" y="3490"/>
                  <a:pt x="1364" y="4177"/>
                  <a:pt x="556" y="4975"/>
                </a:cubicBezTo>
                <a:lnTo>
                  <a:pt x="555" y="4977"/>
                </a:lnTo>
                <a:cubicBezTo>
                  <a:pt x="197" y="5336"/>
                  <a:pt x="1" y="5810"/>
                  <a:pt x="1" y="6315"/>
                </a:cubicBezTo>
                <a:lnTo>
                  <a:pt x="1" y="7874"/>
                </a:lnTo>
                <a:cubicBezTo>
                  <a:pt x="1" y="8676"/>
                  <a:pt x="652" y="9329"/>
                  <a:pt x="1455" y="9329"/>
                </a:cubicBezTo>
                <a:lnTo>
                  <a:pt x="3041" y="9329"/>
                </a:lnTo>
                <a:cubicBezTo>
                  <a:pt x="3543" y="9329"/>
                  <a:pt x="4017" y="9134"/>
                  <a:pt x="4373" y="8779"/>
                </a:cubicBezTo>
                <a:cubicBezTo>
                  <a:pt x="5034" y="8174"/>
                  <a:pt x="5583" y="7122"/>
                  <a:pt x="6206" y="5730"/>
                </a:cubicBezTo>
                <a:cubicBezTo>
                  <a:pt x="6245" y="5639"/>
                  <a:pt x="6287" y="5548"/>
                  <a:pt x="6328" y="5455"/>
                </a:cubicBezTo>
                <a:cubicBezTo>
                  <a:pt x="6410" y="5272"/>
                  <a:pt x="6325" y="5057"/>
                  <a:pt x="6142" y="4975"/>
                </a:cubicBezTo>
                <a:cubicBezTo>
                  <a:pt x="5959" y="4894"/>
                  <a:pt x="5743" y="4977"/>
                  <a:pt x="5662" y="5161"/>
                </a:cubicBezTo>
                <a:cubicBezTo>
                  <a:pt x="5623" y="5252"/>
                  <a:pt x="5582" y="5343"/>
                  <a:pt x="5543" y="5432"/>
                </a:cubicBezTo>
                <a:cubicBezTo>
                  <a:pt x="5084" y="6456"/>
                  <a:pt x="4590" y="7471"/>
                  <a:pt x="4055" y="8065"/>
                </a:cubicBezTo>
                <a:lnTo>
                  <a:pt x="2076" y="6087"/>
                </a:lnTo>
                <a:cubicBezTo>
                  <a:pt x="1934" y="5944"/>
                  <a:pt x="1704" y="5944"/>
                  <a:pt x="1561" y="6087"/>
                </a:cubicBezTo>
                <a:cubicBezTo>
                  <a:pt x="1420" y="6228"/>
                  <a:pt x="1420" y="6459"/>
                  <a:pt x="1561" y="6601"/>
                </a:cubicBezTo>
                <a:lnTo>
                  <a:pt x="3474" y="8514"/>
                </a:lnTo>
                <a:cubicBezTo>
                  <a:pt x="3337" y="8568"/>
                  <a:pt x="3191" y="8597"/>
                  <a:pt x="3041" y="8597"/>
                </a:cubicBezTo>
                <a:lnTo>
                  <a:pt x="1455" y="8597"/>
                </a:lnTo>
                <a:cubicBezTo>
                  <a:pt x="1052" y="8597"/>
                  <a:pt x="728" y="8271"/>
                  <a:pt x="728" y="7870"/>
                </a:cubicBezTo>
                <a:lnTo>
                  <a:pt x="728" y="6312"/>
                </a:lnTo>
                <a:cubicBezTo>
                  <a:pt x="728" y="6001"/>
                  <a:pt x="849" y="5708"/>
                  <a:pt x="1067" y="5489"/>
                </a:cubicBezTo>
                <a:cubicBezTo>
                  <a:pt x="1784" y="4779"/>
                  <a:pt x="3295" y="4088"/>
                  <a:pt x="4754" y="3419"/>
                </a:cubicBezTo>
                <a:cubicBezTo>
                  <a:pt x="4965" y="3323"/>
                  <a:pt x="5183" y="3222"/>
                  <a:pt x="5397" y="3125"/>
                </a:cubicBezTo>
                <a:lnTo>
                  <a:pt x="6344" y="4036"/>
                </a:lnTo>
                <a:cubicBezTo>
                  <a:pt x="6410" y="4132"/>
                  <a:pt x="6520" y="4196"/>
                  <a:pt x="6645" y="4196"/>
                </a:cubicBezTo>
                <a:lnTo>
                  <a:pt x="8053" y="4196"/>
                </a:lnTo>
                <a:cubicBezTo>
                  <a:pt x="8197" y="4203"/>
                  <a:pt x="8325" y="4118"/>
                  <a:pt x="8386" y="3990"/>
                </a:cubicBezTo>
                <a:close/>
                <a:moveTo>
                  <a:pt x="6805" y="3476"/>
                </a:moveTo>
                <a:lnTo>
                  <a:pt x="5816" y="2524"/>
                </a:lnTo>
                <a:lnTo>
                  <a:pt x="5816" y="2511"/>
                </a:lnTo>
                <a:lnTo>
                  <a:pt x="5816" y="1526"/>
                </a:lnTo>
                <a:lnTo>
                  <a:pt x="7053" y="953"/>
                </a:lnTo>
                <a:lnTo>
                  <a:pt x="7053" y="1893"/>
                </a:lnTo>
                <a:cubicBezTo>
                  <a:pt x="7053" y="2094"/>
                  <a:pt x="7217" y="2257"/>
                  <a:pt x="7416" y="2257"/>
                </a:cubicBezTo>
                <a:lnTo>
                  <a:pt x="8376" y="2257"/>
                </a:lnTo>
                <a:lnTo>
                  <a:pt x="7819" y="3476"/>
                </a:lnTo>
                <a:close/>
                <a:moveTo>
                  <a:pt x="1144" y="1404"/>
                </a:moveTo>
                <a:cubicBezTo>
                  <a:pt x="1001" y="1262"/>
                  <a:pt x="1001" y="1032"/>
                  <a:pt x="1144" y="889"/>
                </a:cubicBezTo>
                <a:cubicBezTo>
                  <a:pt x="1285" y="748"/>
                  <a:pt x="1516" y="748"/>
                  <a:pt x="1659" y="889"/>
                </a:cubicBezTo>
                <a:lnTo>
                  <a:pt x="2168" y="1398"/>
                </a:lnTo>
                <a:cubicBezTo>
                  <a:pt x="2309" y="1541"/>
                  <a:pt x="2309" y="1771"/>
                  <a:pt x="2168" y="1913"/>
                </a:cubicBezTo>
                <a:cubicBezTo>
                  <a:pt x="2097" y="1985"/>
                  <a:pt x="2004" y="2021"/>
                  <a:pt x="1911" y="2021"/>
                </a:cubicBezTo>
                <a:cubicBezTo>
                  <a:pt x="1819" y="2021"/>
                  <a:pt x="1726" y="1985"/>
                  <a:pt x="1654" y="1913"/>
                </a:cubicBezTo>
                <a:close/>
                <a:moveTo>
                  <a:pt x="3201" y="1112"/>
                </a:moveTo>
                <a:lnTo>
                  <a:pt x="3201" y="385"/>
                </a:lnTo>
                <a:cubicBezTo>
                  <a:pt x="3201" y="184"/>
                  <a:pt x="3364" y="21"/>
                  <a:pt x="3564" y="21"/>
                </a:cubicBezTo>
                <a:cubicBezTo>
                  <a:pt x="3764" y="21"/>
                  <a:pt x="3928" y="184"/>
                  <a:pt x="3928" y="385"/>
                </a:cubicBezTo>
                <a:lnTo>
                  <a:pt x="3928" y="1112"/>
                </a:lnTo>
                <a:cubicBezTo>
                  <a:pt x="3928" y="1311"/>
                  <a:pt x="3764" y="1475"/>
                  <a:pt x="3564" y="1475"/>
                </a:cubicBezTo>
                <a:cubicBezTo>
                  <a:pt x="3364" y="1475"/>
                  <a:pt x="3201" y="1313"/>
                  <a:pt x="3201" y="1112"/>
                </a:cubicBezTo>
                <a:close/>
                <a:moveTo>
                  <a:pt x="1" y="3076"/>
                </a:moveTo>
                <a:cubicBezTo>
                  <a:pt x="1" y="2875"/>
                  <a:pt x="164" y="2712"/>
                  <a:pt x="364" y="2712"/>
                </a:cubicBezTo>
                <a:lnTo>
                  <a:pt x="1092" y="2712"/>
                </a:lnTo>
                <a:cubicBezTo>
                  <a:pt x="1291" y="2712"/>
                  <a:pt x="1455" y="2875"/>
                  <a:pt x="1455" y="3076"/>
                </a:cubicBezTo>
                <a:cubicBezTo>
                  <a:pt x="1455" y="3275"/>
                  <a:pt x="1291" y="3439"/>
                  <a:pt x="1092" y="3439"/>
                </a:cubicBezTo>
                <a:lnTo>
                  <a:pt x="364" y="3439"/>
                </a:lnTo>
                <a:cubicBezTo>
                  <a:pt x="162" y="3439"/>
                  <a:pt x="1" y="3276"/>
                  <a:pt x="1" y="3076"/>
                </a:cubicBezTo>
                <a:close/>
                <a:moveTo>
                  <a:pt x="8439" y="7674"/>
                </a:moveTo>
                <a:cubicBezTo>
                  <a:pt x="8580" y="7816"/>
                  <a:pt x="8580" y="8046"/>
                  <a:pt x="8439" y="8188"/>
                </a:cubicBezTo>
                <a:cubicBezTo>
                  <a:pt x="8367" y="8258"/>
                  <a:pt x="8274" y="8295"/>
                  <a:pt x="8183" y="8295"/>
                </a:cubicBezTo>
                <a:cubicBezTo>
                  <a:pt x="8090" y="8295"/>
                  <a:pt x="7997" y="8258"/>
                  <a:pt x="7925" y="8188"/>
                </a:cubicBezTo>
                <a:lnTo>
                  <a:pt x="7416" y="7679"/>
                </a:lnTo>
                <a:cubicBezTo>
                  <a:pt x="7275" y="7537"/>
                  <a:pt x="7275" y="7307"/>
                  <a:pt x="7416" y="7164"/>
                </a:cubicBezTo>
                <a:cubicBezTo>
                  <a:pt x="7559" y="7022"/>
                  <a:pt x="7789" y="7022"/>
                  <a:pt x="7931" y="7164"/>
                </a:cubicBezTo>
                <a:close/>
                <a:moveTo>
                  <a:pt x="9310" y="5767"/>
                </a:moveTo>
                <a:cubicBezTo>
                  <a:pt x="9310" y="5966"/>
                  <a:pt x="9146" y="6130"/>
                  <a:pt x="8946" y="6130"/>
                </a:cubicBezTo>
                <a:lnTo>
                  <a:pt x="8219" y="6130"/>
                </a:lnTo>
                <a:cubicBezTo>
                  <a:pt x="8018" y="6130"/>
                  <a:pt x="7855" y="5966"/>
                  <a:pt x="7855" y="5767"/>
                </a:cubicBezTo>
                <a:cubicBezTo>
                  <a:pt x="7855" y="5566"/>
                  <a:pt x="8018" y="5403"/>
                  <a:pt x="8219" y="5403"/>
                </a:cubicBezTo>
                <a:lnTo>
                  <a:pt x="8946" y="5403"/>
                </a:lnTo>
                <a:cubicBezTo>
                  <a:pt x="9146" y="5403"/>
                  <a:pt x="9310" y="5566"/>
                  <a:pt x="9310" y="5767"/>
                </a:cubicBezTo>
                <a:close/>
                <a:moveTo>
                  <a:pt x="6619" y="8239"/>
                </a:moveTo>
                <a:lnTo>
                  <a:pt x="6619" y="8967"/>
                </a:lnTo>
                <a:cubicBezTo>
                  <a:pt x="6619" y="9166"/>
                  <a:pt x="6455" y="9330"/>
                  <a:pt x="6255" y="9330"/>
                </a:cubicBezTo>
                <a:cubicBezTo>
                  <a:pt x="6055" y="9330"/>
                  <a:pt x="5892" y="9166"/>
                  <a:pt x="5892" y="8967"/>
                </a:cubicBezTo>
                <a:lnTo>
                  <a:pt x="5892" y="8239"/>
                </a:lnTo>
                <a:cubicBezTo>
                  <a:pt x="5892" y="8039"/>
                  <a:pt x="6055" y="7876"/>
                  <a:pt x="6255" y="7876"/>
                </a:cubicBezTo>
                <a:cubicBezTo>
                  <a:pt x="6455" y="7876"/>
                  <a:pt x="6619" y="8039"/>
                  <a:pt x="6619" y="8239"/>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0"/>
          <p:cNvSpPr/>
          <p:nvPr/>
        </p:nvSpPr>
        <p:spPr>
          <a:xfrm>
            <a:off x="1733249" y="1557542"/>
            <a:ext cx="278911" cy="259261"/>
          </a:xfrm>
          <a:custGeom>
            <a:rect b="b" l="l" r="r" t="t"/>
            <a:pathLst>
              <a:path extrusionOk="0" h="8655" w="9311">
                <a:moveTo>
                  <a:pt x="4292" y="4564"/>
                </a:moveTo>
                <a:cubicBezTo>
                  <a:pt x="4292" y="4365"/>
                  <a:pt x="4453" y="4200"/>
                  <a:pt x="4655" y="4200"/>
                </a:cubicBezTo>
                <a:lnTo>
                  <a:pt x="4655" y="4200"/>
                </a:lnTo>
                <a:cubicBezTo>
                  <a:pt x="4855" y="4200"/>
                  <a:pt x="5019" y="4365"/>
                  <a:pt x="5019" y="4564"/>
                </a:cubicBezTo>
                <a:cubicBezTo>
                  <a:pt x="5019" y="4765"/>
                  <a:pt x="4855" y="4928"/>
                  <a:pt x="4655" y="4928"/>
                </a:cubicBezTo>
                <a:cubicBezTo>
                  <a:pt x="4455" y="4928"/>
                  <a:pt x="4292" y="4766"/>
                  <a:pt x="4292" y="4564"/>
                </a:cubicBezTo>
                <a:close/>
                <a:moveTo>
                  <a:pt x="5019" y="3473"/>
                </a:moveTo>
                <a:lnTo>
                  <a:pt x="5019" y="2110"/>
                </a:lnTo>
                <a:cubicBezTo>
                  <a:pt x="5019" y="1909"/>
                  <a:pt x="4855" y="1746"/>
                  <a:pt x="4655" y="1746"/>
                </a:cubicBezTo>
                <a:cubicBezTo>
                  <a:pt x="4455" y="1746"/>
                  <a:pt x="4292" y="1909"/>
                  <a:pt x="4292" y="2110"/>
                </a:cubicBezTo>
                <a:lnTo>
                  <a:pt x="4292" y="3473"/>
                </a:lnTo>
                <a:cubicBezTo>
                  <a:pt x="4292" y="3674"/>
                  <a:pt x="4455" y="3837"/>
                  <a:pt x="4655" y="3837"/>
                </a:cubicBezTo>
                <a:cubicBezTo>
                  <a:pt x="4855" y="3837"/>
                  <a:pt x="5019" y="3675"/>
                  <a:pt x="5019" y="3473"/>
                </a:cubicBezTo>
                <a:close/>
                <a:moveTo>
                  <a:pt x="8946" y="4292"/>
                </a:moveTo>
                <a:cubicBezTo>
                  <a:pt x="9146" y="4292"/>
                  <a:pt x="9310" y="4128"/>
                  <a:pt x="9310" y="3928"/>
                </a:cubicBezTo>
                <a:lnTo>
                  <a:pt x="9310" y="2110"/>
                </a:lnTo>
                <a:cubicBezTo>
                  <a:pt x="9310" y="1309"/>
                  <a:pt x="8657" y="656"/>
                  <a:pt x="7855" y="656"/>
                </a:cubicBezTo>
                <a:lnTo>
                  <a:pt x="5605" y="656"/>
                </a:lnTo>
                <a:lnTo>
                  <a:pt x="5499" y="482"/>
                </a:lnTo>
                <a:cubicBezTo>
                  <a:pt x="5313" y="181"/>
                  <a:pt x="4990" y="1"/>
                  <a:pt x="4636" y="1"/>
                </a:cubicBezTo>
                <a:cubicBezTo>
                  <a:pt x="4284" y="1"/>
                  <a:pt x="3960" y="181"/>
                  <a:pt x="3775" y="482"/>
                </a:cubicBezTo>
                <a:lnTo>
                  <a:pt x="3668" y="656"/>
                </a:lnTo>
                <a:lnTo>
                  <a:pt x="1455" y="656"/>
                </a:lnTo>
                <a:cubicBezTo>
                  <a:pt x="652" y="656"/>
                  <a:pt x="1" y="1309"/>
                  <a:pt x="1" y="2110"/>
                </a:cubicBezTo>
                <a:lnTo>
                  <a:pt x="1" y="5747"/>
                </a:lnTo>
                <a:cubicBezTo>
                  <a:pt x="1" y="6548"/>
                  <a:pt x="652" y="7201"/>
                  <a:pt x="1455" y="7201"/>
                </a:cubicBezTo>
                <a:lnTo>
                  <a:pt x="4292" y="7201"/>
                </a:lnTo>
                <a:lnTo>
                  <a:pt x="4292" y="7927"/>
                </a:lnTo>
                <a:lnTo>
                  <a:pt x="3019" y="7927"/>
                </a:lnTo>
                <a:cubicBezTo>
                  <a:pt x="2818" y="7927"/>
                  <a:pt x="2655" y="8090"/>
                  <a:pt x="2655" y="8291"/>
                </a:cubicBezTo>
                <a:cubicBezTo>
                  <a:pt x="2655" y="8490"/>
                  <a:pt x="2818" y="8654"/>
                  <a:pt x="3019" y="8654"/>
                </a:cubicBezTo>
                <a:lnTo>
                  <a:pt x="6292" y="8654"/>
                </a:lnTo>
                <a:cubicBezTo>
                  <a:pt x="6491" y="8654"/>
                  <a:pt x="6655" y="8490"/>
                  <a:pt x="6655" y="8291"/>
                </a:cubicBezTo>
                <a:cubicBezTo>
                  <a:pt x="6655" y="8090"/>
                  <a:pt x="6491" y="7927"/>
                  <a:pt x="6292" y="7927"/>
                </a:cubicBezTo>
                <a:lnTo>
                  <a:pt x="5019" y="7927"/>
                </a:lnTo>
                <a:lnTo>
                  <a:pt x="5019" y="7201"/>
                </a:lnTo>
                <a:lnTo>
                  <a:pt x="7855" y="7201"/>
                </a:lnTo>
                <a:cubicBezTo>
                  <a:pt x="8657" y="7201"/>
                  <a:pt x="9310" y="6548"/>
                  <a:pt x="9310" y="5747"/>
                </a:cubicBezTo>
                <a:cubicBezTo>
                  <a:pt x="9310" y="5546"/>
                  <a:pt x="9146" y="5383"/>
                  <a:pt x="8946" y="5383"/>
                </a:cubicBezTo>
                <a:cubicBezTo>
                  <a:pt x="8746" y="5383"/>
                  <a:pt x="8583" y="5546"/>
                  <a:pt x="8583" y="5747"/>
                </a:cubicBezTo>
                <a:cubicBezTo>
                  <a:pt x="8583" y="6148"/>
                  <a:pt x="8257" y="6474"/>
                  <a:pt x="7855" y="6474"/>
                </a:cubicBezTo>
                <a:lnTo>
                  <a:pt x="1455" y="6474"/>
                </a:lnTo>
                <a:cubicBezTo>
                  <a:pt x="1052" y="6474"/>
                  <a:pt x="728" y="6148"/>
                  <a:pt x="728" y="5747"/>
                </a:cubicBezTo>
                <a:lnTo>
                  <a:pt x="728" y="2110"/>
                </a:lnTo>
                <a:cubicBezTo>
                  <a:pt x="728" y="1709"/>
                  <a:pt x="1052" y="1383"/>
                  <a:pt x="1455" y="1383"/>
                </a:cubicBezTo>
                <a:lnTo>
                  <a:pt x="3220" y="1383"/>
                </a:lnTo>
                <a:lnTo>
                  <a:pt x="1989" y="3379"/>
                </a:lnTo>
                <a:cubicBezTo>
                  <a:pt x="1793" y="3697"/>
                  <a:pt x="1785" y="4081"/>
                  <a:pt x="1967" y="4408"/>
                </a:cubicBezTo>
                <a:cubicBezTo>
                  <a:pt x="2149" y="4734"/>
                  <a:pt x="2481" y="4928"/>
                  <a:pt x="2852" y="4928"/>
                </a:cubicBezTo>
                <a:lnTo>
                  <a:pt x="3368" y="4928"/>
                </a:lnTo>
                <a:cubicBezTo>
                  <a:pt x="3567" y="4928"/>
                  <a:pt x="3732" y="4765"/>
                  <a:pt x="3732" y="4564"/>
                </a:cubicBezTo>
                <a:cubicBezTo>
                  <a:pt x="3732" y="4365"/>
                  <a:pt x="3567" y="4200"/>
                  <a:pt x="3368" y="4200"/>
                </a:cubicBezTo>
                <a:lnTo>
                  <a:pt x="2852" y="4200"/>
                </a:lnTo>
                <a:cubicBezTo>
                  <a:pt x="2700" y="4200"/>
                  <a:pt x="2626" y="4099"/>
                  <a:pt x="2601" y="4053"/>
                </a:cubicBezTo>
                <a:cubicBezTo>
                  <a:pt x="2577" y="4010"/>
                  <a:pt x="2527" y="3892"/>
                  <a:pt x="2607" y="3761"/>
                </a:cubicBezTo>
                <a:lnTo>
                  <a:pt x="4394" y="862"/>
                </a:lnTo>
                <a:cubicBezTo>
                  <a:pt x="4469" y="738"/>
                  <a:pt x="4587" y="727"/>
                  <a:pt x="4636" y="727"/>
                </a:cubicBezTo>
                <a:cubicBezTo>
                  <a:pt x="4686" y="727"/>
                  <a:pt x="4804" y="738"/>
                  <a:pt x="4881" y="862"/>
                </a:cubicBezTo>
                <a:lnTo>
                  <a:pt x="6200" y="3005"/>
                </a:lnTo>
                <a:lnTo>
                  <a:pt x="6699" y="3829"/>
                </a:lnTo>
                <a:cubicBezTo>
                  <a:pt x="6724" y="3912"/>
                  <a:pt x="6709" y="4001"/>
                  <a:pt x="6658" y="4075"/>
                </a:cubicBezTo>
                <a:cubicBezTo>
                  <a:pt x="6628" y="4123"/>
                  <a:pt x="6555" y="4199"/>
                  <a:pt x="6423" y="4199"/>
                </a:cubicBezTo>
                <a:lnTo>
                  <a:pt x="5924" y="4199"/>
                </a:lnTo>
                <a:cubicBezTo>
                  <a:pt x="5724" y="4199"/>
                  <a:pt x="5560" y="4363"/>
                  <a:pt x="5560" y="4563"/>
                </a:cubicBezTo>
                <a:cubicBezTo>
                  <a:pt x="5560" y="4763"/>
                  <a:pt x="5724" y="4926"/>
                  <a:pt x="5924" y="4926"/>
                </a:cubicBezTo>
                <a:lnTo>
                  <a:pt x="6423" y="4926"/>
                </a:lnTo>
                <a:cubicBezTo>
                  <a:pt x="6759" y="4926"/>
                  <a:pt x="7071" y="4760"/>
                  <a:pt x="7261" y="4483"/>
                </a:cubicBezTo>
                <a:cubicBezTo>
                  <a:pt x="7450" y="4203"/>
                  <a:pt x="7489" y="3850"/>
                  <a:pt x="7365" y="3539"/>
                </a:cubicBezTo>
                <a:lnTo>
                  <a:pt x="7355" y="3512"/>
                </a:lnTo>
                <a:lnTo>
                  <a:pt x="6823" y="2628"/>
                </a:lnTo>
                <a:lnTo>
                  <a:pt x="6055" y="1383"/>
                </a:lnTo>
                <a:lnTo>
                  <a:pt x="7857" y="1383"/>
                </a:lnTo>
                <a:cubicBezTo>
                  <a:pt x="8258" y="1383"/>
                  <a:pt x="8584" y="1709"/>
                  <a:pt x="8584" y="2110"/>
                </a:cubicBezTo>
                <a:lnTo>
                  <a:pt x="8584" y="3928"/>
                </a:lnTo>
                <a:cubicBezTo>
                  <a:pt x="8583" y="4131"/>
                  <a:pt x="8744" y="4292"/>
                  <a:pt x="8946" y="4292"/>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51"/>
          <p:cNvSpPr/>
          <p:nvPr/>
        </p:nvSpPr>
        <p:spPr>
          <a:xfrm>
            <a:off x="3730125" y="540000"/>
            <a:ext cx="1683900" cy="1683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1"/>
          <p:cNvSpPr txBox="1"/>
          <p:nvPr>
            <p:ph type="title"/>
          </p:nvPr>
        </p:nvSpPr>
        <p:spPr>
          <a:xfrm>
            <a:off x="2391900" y="2677350"/>
            <a:ext cx="43602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66" name="Google Shape;1566;p51"/>
          <p:cNvSpPr txBox="1"/>
          <p:nvPr>
            <p:ph idx="2" type="title"/>
          </p:nvPr>
        </p:nvSpPr>
        <p:spPr>
          <a:xfrm>
            <a:off x="3796850" y="731700"/>
            <a:ext cx="1550100" cy="13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cxnSp>
        <p:nvCxnSpPr>
          <p:cNvPr id="1567" name="Google Shape;1567;p51"/>
          <p:cNvCxnSpPr>
            <a:stCxn id="1564" idx="4"/>
            <a:endCxn id="1565" idx="0"/>
          </p:cNvCxnSpPr>
          <p:nvPr/>
        </p:nvCxnSpPr>
        <p:spPr>
          <a:xfrm>
            <a:off x="4572075" y="2223900"/>
            <a:ext cx="0" cy="453600"/>
          </a:xfrm>
          <a:prstGeom prst="straightConnector1">
            <a:avLst/>
          </a:prstGeom>
          <a:noFill/>
          <a:ln cap="rnd" cmpd="sng" w="9525">
            <a:solidFill>
              <a:schemeClr val="accent4"/>
            </a:solidFill>
            <a:prstDash val="solid"/>
            <a:round/>
            <a:headEnd len="med" w="med" type="none"/>
            <a:tailEnd len="med" w="med" type="none"/>
          </a:ln>
        </p:spPr>
      </p:cxnSp>
      <p:cxnSp>
        <p:nvCxnSpPr>
          <p:cNvPr id="1568" name="Google Shape;1568;p51"/>
          <p:cNvCxnSpPr>
            <a:stCxn id="1565" idx="2"/>
            <a:endCxn id="1569" idx="0"/>
          </p:cNvCxnSpPr>
          <p:nvPr/>
        </p:nvCxnSpPr>
        <p:spPr>
          <a:xfrm>
            <a:off x="4572000" y="3519150"/>
            <a:ext cx="0" cy="453600"/>
          </a:xfrm>
          <a:prstGeom prst="straightConnector1">
            <a:avLst/>
          </a:prstGeom>
          <a:noFill/>
          <a:ln cap="rnd" cmpd="sng" w="9525">
            <a:solidFill>
              <a:schemeClr val="accent4"/>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52"/>
          <p:cNvSpPr txBox="1"/>
          <p:nvPr/>
        </p:nvSpPr>
        <p:spPr>
          <a:xfrm>
            <a:off x="2530200" y="1309650"/>
            <a:ext cx="4083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Dans l'ensemble, le cadre ITIL fournit un ensemble complet de meilleures pratiques pour les </a:t>
            </a:r>
            <a:r>
              <a:rPr lang="en" sz="1900">
                <a:solidFill>
                  <a:schemeClr val="lt1"/>
                </a:solidFill>
                <a:latin typeface="Roboto"/>
                <a:ea typeface="Roboto"/>
                <a:cs typeface="Roboto"/>
                <a:sym typeface="Roboto"/>
              </a:rPr>
              <a:t>processus ITSM</a:t>
            </a:r>
            <a:r>
              <a:rPr lang="en" sz="1900">
                <a:solidFill>
                  <a:schemeClr val="lt1"/>
                </a:solidFill>
                <a:latin typeface="Roboto"/>
                <a:ea typeface="Roboto"/>
                <a:cs typeface="Roboto"/>
                <a:sym typeface="Roboto"/>
              </a:rPr>
              <a:t>, ce qui peut aider les organisations à fournir des services informatiques de haute qualité qui sont alignés sur les besoins de l'entreprise.</a:t>
            </a:r>
            <a:endParaRPr sz="21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39"/>
          <p:cNvSpPr/>
          <p:nvPr/>
        </p:nvSpPr>
        <p:spPr>
          <a:xfrm>
            <a:off x="4270662" y="72908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9"/>
          <p:cNvSpPr/>
          <p:nvPr/>
        </p:nvSpPr>
        <p:spPr>
          <a:xfrm>
            <a:off x="4270662" y="150613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9"/>
          <p:cNvSpPr/>
          <p:nvPr/>
        </p:nvSpPr>
        <p:spPr>
          <a:xfrm>
            <a:off x="4270662" y="228318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9"/>
          <p:cNvSpPr/>
          <p:nvPr/>
        </p:nvSpPr>
        <p:spPr>
          <a:xfrm>
            <a:off x="4270662" y="306023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p:nvPr/>
        </p:nvSpPr>
        <p:spPr>
          <a:xfrm>
            <a:off x="4270662" y="3837288"/>
            <a:ext cx="602700" cy="6027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9"/>
          <p:cNvSpPr txBox="1"/>
          <p:nvPr>
            <p:ph type="title"/>
          </p:nvPr>
        </p:nvSpPr>
        <p:spPr>
          <a:xfrm rot="1973">
            <a:off x="4049400" y="752338"/>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3"/>
              </a:rPr>
              <a:t>01</a:t>
            </a:r>
            <a:endParaRPr/>
          </a:p>
        </p:txBody>
      </p:sp>
      <p:sp>
        <p:nvSpPr>
          <p:cNvPr id="1205" name="Google Shape;1205;p39"/>
          <p:cNvSpPr txBox="1"/>
          <p:nvPr>
            <p:ph idx="2" type="title"/>
          </p:nvPr>
        </p:nvSpPr>
        <p:spPr>
          <a:xfrm>
            <a:off x="720000" y="541425"/>
            <a:ext cx="2488800" cy="52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uFill>
                  <a:noFill/>
                </a:uFill>
                <a:hlinkClick action="ppaction://hlinksldjump" r:id="rId4"/>
              </a:rPr>
              <a:t>INTRODUCTION</a:t>
            </a:r>
            <a:endParaRPr/>
          </a:p>
        </p:txBody>
      </p:sp>
      <p:sp>
        <p:nvSpPr>
          <p:cNvPr id="1206" name="Google Shape;1206;p39"/>
          <p:cNvSpPr txBox="1"/>
          <p:nvPr>
            <p:ph idx="3" type="title"/>
          </p:nvPr>
        </p:nvSpPr>
        <p:spPr>
          <a:xfrm rot="1973">
            <a:off x="4049400" y="3837576"/>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5"/>
              </a:rPr>
              <a:t>05</a:t>
            </a:r>
            <a:endParaRPr/>
          </a:p>
        </p:txBody>
      </p:sp>
      <p:sp>
        <p:nvSpPr>
          <p:cNvPr id="1207" name="Google Shape;1207;p39"/>
          <p:cNvSpPr txBox="1"/>
          <p:nvPr>
            <p:ph idx="4" type="title"/>
          </p:nvPr>
        </p:nvSpPr>
        <p:spPr>
          <a:xfrm>
            <a:off x="720000" y="3626673"/>
            <a:ext cx="2488800" cy="52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uFill>
                  <a:noFill/>
                </a:uFill>
                <a:hlinkClick action="ppaction://hlinksldjump" r:id="rId6"/>
              </a:rPr>
              <a:t>CONCLUSIONS</a:t>
            </a:r>
            <a:endParaRPr/>
          </a:p>
        </p:txBody>
      </p:sp>
      <p:sp>
        <p:nvSpPr>
          <p:cNvPr id="1208" name="Google Shape;1208;p39"/>
          <p:cNvSpPr txBox="1"/>
          <p:nvPr>
            <p:ph idx="6" type="title"/>
          </p:nvPr>
        </p:nvSpPr>
        <p:spPr>
          <a:xfrm rot="1973">
            <a:off x="4049400" y="2294957"/>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7"/>
              </a:rPr>
              <a:t>03</a:t>
            </a:r>
            <a:endParaRPr/>
          </a:p>
        </p:txBody>
      </p:sp>
      <p:sp>
        <p:nvSpPr>
          <p:cNvPr id="1209" name="Google Shape;1209;p39"/>
          <p:cNvSpPr txBox="1"/>
          <p:nvPr>
            <p:ph idx="7" type="title"/>
          </p:nvPr>
        </p:nvSpPr>
        <p:spPr>
          <a:xfrm>
            <a:off x="720000" y="2064655"/>
            <a:ext cx="2488800" cy="52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Pourquoi</a:t>
            </a:r>
            <a:r>
              <a:rPr lang="en"/>
              <a:t> ITIL</a:t>
            </a:r>
            <a:endParaRPr/>
          </a:p>
        </p:txBody>
      </p:sp>
      <p:sp>
        <p:nvSpPr>
          <p:cNvPr id="1210" name="Google Shape;1210;p39"/>
          <p:cNvSpPr txBox="1"/>
          <p:nvPr>
            <p:ph idx="9" type="title"/>
          </p:nvPr>
        </p:nvSpPr>
        <p:spPr>
          <a:xfrm flipH="1" rot="-1973">
            <a:off x="4049400" y="1523647"/>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8"/>
              </a:rPr>
              <a:t>02</a:t>
            </a:r>
            <a:endParaRPr/>
          </a:p>
        </p:txBody>
      </p:sp>
      <p:sp>
        <p:nvSpPr>
          <p:cNvPr id="1211" name="Google Shape;1211;p39"/>
          <p:cNvSpPr txBox="1"/>
          <p:nvPr>
            <p:ph idx="13" type="title"/>
          </p:nvPr>
        </p:nvSpPr>
        <p:spPr>
          <a:xfrm flipH="1">
            <a:off x="5934925" y="1349525"/>
            <a:ext cx="25596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versions</a:t>
            </a:r>
            <a:endParaRPr/>
          </a:p>
        </p:txBody>
      </p:sp>
      <p:sp>
        <p:nvSpPr>
          <p:cNvPr id="1212" name="Google Shape;1212;p39"/>
          <p:cNvSpPr txBox="1"/>
          <p:nvPr>
            <p:ph idx="15" type="title"/>
          </p:nvPr>
        </p:nvSpPr>
        <p:spPr>
          <a:xfrm flipH="1" rot="-1973">
            <a:off x="4049400" y="3066266"/>
            <a:ext cx="10452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04</a:t>
            </a:r>
            <a:endParaRPr/>
          </a:p>
        </p:txBody>
      </p:sp>
      <p:sp>
        <p:nvSpPr>
          <p:cNvPr id="1213" name="Google Shape;1213;p39"/>
          <p:cNvSpPr txBox="1"/>
          <p:nvPr>
            <p:ph idx="16" type="title"/>
          </p:nvPr>
        </p:nvSpPr>
        <p:spPr>
          <a:xfrm flipH="1">
            <a:off x="5935200" y="2836150"/>
            <a:ext cx="25596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avec ITSM</a:t>
            </a:r>
            <a:endParaRPr/>
          </a:p>
        </p:txBody>
      </p:sp>
      <p:cxnSp>
        <p:nvCxnSpPr>
          <p:cNvPr id="1214" name="Google Shape;1214;p39"/>
          <p:cNvCxnSpPr>
            <a:stCxn id="1199" idx="4"/>
            <a:endCxn id="1200" idx="0"/>
          </p:cNvCxnSpPr>
          <p:nvPr/>
        </p:nvCxnSpPr>
        <p:spPr>
          <a:xfrm>
            <a:off x="4572012" y="1331788"/>
            <a:ext cx="0" cy="174300"/>
          </a:xfrm>
          <a:prstGeom prst="straightConnector1">
            <a:avLst/>
          </a:prstGeom>
          <a:noFill/>
          <a:ln cap="rnd" cmpd="sng" w="9525">
            <a:solidFill>
              <a:schemeClr val="accent4"/>
            </a:solidFill>
            <a:prstDash val="solid"/>
            <a:round/>
            <a:headEnd len="med" w="med" type="none"/>
            <a:tailEnd len="med" w="med" type="none"/>
          </a:ln>
        </p:spPr>
      </p:cxnSp>
      <p:cxnSp>
        <p:nvCxnSpPr>
          <p:cNvPr id="1215" name="Google Shape;1215;p39"/>
          <p:cNvCxnSpPr>
            <a:stCxn id="1200" idx="4"/>
            <a:endCxn id="1201" idx="0"/>
          </p:cNvCxnSpPr>
          <p:nvPr/>
        </p:nvCxnSpPr>
        <p:spPr>
          <a:xfrm>
            <a:off x="4572012" y="2108838"/>
            <a:ext cx="0" cy="174300"/>
          </a:xfrm>
          <a:prstGeom prst="straightConnector1">
            <a:avLst/>
          </a:prstGeom>
          <a:noFill/>
          <a:ln cap="rnd" cmpd="sng" w="9525">
            <a:solidFill>
              <a:schemeClr val="accent4"/>
            </a:solidFill>
            <a:prstDash val="solid"/>
            <a:round/>
            <a:headEnd len="med" w="med" type="none"/>
            <a:tailEnd len="med" w="med" type="none"/>
          </a:ln>
        </p:spPr>
      </p:cxnSp>
      <p:cxnSp>
        <p:nvCxnSpPr>
          <p:cNvPr id="1216" name="Google Shape;1216;p39"/>
          <p:cNvCxnSpPr>
            <a:stCxn id="1201" idx="4"/>
            <a:endCxn id="1202" idx="0"/>
          </p:cNvCxnSpPr>
          <p:nvPr/>
        </p:nvCxnSpPr>
        <p:spPr>
          <a:xfrm>
            <a:off x="4572012" y="2885888"/>
            <a:ext cx="0" cy="174300"/>
          </a:xfrm>
          <a:prstGeom prst="straightConnector1">
            <a:avLst/>
          </a:prstGeom>
          <a:noFill/>
          <a:ln cap="rnd" cmpd="sng" w="9525">
            <a:solidFill>
              <a:schemeClr val="accent4"/>
            </a:solidFill>
            <a:prstDash val="solid"/>
            <a:round/>
            <a:headEnd len="med" w="med" type="none"/>
            <a:tailEnd len="med" w="med" type="none"/>
          </a:ln>
        </p:spPr>
      </p:cxnSp>
      <p:cxnSp>
        <p:nvCxnSpPr>
          <p:cNvPr id="1217" name="Google Shape;1217;p39"/>
          <p:cNvCxnSpPr>
            <a:stCxn id="1202" idx="4"/>
            <a:endCxn id="1203" idx="0"/>
          </p:cNvCxnSpPr>
          <p:nvPr/>
        </p:nvCxnSpPr>
        <p:spPr>
          <a:xfrm>
            <a:off x="4572012" y="3662938"/>
            <a:ext cx="0" cy="174300"/>
          </a:xfrm>
          <a:prstGeom prst="straightConnector1">
            <a:avLst/>
          </a:prstGeom>
          <a:noFill/>
          <a:ln cap="rnd" cmpd="sng" w="9525">
            <a:solidFill>
              <a:schemeClr val="accent4"/>
            </a:solidFill>
            <a:prstDash val="solid"/>
            <a:round/>
            <a:headEnd len="med" w="med" type="none"/>
            <a:tailEnd len="med" w="med" type="none"/>
          </a:ln>
        </p:spPr>
      </p:cxnSp>
      <p:cxnSp>
        <p:nvCxnSpPr>
          <p:cNvPr id="1218" name="Google Shape;1218;p39"/>
          <p:cNvCxnSpPr>
            <a:stCxn id="1205" idx="3"/>
            <a:endCxn id="1199" idx="2"/>
          </p:cNvCxnSpPr>
          <p:nvPr/>
        </p:nvCxnSpPr>
        <p:spPr>
          <a:xfrm>
            <a:off x="3208800" y="805275"/>
            <a:ext cx="1062000" cy="225300"/>
          </a:xfrm>
          <a:prstGeom prst="bentConnector3">
            <a:avLst>
              <a:gd fmla="val 49994" name="adj1"/>
            </a:avLst>
          </a:prstGeom>
          <a:noFill/>
          <a:ln cap="rnd" cmpd="sng" w="9525">
            <a:solidFill>
              <a:schemeClr val="accent4"/>
            </a:solidFill>
            <a:prstDash val="solid"/>
            <a:round/>
            <a:headEnd len="med" w="med" type="none"/>
            <a:tailEnd len="med" w="med" type="none"/>
          </a:ln>
        </p:spPr>
      </p:cxnSp>
      <p:cxnSp>
        <p:nvCxnSpPr>
          <p:cNvPr id="1219" name="Google Shape;1219;p39"/>
          <p:cNvCxnSpPr>
            <a:stCxn id="1200" idx="6"/>
            <a:endCxn id="1211" idx="3"/>
          </p:cNvCxnSpPr>
          <p:nvPr/>
        </p:nvCxnSpPr>
        <p:spPr>
          <a:xfrm flipH="1" rot="10800000">
            <a:off x="4873362" y="1613388"/>
            <a:ext cx="1061700" cy="194100"/>
          </a:xfrm>
          <a:prstGeom prst="bentConnector3">
            <a:avLst>
              <a:gd fmla="val 49994" name="adj1"/>
            </a:avLst>
          </a:prstGeom>
          <a:noFill/>
          <a:ln cap="rnd" cmpd="sng" w="9525">
            <a:solidFill>
              <a:schemeClr val="accent4"/>
            </a:solidFill>
            <a:prstDash val="solid"/>
            <a:round/>
            <a:headEnd len="med" w="med" type="none"/>
            <a:tailEnd len="med" w="med" type="none"/>
          </a:ln>
        </p:spPr>
      </p:cxnSp>
      <p:cxnSp>
        <p:nvCxnSpPr>
          <p:cNvPr id="1220" name="Google Shape;1220;p39"/>
          <p:cNvCxnSpPr>
            <a:stCxn id="1209" idx="3"/>
            <a:endCxn id="1201" idx="2"/>
          </p:cNvCxnSpPr>
          <p:nvPr/>
        </p:nvCxnSpPr>
        <p:spPr>
          <a:xfrm>
            <a:off x="3208800" y="2328505"/>
            <a:ext cx="1062000" cy="255900"/>
          </a:xfrm>
          <a:prstGeom prst="bentConnector3">
            <a:avLst>
              <a:gd fmla="val 49994" name="adj1"/>
            </a:avLst>
          </a:prstGeom>
          <a:noFill/>
          <a:ln cap="rnd" cmpd="sng" w="9525">
            <a:solidFill>
              <a:schemeClr val="accent4"/>
            </a:solidFill>
            <a:prstDash val="solid"/>
            <a:round/>
            <a:headEnd len="med" w="med" type="none"/>
            <a:tailEnd len="med" w="med" type="none"/>
          </a:ln>
        </p:spPr>
      </p:cxnSp>
      <p:cxnSp>
        <p:nvCxnSpPr>
          <p:cNvPr id="1221" name="Google Shape;1221;p39"/>
          <p:cNvCxnSpPr>
            <a:endCxn id="1213" idx="3"/>
          </p:cNvCxnSpPr>
          <p:nvPr/>
        </p:nvCxnSpPr>
        <p:spPr>
          <a:xfrm flipH="1" rot="10800000">
            <a:off x="4721100" y="3100000"/>
            <a:ext cx="1214100" cy="321300"/>
          </a:xfrm>
          <a:prstGeom prst="bentConnector3">
            <a:avLst>
              <a:gd fmla="val 50000" name="adj1"/>
            </a:avLst>
          </a:prstGeom>
          <a:noFill/>
          <a:ln cap="rnd" cmpd="sng" w="9525">
            <a:solidFill>
              <a:schemeClr val="accent4"/>
            </a:solidFill>
            <a:prstDash val="solid"/>
            <a:round/>
            <a:headEnd len="med" w="med" type="none"/>
            <a:tailEnd len="med" w="med" type="none"/>
          </a:ln>
        </p:spPr>
      </p:cxnSp>
      <p:cxnSp>
        <p:nvCxnSpPr>
          <p:cNvPr id="1222" name="Google Shape;1222;p39"/>
          <p:cNvCxnSpPr>
            <a:stCxn id="1207" idx="3"/>
            <a:endCxn id="1203" idx="2"/>
          </p:cNvCxnSpPr>
          <p:nvPr/>
        </p:nvCxnSpPr>
        <p:spPr>
          <a:xfrm>
            <a:off x="3208800" y="3890523"/>
            <a:ext cx="1062000" cy="248100"/>
          </a:xfrm>
          <a:prstGeom prst="bentConnector3">
            <a:avLst>
              <a:gd fmla="val 49994" name="adj1"/>
            </a:avLst>
          </a:prstGeom>
          <a:noFill/>
          <a:ln cap="rnd" cmpd="sng" w="9525">
            <a:solidFill>
              <a:schemeClr val="accent4"/>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40"/>
          <p:cNvSpPr/>
          <p:nvPr/>
        </p:nvSpPr>
        <p:spPr>
          <a:xfrm>
            <a:off x="5402000" y="540000"/>
            <a:ext cx="1683900" cy="1683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0"/>
          <p:cNvSpPr txBox="1"/>
          <p:nvPr>
            <p:ph type="title"/>
          </p:nvPr>
        </p:nvSpPr>
        <p:spPr>
          <a:xfrm>
            <a:off x="4063800" y="2677350"/>
            <a:ext cx="43602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229" name="Google Shape;1229;p40"/>
          <p:cNvSpPr txBox="1"/>
          <p:nvPr>
            <p:ph idx="2" type="title"/>
          </p:nvPr>
        </p:nvSpPr>
        <p:spPr>
          <a:xfrm>
            <a:off x="5468750" y="731700"/>
            <a:ext cx="1550100" cy="13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1230" name="Google Shape;1230;p40"/>
          <p:cNvCxnSpPr>
            <a:stCxn id="1227" idx="4"/>
            <a:endCxn id="1228" idx="0"/>
          </p:cNvCxnSpPr>
          <p:nvPr/>
        </p:nvCxnSpPr>
        <p:spPr>
          <a:xfrm>
            <a:off x="6243950" y="2223900"/>
            <a:ext cx="0" cy="453600"/>
          </a:xfrm>
          <a:prstGeom prst="straightConnector1">
            <a:avLst/>
          </a:prstGeom>
          <a:noFill/>
          <a:ln cap="rnd" cmpd="sng" w="9525">
            <a:solidFill>
              <a:schemeClr val="accent4"/>
            </a:solidFill>
            <a:prstDash val="solid"/>
            <a:round/>
            <a:headEnd len="med" w="med" type="none"/>
            <a:tailEnd len="med" w="med" type="none"/>
          </a:ln>
        </p:spPr>
      </p:cxnSp>
      <p:cxnSp>
        <p:nvCxnSpPr>
          <p:cNvPr id="1231" name="Google Shape;1231;p40"/>
          <p:cNvCxnSpPr>
            <a:stCxn id="1228" idx="2"/>
            <a:endCxn id="1232" idx="0"/>
          </p:cNvCxnSpPr>
          <p:nvPr/>
        </p:nvCxnSpPr>
        <p:spPr>
          <a:xfrm>
            <a:off x="6243900" y="3519150"/>
            <a:ext cx="0" cy="453600"/>
          </a:xfrm>
          <a:prstGeom prst="straightConnector1">
            <a:avLst/>
          </a:prstGeom>
          <a:noFill/>
          <a:ln cap="rnd" cmpd="sng" w="9525">
            <a:solidFill>
              <a:schemeClr val="accent4"/>
            </a:solidFill>
            <a:prstDash val="solid"/>
            <a:round/>
            <a:headEnd len="med" w="med" type="none"/>
            <a:tailEnd len="med" w="med" type="none"/>
          </a:ln>
        </p:spPr>
      </p:cxnSp>
      <p:grpSp>
        <p:nvGrpSpPr>
          <p:cNvPr id="1233" name="Google Shape;1233;p40"/>
          <p:cNvGrpSpPr/>
          <p:nvPr/>
        </p:nvGrpSpPr>
        <p:grpSpPr>
          <a:xfrm>
            <a:off x="-565027" y="705875"/>
            <a:ext cx="4072362" cy="3732199"/>
            <a:chOff x="-2371508" y="0"/>
            <a:chExt cx="5715596" cy="5238174"/>
          </a:xfrm>
        </p:grpSpPr>
        <p:sp>
          <p:nvSpPr>
            <p:cNvPr id="1234" name="Google Shape;1234;p40"/>
            <p:cNvSpPr/>
            <p:nvPr/>
          </p:nvSpPr>
          <p:spPr>
            <a:xfrm>
              <a:off x="-2371508" y="2729198"/>
              <a:ext cx="5106709" cy="2466918"/>
            </a:xfrm>
            <a:custGeom>
              <a:rect b="b" l="l" r="r" t="t"/>
              <a:pathLst>
                <a:path extrusionOk="0" h="26571" w="55004">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0"/>
            <p:cNvSpPr/>
            <p:nvPr/>
          </p:nvSpPr>
          <p:spPr>
            <a:xfrm>
              <a:off x="297621" y="34723"/>
              <a:ext cx="2527544" cy="5203451"/>
            </a:xfrm>
            <a:custGeom>
              <a:rect b="b" l="l" r="r" t="t"/>
              <a:pathLst>
                <a:path extrusionOk="0" h="56046" w="27224">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1176376" y="80309"/>
              <a:ext cx="1648511" cy="5139018"/>
            </a:xfrm>
            <a:custGeom>
              <a:rect b="b" l="l" r="r" t="t"/>
              <a:pathLst>
                <a:path extrusionOk="0" h="55352" w="17756">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187417" y="0"/>
              <a:ext cx="1735598" cy="5206143"/>
            </a:xfrm>
            <a:custGeom>
              <a:rect b="b" l="l" r="r" t="t"/>
              <a:pathLst>
                <a:path extrusionOk="0" h="56075" w="18694">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282952" y="53941"/>
              <a:ext cx="1640063" cy="5152202"/>
            </a:xfrm>
            <a:custGeom>
              <a:rect b="b" l="l" r="r" t="t"/>
              <a:pathLst>
                <a:path extrusionOk="0" h="55494" w="17665">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359269" y="128680"/>
              <a:ext cx="2404064" cy="5015352"/>
            </a:xfrm>
            <a:custGeom>
              <a:rect b="b" l="l" r="r" t="t"/>
              <a:pathLst>
                <a:path extrusionOk="0" h="54020" w="25894">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912424" y="503949"/>
              <a:ext cx="469597" cy="334047"/>
            </a:xfrm>
            <a:custGeom>
              <a:rect b="b" l="l" r="r" t="t"/>
              <a:pathLst>
                <a:path extrusionOk="0" h="3598" w="5058">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914653" y="503856"/>
              <a:ext cx="466441" cy="307866"/>
            </a:xfrm>
            <a:custGeom>
              <a:rect b="b" l="l" r="r" t="t"/>
              <a:pathLst>
                <a:path extrusionOk="0" h="3316" w="5024">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378301" y="128680"/>
              <a:ext cx="2380575" cy="4017016"/>
            </a:xfrm>
            <a:custGeom>
              <a:rect b="b" l="l" r="r" t="t"/>
              <a:pathLst>
                <a:path extrusionOk="0" h="43267" w="25641">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371710" y="1888973"/>
              <a:ext cx="118931" cy="403586"/>
            </a:xfrm>
            <a:custGeom>
              <a:rect b="b" l="l" r="r" t="t"/>
              <a:pathLst>
                <a:path extrusionOk="0" h="4347" w="1281">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0"/>
            <p:cNvSpPr/>
            <p:nvPr/>
          </p:nvSpPr>
          <p:spPr>
            <a:xfrm>
              <a:off x="371617" y="1889066"/>
              <a:ext cx="118931" cy="403494"/>
            </a:xfrm>
            <a:custGeom>
              <a:rect b="b" l="l" r="r" t="t"/>
              <a:pathLst>
                <a:path extrusionOk="0" h="4346" w="1281">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371431" y="1889066"/>
              <a:ext cx="119024" cy="403586"/>
            </a:xfrm>
            <a:custGeom>
              <a:rect b="b" l="l" r="r" t="t"/>
              <a:pathLst>
                <a:path extrusionOk="0" h="4347" w="1282">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371338" y="1889159"/>
              <a:ext cx="119024" cy="403494"/>
            </a:xfrm>
            <a:custGeom>
              <a:rect b="b" l="l" r="r" t="t"/>
              <a:pathLst>
                <a:path extrusionOk="0" h="4346" w="1282">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371153" y="1889159"/>
              <a:ext cx="119024" cy="403772"/>
            </a:xfrm>
            <a:custGeom>
              <a:rect b="b" l="l" r="r" t="t"/>
              <a:pathLst>
                <a:path extrusionOk="0" h="4349" w="1282">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371060" y="1889345"/>
              <a:ext cx="118931" cy="403586"/>
            </a:xfrm>
            <a:custGeom>
              <a:rect b="b" l="l" r="r" t="t"/>
              <a:pathLst>
                <a:path extrusionOk="0" h="4347" w="1281">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370874" y="1889345"/>
              <a:ext cx="119024" cy="403679"/>
            </a:xfrm>
            <a:custGeom>
              <a:rect b="b" l="l" r="r" t="t"/>
              <a:pathLst>
                <a:path extrusionOk="0" h="4348" w="1282">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370781" y="1889530"/>
              <a:ext cx="119024" cy="403494"/>
            </a:xfrm>
            <a:custGeom>
              <a:rect b="b" l="l" r="r" t="t"/>
              <a:pathLst>
                <a:path extrusionOk="0" h="4346" w="1282">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0"/>
            <p:cNvSpPr/>
            <p:nvPr/>
          </p:nvSpPr>
          <p:spPr>
            <a:xfrm>
              <a:off x="370596" y="1889530"/>
              <a:ext cx="119024" cy="403586"/>
            </a:xfrm>
            <a:custGeom>
              <a:rect b="b" l="l" r="r" t="t"/>
              <a:pathLst>
                <a:path extrusionOk="0" h="4347" w="1282">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0"/>
            <p:cNvSpPr/>
            <p:nvPr/>
          </p:nvSpPr>
          <p:spPr>
            <a:xfrm>
              <a:off x="370503" y="1889623"/>
              <a:ext cx="118931" cy="403494"/>
            </a:xfrm>
            <a:custGeom>
              <a:rect b="b" l="l" r="r" t="t"/>
              <a:pathLst>
                <a:path extrusionOk="0" h="4346" w="1281">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370317" y="1889623"/>
              <a:ext cx="119024" cy="403772"/>
            </a:xfrm>
            <a:custGeom>
              <a:rect b="b" l="l" r="r" t="t"/>
              <a:pathLst>
                <a:path extrusionOk="0" h="4349" w="1282">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370317" y="1889623"/>
              <a:ext cx="119024" cy="403772"/>
            </a:xfrm>
            <a:custGeom>
              <a:rect b="b" l="l" r="r" t="t"/>
              <a:pathLst>
                <a:path extrusionOk="0" h="4349" w="1282">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1563436" y="127287"/>
              <a:ext cx="91171" cy="46421"/>
            </a:xfrm>
            <a:custGeom>
              <a:rect b="b" l="l" r="r" t="t"/>
              <a:pathLst>
                <a:path extrusionOk="0" h="500" w="982">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1569842" y="125059"/>
              <a:ext cx="84115" cy="39272"/>
            </a:xfrm>
            <a:custGeom>
              <a:rect b="b" l="l" r="r" t="t"/>
              <a:pathLst>
                <a:path extrusionOk="0" h="423" w="906">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0"/>
            <p:cNvSpPr/>
            <p:nvPr/>
          </p:nvSpPr>
          <p:spPr>
            <a:xfrm>
              <a:off x="645409" y="744225"/>
              <a:ext cx="1677571" cy="3059625"/>
            </a:xfrm>
            <a:custGeom>
              <a:rect b="b" l="l" r="r" t="t"/>
              <a:pathLst>
                <a:path extrusionOk="0" h="32955" w="18069">
                  <a:moveTo>
                    <a:pt x="18068" y="13713"/>
                  </a:moveTo>
                  <a:lnTo>
                    <a:pt x="15154" y="1"/>
                  </a:lnTo>
                  <a:lnTo>
                    <a:pt x="1" y="19242"/>
                  </a:lnTo>
                  <a:lnTo>
                    <a:pt x="2916" y="32955"/>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0"/>
            <p:cNvSpPr/>
            <p:nvPr/>
          </p:nvSpPr>
          <p:spPr>
            <a:xfrm>
              <a:off x="488598" y="128865"/>
              <a:ext cx="1484273" cy="2027866"/>
            </a:xfrm>
            <a:custGeom>
              <a:rect b="b" l="l" r="r" t="t"/>
              <a:pathLst>
                <a:path extrusionOk="0" h="21842" w="15987">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0"/>
            <p:cNvSpPr/>
            <p:nvPr/>
          </p:nvSpPr>
          <p:spPr>
            <a:xfrm>
              <a:off x="976950" y="2302958"/>
              <a:ext cx="1562168" cy="2517981"/>
            </a:xfrm>
            <a:custGeom>
              <a:rect b="b" l="l" r="r" t="t"/>
              <a:pathLst>
                <a:path extrusionOk="0" h="27121" w="16826">
                  <a:moveTo>
                    <a:pt x="16825" y="7878"/>
                  </a:moveTo>
                  <a:lnTo>
                    <a:pt x="15151" y="1"/>
                  </a:lnTo>
                  <a:lnTo>
                    <a:pt x="1" y="19242"/>
                  </a:lnTo>
                  <a:lnTo>
                    <a:pt x="1674" y="2712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0"/>
            <p:cNvSpPr/>
            <p:nvPr/>
          </p:nvSpPr>
          <p:spPr>
            <a:xfrm>
              <a:off x="1506338" y="3525508"/>
              <a:ext cx="1172694" cy="1444351"/>
            </a:xfrm>
            <a:custGeom>
              <a:rect b="b" l="l" r="r" t="t"/>
              <a:pathLst>
                <a:path extrusionOk="0" h="15557" w="12631">
                  <a:moveTo>
                    <a:pt x="12630" y="1802"/>
                  </a:moveTo>
                  <a:lnTo>
                    <a:pt x="12248" y="0"/>
                  </a:lnTo>
                  <a:lnTo>
                    <a:pt x="0" y="15556"/>
                  </a:lnTo>
                  <a:lnTo>
                    <a:pt x="3740" y="13095"/>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0"/>
            <p:cNvSpPr/>
            <p:nvPr/>
          </p:nvSpPr>
          <p:spPr>
            <a:xfrm>
              <a:off x="378394" y="128865"/>
              <a:ext cx="2380667" cy="4017016"/>
            </a:xfrm>
            <a:custGeom>
              <a:rect b="b" l="l" r="r" t="t"/>
              <a:pathLst>
                <a:path extrusionOk="0" h="43267" w="25642">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0"/>
            <p:cNvSpPr/>
            <p:nvPr/>
          </p:nvSpPr>
          <p:spPr>
            <a:xfrm>
              <a:off x="1137103" y="2629764"/>
              <a:ext cx="1027952" cy="1116710"/>
            </a:xfrm>
            <a:custGeom>
              <a:rect b="b" l="l" r="r" t="t"/>
              <a:pathLst>
                <a:path extrusionOk="0" h="12028" w="11072">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0"/>
            <p:cNvSpPr/>
            <p:nvPr/>
          </p:nvSpPr>
          <p:spPr>
            <a:xfrm>
              <a:off x="1073506" y="2924074"/>
              <a:ext cx="1072238" cy="1072238"/>
            </a:xfrm>
            <a:custGeom>
              <a:rect b="b" l="l" r="r" t="t"/>
              <a:pathLst>
                <a:path extrusionOk="0" h="11549" w="11549">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0"/>
            <p:cNvSpPr/>
            <p:nvPr/>
          </p:nvSpPr>
          <p:spPr>
            <a:xfrm>
              <a:off x="1516736" y="2698189"/>
              <a:ext cx="709967" cy="710152"/>
            </a:xfrm>
            <a:custGeom>
              <a:rect b="b" l="l" r="r" t="t"/>
              <a:pathLst>
                <a:path extrusionOk="0" h="7649" w="7647">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5" name="Google Shape;1265;p40"/>
            <p:cNvGrpSpPr/>
            <p:nvPr/>
          </p:nvGrpSpPr>
          <p:grpSpPr>
            <a:xfrm>
              <a:off x="644017" y="1155146"/>
              <a:ext cx="1256716" cy="1149297"/>
              <a:chOff x="5236975" y="645825"/>
              <a:chExt cx="338400" cy="309475"/>
            </a:xfrm>
          </p:grpSpPr>
          <p:sp>
            <p:nvSpPr>
              <p:cNvPr id="1266" name="Google Shape;1266;p40"/>
              <p:cNvSpPr/>
              <p:nvPr/>
            </p:nvSpPr>
            <p:spPr>
              <a:xfrm>
                <a:off x="5236975" y="833925"/>
                <a:ext cx="52225" cy="121375"/>
              </a:xfrm>
              <a:custGeom>
                <a:rect b="b" l="l" r="r" t="t"/>
                <a:pathLst>
                  <a:path extrusionOk="0" h="4855" w="2089">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0"/>
              <p:cNvSpPr/>
              <p:nvPr/>
            </p:nvSpPr>
            <p:spPr>
              <a:xfrm>
                <a:off x="5312300" y="779550"/>
                <a:ext cx="84350" cy="144450"/>
              </a:xfrm>
              <a:custGeom>
                <a:rect b="b" l="l" r="r" t="t"/>
                <a:pathLst>
                  <a:path extrusionOk="0" h="5778" w="3374">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0"/>
              <p:cNvSpPr/>
              <p:nvPr/>
            </p:nvSpPr>
            <p:spPr>
              <a:xfrm>
                <a:off x="5401925" y="810350"/>
                <a:ext cx="18600" cy="60700"/>
              </a:xfrm>
              <a:custGeom>
                <a:rect b="b" l="l" r="r" t="t"/>
                <a:pathLst>
                  <a:path extrusionOk="0" h="2428" w="744">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0"/>
              <p:cNvSpPr/>
              <p:nvPr/>
            </p:nvSpPr>
            <p:spPr>
              <a:xfrm>
                <a:off x="5414725" y="710700"/>
                <a:ext cx="82025" cy="130300"/>
              </a:xfrm>
              <a:custGeom>
                <a:rect b="b" l="l" r="r" t="t"/>
                <a:pathLst>
                  <a:path extrusionOk="0" h="5212" w="3281">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0"/>
              <p:cNvSpPr/>
              <p:nvPr/>
            </p:nvSpPr>
            <p:spPr>
              <a:xfrm>
                <a:off x="5497250" y="645825"/>
                <a:ext cx="78125" cy="146500"/>
              </a:xfrm>
              <a:custGeom>
                <a:rect b="b" l="l" r="r" t="t"/>
                <a:pathLst>
                  <a:path extrusionOk="0" h="5860" w="3125">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1" name="Google Shape;1271;p40"/>
            <p:cNvSpPr/>
            <p:nvPr/>
          </p:nvSpPr>
          <p:spPr>
            <a:xfrm>
              <a:off x="1309883" y="2090999"/>
              <a:ext cx="434874" cy="537929"/>
            </a:xfrm>
            <a:custGeom>
              <a:rect b="b" l="l" r="r" t="t"/>
              <a:pathLst>
                <a:path extrusionOk="0" h="5794" w="4684">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2" name="Google Shape;1272;p40"/>
            <p:cNvGrpSpPr/>
            <p:nvPr/>
          </p:nvGrpSpPr>
          <p:grpSpPr>
            <a:xfrm>
              <a:off x="780242" y="144556"/>
              <a:ext cx="2563846" cy="4987406"/>
              <a:chOff x="5376250" y="373700"/>
              <a:chExt cx="690375" cy="1342975"/>
            </a:xfrm>
          </p:grpSpPr>
          <p:sp>
            <p:nvSpPr>
              <p:cNvPr id="1273" name="Google Shape;1273;p40"/>
              <p:cNvSpPr/>
              <p:nvPr/>
            </p:nvSpPr>
            <p:spPr>
              <a:xfrm>
                <a:off x="5419250" y="373900"/>
                <a:ext cx="647375" cy="1341550"/>
              </a:xfrm>
              <a:custGeom>
                <a:rect b="b" l="l" r="r" t="t"/>
                <a:pathLst>
                  <a:path extrusionOk="0" h="53662" w="25895">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0"/>
              <p:cNvSpPr/>
              <p:nvPr/>
            </p:nvSpPr>
            <p:spPr>
              <a:xfrm>
                <a:off x="5417450" y="373700"/>
                <a:ext cx="648125" cy="1342975"/>
              </a:xfrm>
              <a:custGeom>
                <a:rect b="b" l="l" r="r" t="t"/>
                <a:pathLst>
                  <a:path extrusionOk="0" h="53719" w="25925">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0"/>
              <p:cNvSpPr/>
              <p:nvPr/>
            </p:nvSpPr>
            <p:spPr>
              <a:xfrm>
                <a:off x="5376250" y="545350"/>
                <a:ext cx="148450" cy="148425"/>
              </a:xfrm>
              <a:custGeom>
                <a:rect b="b" l="l" r="r" t="t"/>
                <a:pathLst>
                  <a:path extrusionOk="0" h="5937" w="5938">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0"/>
              <p:cNvSpPr/>
              <p:nvPr/>
            </p:nvSpPr>
            <p:spPr>
              <a:xfrm>
                <a:off x="5569175" y="727450"/>
                <a:ext cx="307000" cy="426550"/>
              </a:xfrm>
              <a:custGeom>
                <a:rect b="b" l="l" r="r" t="t"/>
                <a:pathLst>
                  <a:path extrusionOk="0" h="17062" w="1228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41"/>
          <p:cNvSpPr txBox="1"/>
          <p:nvPr>
            <p:ph type="title"/>
          </p:nvPr>
        </p:nvSpPr>
        <p:spPr>
          <a:xfrm>
            <a:off x="2251650" y="1539900"/>
            <a:ext cx="4640700" cy="20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C’est </a:t>
            </a:r>
            <a:r>
              <a:rPr lang="en"/>
              <a:t>quoi</a:t>
            </a:r>
            <a:r>
              <a:rPr lang="en"/>
              <a:t> </a:t>
            </a:r>
            <a:r>
              <a:rPr lang="en">
                <a:solidFill>
                  <a:schemeClr val="accent4"/>
                </a:solidFill>
              </a:rPr>
              <a:t>ITIL</a:t>
            </a:r>
            <a:endParaRPr>
              <a:solidFill>
                <a:schemeClr val="accent4"/>
              </a:solidFill>
            </a:endParaRPr>
          </a:p>
        </p:txBody>
      </p:sp>
      <p:sp>
        <p:nvSpPr>
          <p:cNvPr id="1282" name="Google Shape;1282;p41"/>
          <p:cNvSpPr/>
          <p:nvPr/>
        </p:nvSpPr>
        <p:spPr>
          <a:xfrm>
            <a:off x="7607388" y="894125"/>
            <a:ext cx="816600" cy="816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3" name="Google Shape;1283;p41"/>
          <p:cNvCxnSpPr>
            <a:stCxn id="1284" idx="6"/>
          </p:cNvCxnSpPr>
          <p:nvPr/>
        </p:nvCxnSpPr>
        <p:spPr>
          <a:xfrm>
            <a:off x="1536588" y="1302425"/>
            <a:ext cx="718200" cy="401700"/>
          </a:xfrm>
          <a:prstGeom prst="bentConnector3">
            <a:avLst>
              <a:gd fmla="val 50000" name="adj1"/>
            </a:avLst>
          </a:prstGeom>
          <a:noFill/>
          <a:ln cap="rnd" cmpd="sng" w="9525">
            <a:solidFill>
              <a:schemeClr val="accent4"/>
            </a:solidFill>
            <a:prstDash val="solid"/>
            <a:round/>
            <a:headEnd len="med" w="med" type="none"/>
            <a:tailEnd len="med" w="med" type="none"/>
          </a:ln>
        </p:spPr>
      </p:cxnSp>
      <p:sp>
        <p:nvSpPr>
          <p:cNvPr id="1285" name="Google Shape;1285;p41"/>
          <p:cNvSpPr/>
          <p:nvPr/>
        </p:nvSpPr>
        <p:spPr>
          <a:xfrm>
            <a:off x="7607388" y="3432750"/>
            <a:ext cx="816600" cy="816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719988" y="894125"/>
            <a:ext cx="816600" cy="816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1"/>
          <p:cNvSpPr/>
          <p:nvPr/>
        </p:nvSpPr>
        <p:spPr>
          <a:xfrm>
            <a:off x="719988" y="3432750"/>
            <a:ext cx="816600" cy="816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7" name="Google Shape;1287;p41"/>
          <p:cNvCxnSpPr>
            <a:stCxn id="1282" idx="2"/>
            <a:endCxn id="1281" idx="3"/>
          </p:cNvCxnSpPr>
          <p:nvPr/>
        </p:nvCxnSpPr>
        <p:spPr>
          <a:xfrm flipH="1">
            <a:off x="6892488" y="1302425"/>
            <a:ext cx="714900" cy="1269300"/>
          </a:xfrm>
          <a:prstGeom prst="bentConnector3">
            <a:avLst>
              <a:gd fmla="val 50010" name="adj1"/>
            </a:avLst>
          </a:prstGeom>
          <a:noFill/>
          <a:ln cap="rnd" cmpd="sng" w="9525">
            <a:solidFill>
              <a:schemeClr val="accent4"/>
            </a:solidFill>
            <a:prstDash val="solid"/>
            <a:round/>
            <a:headEnd len="med" w="med" type="none"/>
            <a:tailEnd len="med" w="med" type="none"/>
          </a:ln>
        </p:spPr>
      </p:cxnSp>
      <p:cxnSp>
        <p:nvCxnSpPr>
          <p:cNvPr id="1288" name="Google Shape;1288;p41"/>
          <p:cNvCxnSpPr>
            <a:stCxn id="1286" idx="6"/>
            <a:endCxn id="1289" idx="1"/>
          </p:cNvCxnSpPr>
          <p:nvPr/>
        </p:nvCxnSpPr>
        <p:spPr>
          <a:xfrm flipH="1" rot="10800000">
            <a:off x="1536588" y="3590550"/>
            <a:ext cx="534000" cy="250500"/>
          </a:xfrm>
          <a:prstGeom prst="bentConnector3">
            <a:avLst>
              <a:gd fmla="val 50000" name="adj1"/>
            </a:avLst>
          </a:prstGeom>
          <a:noFill/>
          <a:ln cap="rnd" cmpd="sng" w="9525">
            <a:solidFill>
              <a:schemeClr val="accent4"/>
            </a:solidFill>
            <a:prstDash val="solid"/>
            <a:round/>
            <a:headEnd len="med" w="med" type="none"/>
            <a:tailEnd len="med" w="med" type="none"/>
          </a:ln>
        </p:spPr>
      </p:cxnSp>
      <p:cxnSp>
        <p:nvCxnSpPr>
          <p:cNvPr id="1290" name="Google Shape;1290;p41"/>
          <p:cNvCxnSpPr>
            <a:stCxn id="1285" idx="2"/>
            <a:endCxn id="1289" idx="3"/>
          </p:cNvCxnSpPr>
          <p:nvPr/>
        </p:nvCxnSpPr>
        <p:spPr>
          <a:xfrm rot="10800000">
            <a:off x="7073388" y="3590550"/>
            <a:ext cx="534000" cy="250500"/>
          </a:xfrm>
          <a:prstGeom prst="bentConnector3">
            <a:avLst>
              <a:gd fmla="val 50000" name="adj1"/>
            </a:avLst>
          </a:prstGeom>
          <a:noFill/>
          <a:ln cap="rnd" cmpd="sng" w="9525">
            <a:solidFill>
              <a:schemeClr val="accent4"/>
            </a:solidFill>
            <a:prstDash val="solid"/>
            <a:round/>
            <a:headEnd len="med" w="med" type="none"/>
            <a:tailEnd len="med" w="med" type="none"/>
          </a:ln>
        </p:spPr>
      </p:cxnSp>
      <p:cxnSp>
        <p:nvCxnSpPr>
          <p:cNvPr id="1291" name="Google Shape;1291;p41"/>
          <p:cNvCxnSpPr>
            <a:endCxn id="1285" idx="0"/>
          </p:cNvCxnSpPr>
          <p:nvPr/>
        </p:nvCxnSpPr>
        <p:spPr>
          <a:xfrm>
            <a:off x="8015688" y="1710750"/>
            <a:ext cx="0" cy="1722000"/>
          </a:xfrm>
          <a:prstGeom prst="straightConnector1">
            <a:avLst/>
          </a:prstGeom>
          <a:noFill/>
          <a:ln cap="rnd" cmpd="sng" w="9525">
            <a:solidFill>
              <a:schemeClr val="accent4"/>
            </a:solidFill>
            <a:prstDash val="solid"/>
            <a:round/>
            <a:headEnd len="med" w="med" type="none"/>
            <a:tailEnd len="med" w="med" type="none"/>
          </a:ln>
        </p:spPr>
      </p:cxnSp>
      <p:cxnSp>
        <p:nvCxnSpPr>
          <p:cNvPr id="1292" name="Google Shape;1292;p41"/>
          <p:cNvCxnSpPr>
            <a:endCxn id="1286" idx="0"/>
          </p:cNvCxnSpPr>
          <p:nvPr/>
        </p:nvCxnSpPr>
        <p:spPr>
          <a:xfrm>
            <a:off x="1128288" y="1710750"/>
            <a:ext cx="0" cy="1722000"/>
          </a:xfrm>
          <a:prstGeom prst="straightConnector1">
            <a:avLst/>
          </a:prstGeom>
          <a:noFill/>
          <a:ln cap="rnd" cmpd="sng" w="9525">
            <a:solidFill>
              <a:schemeClr val="accent4"/>
            </a:solidFill>
            <a:prstDash val="solid"/>
            <a:round/>
            <a:headEnd len="med" w="med" type="none"/>
            <a:tailEnd len="med" w="med" type="none"/>
          </a:ln>
        </p:spPr>
      </p:cxnSp>
      <p:sp>
        <p:nvSpPr>
          <p:cNvPr id="1293" name="Google Shape;1293;p41"/>
          <p:cNvSpPr/>
          <p:nvPr/>
        </p:nvSpPr>
        <p:spPr>
          <a:xfrm>
            <a:off x="7860747" y="3686079"/>
            <a:ext cx="309927" cy="288681"/>
          </a:xfrm>
          <a:custGeom>
            <a:rect b="b" l="l" r="r" t="t"/>
            <a:pathLst>
              <a:path extrusionOk="0" h="8673" w="9312">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1"/>
          <p:cNvSpPr/>
          <p:nvPr/>
        </p:nvSpPr>
        <p:spPr>
          <a:xfrm>
            <a:off x="996928" y="3683691"/>
            <a:ext cx="262732" cy="309817"/>
          </a:xfrm>
          <a:custGeom>
            <a:rect b="b" l="l" r="r" t="t"/>
            <a:pathLst>
              <a:path extrusionOk="0" h="9308" w="7894">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1"/>
          <p:cNvSpPr/>
          <p:nvPr/>
        </p:nvSpPr>
        <p:spPr>
          <a:xfrm>
            <a:off x="968751" y="1145078"/>
            <a:ext cx="314520" cy="314710"/>
          </a:xfrm>
          <a:custGeom>
            <a:rect b="b" l="l" r="r" t="t"/>
            <a:pathLst>
              <a:path extrusionOk="0" h="9455" w="945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1"/>
          <p:cNvSpPr/>
          <p:nvPr/>
        </p:nvSpPr>
        <p:spPr>
          <a:xfrm>
            <a:off x="7860776" y="1147438"/>
            <a:ext cx="309860" cy="309983"/>
          </a:xfrm>
          <a:custGeom>
            <a:rect b="b" l="l" r="r" t="t"/>
            <a:pathLst>
              <a:path extrusionOk="0" h="9313" w="931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42"/>
          <p:cNvSpPr txBox="1"/>
          <p:nvPr>
            <p:ph type="title"/>
          </p:nvPr>
        </p:nvSpPr>
        <p:spPr>
          <a:xfrm>
            <a:off x="985050" y="836400"/>
            <a:ext cx="6917400" cy="34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50">
                <a:solidFill>
                  <a:srgbClr val="FFFFFF"/>
                </a:solidFill>
                <a:latin typeface="Maven Pro Medium"/>
                <a:ea typeface="Maven Pro Medium"/>
                <a:cs typeface="Maven Pro Medium"/>
                <a:sym typeface="Maven Pro Medium"/>
              </a:rPr>
              <a:t>ITIL (pour « </a:t>
            </a:r>
            <a:r>
              <a:rPr b="0" i="1" lang="en" sz="1450">
                <a:solidFill>
                  <a:srgbClr val="FFFFFF"/>
                </a:solidFill>
                <a:latin typeface="Maven Pro Medium"/>
                <a:ea typeface="Maven Pro Medium"/>
                <a:cs typeface="Maven Pro Medium"/>
                <a:sym typeface="Maven Pro Medium"/>
              </a:rPr>
              <a:t>Information Technology Infrastructure Library</a:t>
            </a:r>
            <a:r>
              <a:rPr b="0" lang="en" sz="1450">
                <a:solidFill>
                  <a:srgbClr val="FFFFFF"/>
                </a:solidFill>
                <a:latin typeface="Maven Pro Medium"/>
                <a:ea typeface="Maven Pro Medium"/>
                <a:cs typeface="Maven Pro Medium"/>
                <a:sym typeface="Maven Pro Medium"/>
              </a:rPr>
              <a:t> », ou « Bibliothèque</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rPr b="0" lang="en" sz="1450">
                <a:solidFill>
                  <a:srgbClr val="FFFFFF"/>
                </a:solidFill>
                <a:latin typeface="Maven Pro Medium"/>
                <a:ea typeface="Maven Pro Medium"/>
                <a:cs typeface="Maven Pro Medium"/>
                <a:sym typeface="Maven Pro Medium"/>
              </a:rPr>
              <a:t> pour l'infrastructure des technologies de l'information » en français) est un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rPr b="0" lang="en" sz="1450">
                <a:solidFill>
                  <a:srgbClr val="FFFFFF"/>
                </a:solidFill>
                <a:latin typeface="Maven Pro Medium"/>
                <a:ea typeface="Maven Pro Medium"/>
                <a:cs typeface="Maven Pro Medium"/>
                <a:sym typeface="Maven Pro Medium"/>
              </a:rPr>
              <a:t>ensemble d'ouvrages recensant les </a:t>
            </a:r>
            <a:r>
              <a:rPr b="0" lang="en" sz="1450">
                <a:solidFill>
                  <a:srgbClr val="FFFFFF"/>
                </a:solidFill>
                <a:uFill>
                  <a:noFill/>
                </a:uFill>
                <a:latin typeface="Maven Pro Medium"/>
                <a:ea typeface="Maven Pro Medium"/>
                <a:cs typeface="Maven Pro Medium"/>
                <a:sym typeface="Maven Pro Medium"/>
                <a:hlinkClick r:id="rId3">
                  <a:extLst>
                    <a:ext uri="{A12FA001-AC4F-418D-AE19-62706E023703}">
                      <ahyp:hlinkClr val="tx"/>
                    </a:ext>
                  </a:extLst>
                </a:hlinkClick>
              </a:rPr>
              <a:t>bonnes pratiques</a:t>
            </a:r>
            <a:r>
              <a:rPr b="0" lang="en" sz="1450">
                <a:solidFill>
                  <a:srgbClr val="FFFFFF"/>
                </a:solidFill>
                <a:latin typeface="Maven Pro Medium"/>
                <a:ea typeface="Maven Pro Medium"/>
                <a:cs typeface="Maven Pro Medium"/>
                <a:sym typeface="Maven Pro Medium"/>
              </a:rPr>
              <a:t> (« </a:t>
            </a:r>
            <a:r>
              <a:rPr b="0" i="1" lang="en" sz="1450">
                <a:solidFill>
                  <a:srgbClr val="FFFFFF"/>
                </a:solidFill>
                <a:latin typeface="Maven Pro Medium"/>
                <a:ea typeface="Maven Pro Medium"/>
                <a:cs typeface="Maven Pro Medium"/>
                <a:sym typeface="Maven Pro Medium"/>
              </a:rPr>
              <a:t>best practices</a:t>
            </a:r>
            <a:r>
              <a:rPr b="0" lang="en" sz="1450">
                <a:solidFill>
                  <a:srgbClr val="FFFFFF"/>
                </a:solidFill>
                <a:latin typeface="Maven Pro Medium"/>
                <a:ea typeface="Maven Pro Medium"/>
                <a:cs typeface="Maven Pro Medium"/>
                <a:sym typeface="Maven Pro Medium"/>
              </a:rPr>
              <a:t> ») du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rPr b="0" lang="en" sz="1450">
                <a:solidFill>
                  <a:srgbClr val="FFFFFF"/>
                </a:solidFill>
                <a:uFill>
                  <a:noFill/>
                </a:uFill>
                <a:latin typeface="Maven Pro Medium"/>
                <a:ea typeface="Maven Pro Medium"/>
                <a:cs typeface="Maven Pro Medium"/>
                <a:sym typeface="Maven Pro Medium"/>
                <a:hlinkClick r:id="rId4">
                  <a:extLst>
                    <a:ext uri="{A12FA001-AC4F-418D-AE19-62706E023703}">
                      <ahyp:hlinkClr val="tx"/>
                    </a:ext>
                  </a:extLst>
                </a:hlinkClick>
              </a:rPr>
              <a:t>management du système d'information</a:t>
            </a:r>
            <a:r>
              <a:rPr b="0" lang="en" sz="1450">
                <a:solidFill>
                  <a:srgbClr val="FFFFFF"/>
                </a:solidFill>
                <a:latin typeface="Maven Pro Medium"/>
                <a:ea typeface="Maven Pro Medium"/>
                <a:cs typeface="Maven Pro Medium"/>
                <a:sym typeface="Maven Pro Medium"/>
              </a:rPr>
              <a:t>. Rédigée à l'origine par des experts de</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rPr b="0" lang="en" sz="1450">
                <a:solidFill>
                  <a:srgbClr val="FFFFFF"/>
                </a:solidFill>
                <a:latin typeface="Maven Pro Medium"/>
                <a:ea typeface="Maven Pro Medium"/>
                <a:cs typeface="Maven Pro Medium"/>
                <a:sym typeface="Maven Pro Medium"/>
              </a:rPr>
              <a:t> l'Office public britannique du </a:t>
            </a:r>
            <a:r>
              <a:rPr b="0" lang="en" sz="1450">
                <a:solidFill>
                  <a:srgbClr val="FFFFFF"/>
                </a:solidFill>
                <a:uFill>
                  <a:noFill/>
                </a:uFill>
                <a:latin typeface="Maven Pro Medium"/>
                <a:ea typeface="Maven Pro Medium"/>
                <a:cs typeface="Maven Pro Medium"/>
                <a:sym typeface="Maven Pro Medium"/>
                <a:hlinkClick r:id="rId5">
                  <a:extLst>
                    <a:ext uri="{A12FA001-AC4F-418D-AE19-62706E023703}">
                      <ahyp:hlinkClr val="tx"/>
                    </a:ext>
                  </a:extLst>
                </a:hlinkClick>
              </a:rPr>
              <a:t>Commerce</a:t>
            </a:r>
            <a:r>
              <a:rPr b="0" lang="en" sz="1450">
                <a:solidFill>
                  <a:srgbClr val="FFFFFF"/>
                </a:solidFill>
                <a:latin typeface="Maven Pro Medium"/>
                <a:ea typeface="Maven Pro Medium"/>
                <a:cs typeface="Maven Pro Medium"/>
                <a:sym typeface="Maven Pro Medium"/>
              </a:rPr>
              <a:t> (</a:t>
            </a:r>
            <a:r>
              <a:rPr b="0" lang="en" sz="1450">
                <a:solidFill>
                  <a:srgbClr val="FFFFFF"/>
                </a:solidFill>
                <a:uFill>
                  <a:noFill/>
                </a:uFill>
                <a:latin typeface="Maven Pro Medium"/>
                <a:ea typeface="Maven Pro Medium"/>
                <a:cs typeface="Maven Pro Medium"/>
                <a:sym typeface="Maven Pro Medium"/>
                <a:hlinkClick r:id="rId6">
                  <a:extLst>
                    <a:ext uri="{A12FA001-AC4F-418D-AE19-62706E023703}">
                      <ahyp:hlinkClr val="tx"/>
                    </a:ext>
                  </a:extLst>
                </a:hlinkClick>
              </a:rPr>
              <a:t>OGC</a:t>
            </a:r>
            <a:r>
              <a:rPr b="0" lang="en" sz="1450">
                <a:solidFill>
                  <a:srgbClr val="FFFFFF"/>
                </a:solidFill>
                <a:latin typeface="Maven Pro Medium"/>
                <a:ea typeface="Maven Pro Medium"/>
                <a:cs typeface="Maven Pro Medium"/>
                <a:sym typeface="Maven Pro Medium"/>
              </a:rPr>
              <a:t>), ITIL a fait intervenir à partir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rPr b="0" lang="en" sz="1450">
                <a:solidFill>
                  <a:srgbClr val="FFFFFF"/>
                </a:solidFill>
                <a:latin typeface="Maven Pro Medium"/>
                <a:ea typeface="Maven Pro Medium"/>
                <a:cs typeface="Maven Pro Medium"/>
                <a:sym typeface="Maven Pro Medium"/>
              </a:rPr>
              <a:t>de sa version 3 des experts issus de plusieurs entreprises de services telles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rPr b="0" lang="en" sz="1450">
                <a:solidFill>
                  <a:srgbClr val="FFFFFF"/>
                </a:solidFill>
                <a:latin typeface="Maven Pro Medium"/>
                <a:ea typeface="Maven Pro Medium"/>
                <a:cs typeface="Maven Pro Medium"/>
                <a:sym typeface="Maven Pro Medium"/>
              </a:rPr>
              <a:t>qu'</a:t>
            </a:r>
            <a:r>
              <a:rPr b="0" lang="en" sz="1450">
                <a:solidFill>
                  <a:srgbClr val="FFFFFF"/>
                </a:solidFill>
                <a:uFill>
                  <a:noFill/>
                </a:uFill>
                <a:latin typeface="Maven Pro Medium"/>
                <a:ea typeface="Maven Pro Medium"/>
                <a:cs typeface="Maven Pro Medium"/>
                <a:sym typeface="Maven Pro Medium"/>
                <a:hlinkClick r:id="rId7">
                  <a:extLst>
                    <a:ext uri="{A12FA001-AC4F-418D-AE19-62706E023703}">
                      <ahyp:hlinkClr val="tx"/>
                    </a:ext>
                  </a:extLst>
                </a:hlinkClick>
              </a:rPr>
              <a:t>Accenture</a:t>
            </a:r>
            <a:r>
              <a:rPr b="0" lang="en" sz="1450">
                <a:solidFill>
                  <a:srgbClr val="FFFFFF"/>
                </a:solidFill>
                <a:latin typeface="Maven Pro Medium"/>
                <a:ea typeface="Maven Pro Medium"/>
                <a:cs typeface="Maven Pro Medium"/>
                <a:sym typeface="Maven Pro Medium"/>
              </a:rPr>
              <a:t>, </a:t>
            </a:r>
            <a:r>
              <a:rPr b="0" lang="en" sz="1450">
                <a:solidFill>
                  <a:srgbClr val="FFFFFF"/>
                </a:solidFill>
                <a:uFill>
                  <a:noFill/>
                </a:uFill>
                <a:latin typeface="Maven Pro Medium"/>
                <a:ea typeface="Maven Pro Medium"/>
                <a:cs typeface="Maven Pro Medium"/>
                <a:sym typeface="Maven Pro Medium"/>
                <a:hlinkClick r:id="rId8">
                  <a:extLst>
                    <a:ext uri="{A12FA001-AC4F-418D-AE19-62706E023703}">
                      <ahyp:hlinkClr val="tx"/>
                    </a:ext>
                  </a:extLst>
                </a:hlinkClick>
              </a:rPr>
              <a:t>Ernst &amp; Young</a:t>
            </a:r>
            <a:r>
              <a:rPr b="0" lang="en" sz="1450">
                <a:solidFill>
                  <a:srgbClr val="FFFFFF"/>
                </a:solidFill>
                <a:latin typeface="Maven Pro Medium"/>
                <a:ea typeface="Maven Pro Medium"/>
                <a:cs typeface="Maven Pro Medium"/>
                <a:sym typeface="Maven Pro Medium"/>
              </a:rPr>
              <a:t>, </a:t>
            </a:r>
            <a:r>
              <a:rPr b="0" lang="en" sz="1450">
                <a:solidFill>
                  <a:srgbClr val="FFFFFF"/>
                </a:solidFill>
                <a:uFill>
                  <a:noFill/>
                </a:uFill>
                <a:latin typeface="Maven Pro Medium"/>
                <a:ea typeface="Maven Pro Medium"/>
                <a:cs typeface="Maven Pro Medium"/>
                <a:sym typeface="Maven Pro Medium"/>
                <a:hlinkClick r:id="rId9">
                  <a:extLst>
                    <a:ext uri="{A12FA001-AC4F-418D-AE19-62706E023703}">
                      <ahyp:hlinkClr val="tx"/>
                    </a:ext>
                  </a:extLst>
                </a:hlinkClick>
              </a:rPr>
              <a:t>Hewlett-Packard</a:t>
            </a:r>
            <a:r>
              <a:rPr b="0" lang="en" sz="1450">
                <a:solidFill>
                  <a:srgbClr val="FFFFFF"/>
                </a:solidFill>
                <a:latin typeface="Maven Pro Medium"/>
                <a:ea typeface="Maven Pro Medium"/>
                <a:cs typeface="Maven Pro Medium"/>
                <a:sym typeface="Maven Pro Medium"/>
              </a:rPr>
              <a:t>, </a:t>
            </a:r>
            <a:r>
              <a:rPr b="0" lang="en" sz="1450">
                <a:solidFill>
                  <a:srgbClr val="FFFFFF"/>
                </a:solidFill>
                <a:uFill>
                  <a:noFill/>
                </a:uFill>
                <a:latin typeface="Maven Pro Medium"/>
                <a:ea typeface="Maven Pro Medium"/>
                <a:cs typeface="Maven Pro Medium"/>
                <a:sym typeface="Maven Pro Medium"/>
                <a:hlinkClick r:id="rId10">
                  <a:extLst>
                    <a:ext uri="{A12FA001-AC4F-418D-AE19-62706E023703}">
                      <ahyp:hlinkClr val="tx"/>
                    </a:ext>
                  </a:extLst>
                </a:hlinkClick>
              </a:rPr>
              <a:t>Deloitte</a:t>
            </a:r>
            <a:r>
              <a:rPr b="0" lang="en" sz="1450">
                <a:solidFill>
                  <a:srgbClr val="FFFFFF"/>
                </a:solidFill>
                <a:latin typeface="Maven Pro Medium"/>
                <a:ea typeface="Maven Pro Medium"/>
                <a:cs typeface="Maven Pro Medium"/>
                <a:sym typeface="Maven Pro Medium"/>
              </a:rPr>
              <a:t>, </a:t>
            </a:r>
            <a:r>
              <a:rPr b="0" lang="en" sz="1450">
                <a:solidFill>
                  <a:srgbClr val="FFFFFF"/>
                </a:solidFill>
                <a:uFill>
                  <a:noFill/>
                </a:uFill>
                <a:latin typeface="Maven Pro Medium"/>
                <a:ea typeface="Maven Pro Medium"/>
                <a:cs typeface="Maven Pro Medium"/>
                <a:sym typeface="Maven Pro Medium"/>
                <a:hlinkClick r:id="rId11">
                  <a:extLst>
                    <a:ext uri="{A12FA001-AC4F-418D-AE19-62706E023703}">
                      <ahyp:hlinkClr val="tx"/>
                    </a:ext>
                  </a:extLst>
                </a:hlinkClick>
              </a:rPr>
              <a:t>BearingPoint</a:t>
            </a:r>
            <a:r>
              <a:rPr b="0" lang="en" sz="1450">
                <a:solidFill>
                  <a:srgbClr val="FFFFFF"/>
                </a:solidFill>
                <a:latin typeface="Maven Pro Medium"/>
                <a:ea typeface="Maven Pro Medium"/>
                <a:cs typeface="Maven Pro Medium"/>
                <a:sym typeface="Maven Pro Medium"/>
              </a:rPr>
              <a:t>, </a:t>
            </a:r>
            <a:r>
              <a:rPr b="0" lang="en" sz="1450">
                <a:solidFill>
                  <a:srgbClr val="FFFFFF"/>
                </a:solidFill>
                <a:uFill>
                  <a:noFill/>
                </a:uFill>
                <a:latin typeface="Maven Pro Medium"/>
                <a:ea typeface="Maven Pro Medium"/>
                <a:cs typeface="Maven Pro Medium"/>
                <a:sym typeface="Maven Pro Medium"/>
                <a:hlinkClick r:id="rId12">
                  <a:extLst>
                    <a:ext uri="{A12FA001-AC4F-418D-AE19-62706E023703}">
                      <ahyp:hlinkClr val="tx"/>
                    </a:ext>
                  </a:extLst>
                </a:hlinkClick>
              </a:rPr>
              <a:t>CGI</a:t>
            </a:r>
            <a:r>
              <a:rPr b="0" lang="en" sz="1450">
                <a:solidFill>
                  <a:srgbClr val="FFFFFF"/>
                </a:solidFill>
                <a:latin typeface="Maven Pro Medium"/>
                <a:ea typeface="Maven Pro Medium"/>
                <a:cs typeface="Maven Pro Medium"/>
                <a:sym typeface="Maven Pro Medium"/>
              </a:rPr>
              <a:t> ou</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None/>
            </a:pPr>
            <a:r>
              <a:t/>
            </a:r>
            <a:endParaRPr b="0" sz="1450">
              <a:solidFill>
                <a:srgbClr val="FFFFFF"/>
              </a:solidFill>
              <a:latin typeface="Maven Pro Medium"/>
              <a:ea typeface="Maven Pro Medium"/>
              <a:cs typeface="Maven Pro Medium"/>
              <a:sym typeface="Maven Pro Medium"/>
            </a:endParaRPr>
          </a:p>
          <a:p>
            <a:pPr indent="0" lvl="0" marL="0" rtl="0" algn="l">
              <a:spcBef>
                <a:spcPts val="0"/>
              </a:spcBef>
              <a:spcAft>
                <a:spcPts val="0"/>
              </a:spcAft>
              <a:buClr>
                <a:schemeClr val="dk1"/>
              </a:buClr>
              <a:buSzPts val="1100"/>
              <a:buFont typeface="Arial"/>
              <a:buNone/>
            </a:pPr>
            <a:r>
              <a:rPr b="0" lang="en" sz="1450">
                <a:solidFill>
                  <a:srgbClr val="FFFFFF"/>
                </a:solidFill>
                <a:latin typeface="Maven Pro Medium"/>
                <a:ea typeface="Maven Pro Medium"/>
                <a:cs typeface="Maven Pro Medium"/>
                <a:sym typeface="Maven Pro Medium"/>
              </a:rPr>
              <a:t> </a:t>
            </a:r>
            <a:r>
              <a:rPr b="0" lang="en" sz="1450">
                <a:solidFill>
                  <a:srgbClr val="FFFFFF"/>
                </a:solidFill>
                <a:uFill>
                  <a:noFill/>
                </a:uFill>
                <a:latin typeface="Maven Pro Medium"/>
                <a:ea typeface="Maven Pro Medium"/>
                <a:cs typeface="Maven Pro Medium"/>
                <a:sym typeface="Maven Pro Medium"/>
                <a:hlinkClick r:id="rId13">
                  <a:extLst>
                    <a:ext uri="{A12FA001-AC4F-418D-AE19-62706E023703}">
                      <ahyp:hlinkClr val="tx"/>
                    </a:ext>
                  </a:extLst>
                </a:hlinkClick>
              </a:rPr>
              <a:t>PriceWaterhouseCoopers</a:t>
            </a:r>
            <a:r>
              <a:rPr b="0" lang="en" sz="1450">
                <a:solidFill>
                  <a:srgbClr val="FFFFFF"/>
                </a:solidFill>
                <a:latin typeface="Maven Pro Medium"/>
                <a:ea typeface="Maven Pro Medium"/>
                <a:cs typeface="Maven Pro Medium"/>
                <a:sym typeface="Maven Pro Medium"/>
              </a:rPr>
              <a:t>.</a:t>
            </a:r>
            <a:endParaRPr sz="3300"/>
          </a:p>
        </p:txBody>
      </p:sp>
      <p:sp>
        <p:nvSpPr>
          <p:cNvPr id="1302" name="Google Shape;1302;p42"/>
          <p:cNvSpPr txBox="1"/>
          <p:nvPr/>
        </p:nvSpPr>
        <p:spPr>
          <a:xfrm>
            <a:off x="7045025" y="4384975"/>
            <a:ext cx="21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verpass"/>
                <a:ea typeface="Overpass"/>
                <a:cs typeface="Overpass"/>
                <a:sym typeface="Overpass"/>
              </a:rPr>
              <a:t>wikipedia</a:t>
            </a:r>
            <a:endParaRPr>
              <a:solidFill>
                <a:schemeClr val="lt1"/>
              </a:solidFill>
              <a:latin typeface="Overpass"/>
              <a:ea typeface="Overpass"/>
              <a:cs typeface="Overpass"/>
              <a:sym typeface="Overpas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43"/>
          <p:cNvSpPr/>
          <p:nvPr/>
        </p:nvSpPr>
        <p:spPr>
          <a:xfrm>
            <a:off x="1105113" y="1729800"/>
            <a:ext cx="1683900" cy="1683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3"/>
          <p:cNvSpPr txBox="1"/>
          <p:nvPr>
            <p:ph type="title"/>
          </p:nvPr>
        </p:nvSpPr>
        <p:spPr>
          <a:xfrm>
            <a:off x="3221500" y="1872900"/>
            <a:ext cx="5268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Les versions ITIL</a:t>
            </a:r>
            <a:endParaRPr>
              <a:solidFill>
                <a:schemeClr val="accent4"/>
              </a:solidFill>
            </a:endParaRPr>
          </a:p>
        </p:txBody>
      </p:sp>
      <p:sp>
        <p:nvSpPr>
          <p:cNvPr id="1309" name="Google Shape;1309;p43"/>
          <p:cNvSpPr txBox="1"/>
          <p:nvPr>
            <p:ph idx="2" type="title"/>
          </p:nvPr>
        </p:nvSpPr>
        <p:spPr>
          <a:xfrm>
            <a:off x="1172013" y="1921500"/>
            <a:ext cx="1550100" cy="13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1310" name="Google Shape;1310;p43"/>
          <p:cNvCxnSpPr>
            <a:endCxn id="1308" idx="1"/>
          </p:cNvCxnSpPr>
          <p:nvPr/>
        </p:nvCxnSpPr>
        <p:spPr>
          <a:xfrm flipH="1" rot="10800000">
            <a:off x="2788900" y="2293800"/>
            <a:ext cx="432600" cy="278100"/>
          </a:xfrm>
          <a:prstGeom prst="bentConnector3">
            <a:avLst>
              <a:gd fmla="val 50000" name="adj1"/>
            </a:avLst>
          </a:prstGeom>
          <a:noFill/>
          <a:ln cap="rnd" cmpd="sng" w="9525">
            <a:solidFill>
              <a:schemeClr val="accent4"/>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44"/>
          <p:cNvSpPr txBox="1"/>
          <p:nvPr>
            <p:ph type="title"/>
          </p:nvPr>
        </p:nvSpPr>
        <p:spPr>
          <a:xfrm>
            <a:off x="782350" y="633850"/>
            <a:ext cx="7704000" cy="9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4"/>
                </a:solidFill>
              </a:rPr>
              <a:t>ITIL</a:t>
            </a:r>
            <a:r>
              <a:rPr lang="en" sz="2000"/>
              <a:t> a évolué au fil des ans avec plusieurs versions depuis son lancement initial en 1989. Les principales versions d'ITIL sont les suivantes :</a:t>
            </a:r>
            <a:endParaRPr/>
          </a:p>
        </p:txBody>
      </p:sp>
      <p:sp>
        <p:nvSpPr>
          <p:cNvPr id="1316" name="Google Shape;1316;p44"/>
          <p:cNvSpPr/>
          <p:nvPr/>
        </p:nvSpPr>
        <p:spPr>
          <a:xfrm>
            <a:off x="1189788" y="2595763"/>
            <a:ext cx="816600" cy="816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4"/>
                </a:solidFill>
                <a:latin typeface="Oxanium"/>
                <a:ea typeface="Oxanium"/>
                <a:cs typeface="Oxanium"/>
                <a:sym typeface="Oxanium"/>
              </a:rPr>
              <a:t>01</a:t>
            </a:r>
            <a:endParaRPr/>
          </a:p>
        </p:txBody>
      </p:sp>
      <p:sp>
        <p:nvSpPr>
          <p:cNvPr id="1317" name="Google Shape;1317;p44"/>
          <p:cNvSpPr/>
          <p:nvPr/>
        </p:nvSpPr>
        <p:spPr>
          <a:xfrm>
            <a:off x="3172388" y="2595763"/>
            <a:ext cx="816600" cy="816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4"/>
                </a:solidFill>
                <a:latin typeface="Oxanium"/>
                <a:ea typeface="Oxanium"/>
                <a:cs typeface="Oxanium"/>
                <a:sym typeface="Oxanium"/>
              </a:rPr>
              <a:t>02</a:t>
            </a:r>
            <a:endParaRPr/>
          </a:p>
        </p:txBody>
      </p:sp>
      <p:sp>
        <p:nvSpPr>
          <p:cNvPr id="1318" name="Google Shape;1318;p44"/>
          <p:cNvSpPr/>
          <p:nvPr/>
        </p:nvSpPr>
        <p:spPr>
          <a:xfrm>
            <a:off x="5154988" y="2595763"/>
            <a:ext cx="816600" cy="816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4"/>
                </a:solidFill>
                <a:latin typeface="Oxanium"/>
                <a:ea typeface="Oxanium"/>
                <a:cs typeface="Oxanium"/>
                <a:sym typeface="Oxanium"/>
              </a:rPr>
              <a:t>03</a:t>
            </a:r>
            <a:endParaRPr/>
          </a:p>
        </p:txBody>
      </p:sp>
      <p:sp>
        <p:nvSpPr>
          <p:cNvPr id="1319" name="Google Shape;1319;p44"/>
          <p:cNvSpPr/>
          <p:nvPr/>
        </p:nvSpPr>
        <p:spPr>
          <a:xfrm>
            <a:off x="7137588" y="2595763"/>
            <a:ext cx="816600" cy="8166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4"/>
                </a:solidFill>
                <a:latin typeface="Oxanium"/>
                <a:ea typeface="Oxanium"/>
                <a:cs typeface="Oxanium"/>
                <a:sym typeface="Oxanium"/>
              </a:rPr>
              <a:t>04</a:t>
            </a:r>
            <a:endParaRPr/>
          </a:p>
        </p:txBody>
      </p:sp>
      <p:sp>
        <p:nvSpPr>
          <p:cNvPr id="1320" name="Google Shape;1320;p44"/>
          <p:cNvSpPr txBox="1"/>
          <p:nvPr/>
        </p:nvSpPr>
        <p:spPr>
          <a:xfrm>
            <a:off x="720000" y="3611075"/>
            <a:ext cx="1756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Oxanium"/>
                <a:ea typeface="Oxanium"/>
                <a:cs typeface="Oxanium"/>
                <a:sym typeface="Oxanium"/>
              </a:rPr>
              <a:t>ITIL v1 (1989)</a:t>
            </a:r>
            <a:endParaRPr b="1" sz="2000">
              <a:solidFill>
                <a:schemeClr val="lt1"/>
              </a:solidFill>
              <a:latin typeface="Oxanium"/>
              <a:ea typeface="Oxanium"/>
              <a:cs typeface="Oxanium"/>
              <a:sym typeface="Oxanium"/>
            </a:endParaRPr>
          </a:p>
        </p:txBody>
      </p:sp>
      <p:sp>
        <p:nvSpPr>
          <p:cNvPr id="1321" name="Google Shape;1321;p44"/>
          <p:cNvSpPr txBox="1"/>
          <p:nvPr/>
        </p:nvSpPr>
        <p:spPr>
          <a:xfrm>
            <a:off x="2702600" y="3611075"/>
            <a:ext cx="1756200" cy="52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xanium"/>
                <a:ea typeface="Oxanium"/>
                <a:cs typeface="Oxanium"/>
                <a:sym typeface="Oxanium"/>
              </a:rPr>
              <a:t>ITIL v2 (2000) </a:t>
            </a:r>
            <a:endParaRPr b="1" sz="2000">
              <a:solidFill>
                <a:schemeClr val="lt1"/>
              </a:solidFill>
              <a:latin typeface="Oxanium"/>
              <a:ea typeface="Oxanium"/>
              <a:cs typeface="Oxanium"/>
              <a:sym typeface="Oxanium"/>
            </a:endParaRPr>
          </a:p>
        </p:txBody>
      </p:sp>
      <p:sp>
        <p:nvSpPr>
          <p:cNvPr id="1322" name="Google Shape;1322;p44"/>
          <p:cNvSpPr txBox="1"/>
          <p:nvPr/>
        </p:nvSpPr>
        <p:spPr>
          <a:xfrm>
            <a:off x="4685200" y="3611075"/>
            <a:ext cx="1756200" cy="52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xanium"/>
                <a:ea typeface="Oxanium"/>
                <a:cs typeface="Oxanium"/>
                <a:sym typeface="Oxanium"/>
              </a:rPr>
              <a:t>ITIL v3 (2007)</a:t>
            </a:r>
            <a:endParaRPr b="1" sz="2000">
              <a:solidFill>
                <a:schemeClr val="lt1"/>
              </a:solidFill>
              <a:latin typeface="Oxanium"/>
              <a:ea typeface="Oxanium"/>
              <a:cs typeface="Oxanium"/>
              <a:sym typeface="Oxanium"/>
            </a:endParaRPr>
          </a:p>
        </p:txBody>
      </p:sp>
      <p:sp>
        <p:nvSpPr>
          <p:cNvPr id="1323" name="Google Shape;1323;p44"/>
          <p:cNvSpPr txBox="1"/>
          <p:nvPr/>
        </p:nvSpPr>
        <p:spPr>
          <a:xfrm>
            <a:off x="6667800" y="3611075"/>
            <a:ext cx="1756200" cy="52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000">
                <a:solidFill>
                  <a:schemeClr val="lt1"/>
                </a:solidFill>
                <a:latin typeface="Oxanium"/>
                <a:ea typeface="Oxanium"/>
                <a:cs typeface="Oxanium"/>
                <a:sym typeface="Oxanium"/>
              </a:rPr>
              <a:t>ITIL v4 (2019)</a:t>
            </a:r>
            <a:endParaRPr b="1" sz="2000">
              <a:solidFill>
                <a:schemeClr val="lt1"/>
              </a:solidFill>
              <a:latin typeface="Oxanium"/>
              <a:ea typeface="Oxanium"/>
              <a:cs typeface="Oxanium"/>
              <a:sym typeface="Oxanium"/>
            </a:endParaRPr>
          </a:p>
        </p:txBody>
      </p:sp>
      <p:cxnSp>
        <p:nvCxnSpPr>
          <p:cNvPr id="1324" name="Google Shape;1324;p44"/>
          <p:cNvCxnSpPr>
            <a:stCxn id="1325" idx="4"/>
            <a:endCxn id="1316" idx="0"/>
          </p:cNvCxnSpPr>
          <p:nvPr/>
        </p:nvCxnSpPr>
        <p:spPr>
          <a:xfrm flipH="1">
            <a:off x="1598088" y="2162863"/>
            <a:ext cx="2973900" cy="432900"/>
          </a:xfrm>
          <a:prstGeom prst="bentConnector2">
            <a:avLst/>
          </a:prstGeom>
          <a:noFill/>
          <a:ln cap="flat" cmpd="sng" w="9525">
            <a:solidFill>
              <a:schemeClr val="accent4"/>
            </a:solidFill>
            <a:prstDash val="solid"/>
            <a:round/>
            <a:headEnd len="med" w="med" type="none"/>
            <a:tailEnd len="med" w="med" type="none"/>
          </a:ln>
        </p:spPr>
      </p:cxnSp>
      <p:cxnSp>
        <p:nvCxnSpPr>
          <p:cNvPr id="1326" name="Google Shape;1326;p44"/>
          <p:cNvCxnSpPr>
            <a:stCxn id="1325" idx="4"/>
            <a:endCxn id="1317" idx="0"/>
          </p:cNvCxnSpPr>
          <p:nvPr/>
        </p:nvCxnSpPr>
        <p:spPr>
          <a:xfrm flipH="1">
            <a:off x="3580688" y="2162863"/>
            <a:ext cx="991200" cy="432900"/>
          </a:xfrm>
          <a:prstGeom prst="bentConnector2">
            <a:avLst/>
          </a:prstGeom>
          <a:noFill/>
          <a:ln cap="flat" cmpd="sng" w="9525">
            <a:solidFill>
              <a:schemeClr val="accent4"/>
            </a:solidFill>
            <a:prstDash val="solid"/>
            <a:round/>
            <a:headEnd len="med" w="med" type="none"/>
            <a:tailEnd len="med" w="med" type="none"/>
          </a:ln>
        </p:spPr>
      </p:cxnSp>
      <p:cxnSp>
        <p:nvCxnSpPr>
          <p:cNvPr id="1327" name="Google Shape;1327;p44"/>
          <p:cNvCxnSpPr>
            <a:stCxn id="1325" idx="4"/>
            <a:endCxn id="1318" idx="0"/>
          </p:cNvCxnSpPr>
          <p:nvPr/>
        </p:nvCxnSpPr>
        <p:spPr>
          <a:xfrm>
            <a:off x="4572088" y="2162863"/>
            <a:ext cx="991200" cy="432900"/>
          </a:xfrm>
          <a:prstGeom prst="bentConnector2">
            <a:avLst/>
          </a:prstGeom>
          <a:noFill/>
          <a:ln cap="flat" cmpd="sng" w="9525">
            <a:solidFill>
              <a:schemeClr val="accent4"/>
            </a:solidFill>
            <a:prstDash val="solid"/>
            <a:round/>
            <a:headEnd len="med" w="med" type="none"/>
            <a:tailEnd len="med" w="med" type="none"/>
          </a:ln>
        </p:spPr>
      </p:cxnSp>
      <p:cxnSp>
        <p:nvCxnSpPr>
          <p:cNvPr id="1328" name="Google Shape;1328;p44"/>
          <p:cNvCxnSpPr>
            <a:stCxn id="1325" idx="4"/>
            <a:endCxn id="1319" idx="0"/>
          </p:cNvCxnSpPr>
          <p:nvPr/>
        </p:nvCxnSpPr>
        <p:spPr>
          <a:xfrm>
            <a:off x="4571988" y="2162863"/>
            <a:ext cx="2973900" cy="432900"/>
          </a:xfrm>
          <a:prstGeom prst="bentConnector2">
            <a:avLst/>
          </a:prstGeom>
          <a:noFill/>
          <a:ln cap="flat" cmpd="sng" w="9525">
            <a:solidFill>
              <a:schemeClr val="accent4"/>
            </a:solidFill>
            <a:prstDash val="solid"/>
            <a:round/>
            <a:headEnd len="med" w="med" type="none"/>
            <a:tailEnd len="med" w="med" type="none"/>
          </a:ln>
        </p:spPr>
      </p:cxnSp>
      <p:cxnSp>
        <p:nvCxnSpPr>
          <p:cNvPr id="1329" name="Google Shape;1329;p44"/>
          <p:cNvCxnSpPr>
            <a:stCxn id="1316" idx="4"/>
            <a:endCxn id="1320" idx="0"/>
          </p:cNvCxnSpPr>
          <p:nvPr/>
        </p:nvCxnSpPr>
        <p:spPr>
          <a:xfrm>
            <a:off x="1598088" y="3412363"/>
            <a:ext cx="0" cy="198600"/>
          </a:xfrm>
          <a:prstGeom prst="straightConnector1">
            <a:avLst/>
          </a:prstGeom>
          <a:noFill/>
          <a:ln cap="flat" cmpd="sng" w="9525">
            <a:solidFill>
              <a:schemeClr val="accent4"/>
            </a:solidFill>
            <a:prstDash val="solid"/>
            <a:round/>
            <a:headEnd len="med" w="med" type="none"/>
            <a:tailEnd len="med" w="med" type="none"/>
          </a:ln>
        </p:spPr>
      </p:cxnSp>
      <p:cxnSp>
        <p:nvCxnSpPr>
          <p:cNvPr id="1330" name="Google Shape;1330;p44"/>
          <p:cNvCxnSpPr>
            <a:stCxn id="1317" idx="4"/>
            <a:endCxn id="1321" idx="0"/>
          </p:cNvCxnSpPr>
          <p:nvPr/>
        </p:nvCxnSpPr>
        <p:spPr>
          <a:xfrm>
            <a:off x="3580688" y="3412363"/>
            <a:ext cx="0" cy="198600"/>
          </a:xfrm>
          <a:prstGeom prst="straightConnector1">
            <a:avLst/>
          </a:prstGeom>
          <a:noFill/>
          <a:ln cap="flat" cmpd="sng" w="9525">
            <a:solidFill>
              <a:schemeClr val="accent4"/>
            </a:solidFill>
            <a:prstDash val="solid"/>
            <a:round/>
            <a:headEnd len="med" w="med" type="none"/>
            <a:tailEnd len="med" w="med" type="none"/>
          </a:ln>
        </p:spPr>
      </p:cxnSp>
      <p:cxnSp>
        <p:nvCxnSpPr>
          <p:cNvPr id="1331" name="Google Shape;1331;p44"/>
          <p:cNvCxnSpPr>
            <a:stCxn id="1318" idx="4"/>
            <a:endCxn id="1322" idx="0"/>
          </p:cNvCxnSpPr>
          <p:nvPr/>
        </p:nvCxnSpPr>
        <p:spPr>
          <a:xfrm>
            <a:off x="5563288" y="3412363"/>
            <a:ext cx="0" cy="198600"/>
          </a:xfrm>
          <a:prstGeom prst="straightConnector1">
            <a:avLst/>
          </a:prstGeom>
          <a:noFill/>
          <a:ln cap="flat" cmpd="sng" w="9525">
            <a:solidFill>
              <a:schemeClr val="accent4"/>
            </a:solidFill>
            <a:prstDash val="solid"/>
            <a:round/>
            <a:headEnd len="med" w="med" type="none"/>
            <a:tailEnd len="med" w="med" type="none"/>
          </a:ln>
        </p:spPr>
      </p:cxnSp>
      <p:cxnSp>
        <p:nvCxnSpPr>
          <p:cNvPr id="1332" name="Google Shape;1332;p44"/>
          <p:cNvCxnSpPr>
            <a:stCxn id="1319" idx="4"/>
            <a:endCxn id="1323" idx="0"/>
          </p:cNvCxnSpPr>
          <p:nvPr/>
        </p:nvCxnSpPr>
        <p:spPr>
          <a:xfrm>
            <a:off x="7545888" y="3412363"/>
            <a:ext cx="0" cy="1986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45"/>
          <p:cNvSpPr txBox="1"/>
          <p:nvPr/>
        </p:nvSpPr>
        <p:spPr>
          <a:xfrm>
            <a:off x="389700" y="780600"/>
            <a:ext cx="8364600" cy="4755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2900"/>
              </a:spcBef>
              <a:spcAft>
                <a:spcPts val="0"/>
              </a:spcAft>
              <a:buClr>
                <a:srgbClr val="D1D5DB"/>
              </a:buClr>
              <a:buSzPts val="1200"/>
              <a:buFont typeface="Roboto"/>
              <a:buAutoNum type="arabicPeriod"/>
            </a:pPr>
            <a:r>
              <a:rPr b="1" lang="en" sz="1200" u="sng">
                <a:solidFill>
                  <a:srgbClr val="D1D5DB"/>
                </a:solidFill>
                <a:latin typeface="Roboto"/>
                <a:ea typeface="Roboto"/>
                <a:cs typeface="Roboto"/>
                <a:sym typeface="Roboto"/>
              </a:rPr>
              <a:t>ITIL v1 (1989) : </a:t>
            </a:r>
            <a:r>
              <a:rPr lang="en" sz="1200">
                <a:solidFill>
                  <a:srgbClr val="D1D5DB"/>
                </a:solidFill>
                <a:latin typeface="Roboto"/>
                <a:ea typeface="Roboto"/>
                <a:cs typeface="Roboto"/>
                <a:sym typeface="Roboto"/>
              </a:rPr>
              <a:t>La première version d'ITIL comprenait des processus et des pratiques pour la gestion des services informatiques, notamment la gestion des incidents, la gestion des problèmes, la gestion de la configuration et la gestion des changements.</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b="1" lang="en" sz="1200" u="sng">
                <a:solidFill>
                  <a:srgbClr val="D1D5DB"/>
                </a:solidFill>
                <a:latin typeface="Roboto"/>
                <a:ea typeface="Roboto"/>
                <a:cs typeface="Roboto"/>
                <a:sym typeface="Roboto"/>
              </a:rPr>
              <a:t>ITIL v2 (2000) : </a:t>
            </a:r>
            <a:r>
              <a:rPr lang="en" sz="1200">
                <a:solidFill>
                  <a:srgbClr val="D1D5DB"/>
                </a:solidFill>
                <a:latin typeface="Roboto"/>
                <a:ea typeface="Roboto"/>
                <a:cs typeface="Roboto"/>
                <a:sym typeface="Roboto"/>
              </a:rPr>
              <a:t>Cette version a élargi le champ d'application d'ITIL et a ajouté de nouveaux processus pour la gestion des niveaux de service, la gestion financière des services informatiques, la gestion des capacités, la gestion de la continuité des services informatiques et la gestion de la sécurité des services informatiques.</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b="1" lang="en" sz="1200" u="sng">
                <a:solidFill>
                  <a:srgbClr val="D1D5DB"/>
                </a:solidFill>
                <a:latin typeface="Roboto"/>
                <a:ea typeface="Roboto"/>
                <a:cs typeface="Roboto"/>
                <a:sym typeface="Roboto"/>
              </a:rPr>
              <a:t>ITIL v3 (2007) :</a:t>
            </a:r>
            <a:r>
              <a:rPr b="1" lang="en" sz="1200">
                <a:solidFill>
                  <a:srgbClr val="D1D5DB"/>
                </a:solidFill>
                <a:latin typeface="Roboto"/>
                <a:ea typeface="Roboto"/>
                <a:cs typeface="Roboto"/>
                <a:sym typeface="Roboto"/>
              </a:rPr>
              <a:t> </a:t>
            </a:r>
            <a:r>
              <a:rPr lang="en" sz="1200">
                <a:solidFill>
                  <a:srgbClr val="D1D5DB"/>
                </a:solidFill>
                <a:latin typeface="Roboto"/>
                <a:ea typeface="Roboto"/>
                <a:cs typeface="Roboto"/>
                <a:sym typeface="Roboto"/>
              </a:rPr>
              <a:t>Cette version a réorganisé le cadre d'ITIL en cinq volumes, chacun couvrant un domaine spécifique de la gestion des services informatiques. Les volumes sont : Service Strategy, Service Design, Service Transition, Service Operation et Continual Service Improvement. Cette version a également ajouté des processus pour la gestion des connaissances, la gestion des événements et la gestion des fournisseurs.</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b="1" lang="en" sz="1200" u="sng">
                <a:solidFill>
                  <a:srgbClr val="D1D5DB"/>
                </a:solidFill>
                <a:latin typeface="Roboto"/>
                <a:ea typeface="Roboto"/>
                <a:cs typeface="Roboto"/>
                <a:sym typeface="Roboto"/>
              </a:rPr>
              <a:t>ITIL 4 (2019) : </a:t>
            </a:r>
            <a:r>
              <a:rPr lang="en" sz="1200">
                <a:solidFill>
                  <a:srgbClr val="D1D5DB"/>
                </a:solidFill>
                <a:latin typeface="Roboto"/>
                <a:ea typeface="Roboto"/>
                <a:cs typeface="Roboto"/>
                <a:sym typeface="Roboto"/>
              </a:rPr>
              <a:t>Cette version a introduit des concepts plus larges et plus modernes pour la gestion des services informatiques, notamment en se concentrant sur la collaboration, la flexibilité et l'agilité. Elle est également plus axée sur l'expérience utilisateur et l'intégration des pratiques DevOps. Cette version est basée sur un modèle de service centré sur la valeur et comprend des guides pratiques pour les pratiques de gestion des services informatiques, ainsi que des concepts tels que la gestion de la chaîne de valeur des services, la gestion des flux de travail, la gestion de la sécurité et la gestion du changement organisationnel.</a:t>
            </a:r>
            <a:endParaRPr sz="1200">
              <a:solidFill>
                <a:srgbClr val="D1D5DB"/>
              </a:solidFill>
              <a:latin typeface="Roboto"/>
              <a:ea typeface="Roboto"/>
              <a:cs typeface="Roboto"/>
              <a:sym typeface="Roboto"/>
            </a:endParaRPr>
          </a:p>
          <a:p>
            <a:pPr indent="0" lvl="0" marL="457200" rtl="0" algn="l">
              <a:lnSpc>
                <a:spcPct val="115000"/>
              </a:lnSpc>
              <a:spcBef>
                <a:spcPts val="29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2900"/>
              </a:spcBef>
              <a:spcAft>
                <a:spcPts val="0"/>
              </a:spcAft>
              <a:buNone/>
            </a:pPr>
            <a:r>
              <a:t/>
            </a:r>
            <a:endParaRPr>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46"/>
          <p:cNvSpPr/>
          <p:nvPr/>
        </p:nvSpPr>
        <p:spPr>
          <a:xfrm>
            <a:off x="2058225" y="540000"/>
            <a:ext cx="1683900" cy="1683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6"/>
          <p:cNvSpPr txBox="1"/>
          <p:nvPr>
            <p:ph type="title"/>
          </p:nvPr>
        </p:nvSpPr>
        <p:spPr>
          <a:xfrm>
            <a:off x="720000" y="2677350"/>
            <a:ext cx="43602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Pourquoi ITIL</a:t>
            </a:r>
            <a:endParaRPr/>
          </a:p>
        </p:txBody>
      </p:sp>
      <p:sp>
        <p:nvSpPr>
          <p:cNvPr id="1344" name="Google Shape;1344;p46"/>
          <p:cNvSpPr txBox="1"/>
          <p:nvPr>
            <p:ph idx="2" type="title"/>
          </p:nvPr>
        </p:nvSpPr>
        <p:spPr>
          <a:xfrm>
            <a:off x="2124950" y="731700"/>
            <a:ext cx="1550100" cy="13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1345" name="Google Shape;1345;p46"/>
          <p:cNvCxnSpPr>
            <a:stCxn id="1342" idx="4"/>
            <a:endCxn id="1343" idx="0"/>
          </p:cNvCxnSpPr>
          <p:nvPr/>
        </p:nvCxnSpPr>
        <p:spPr>
          <a:xfrm>
            <a:off x="2900175" y="2223900"/>
            <a:ext cx="0" cy="453600"/>
          </a:xfrm>
          <a:prstGeom prst="straightConnector1">
            <a:avLst/>
          </a:prstGeom>
          <a:noFill/>
          <a:ln cap="rnd" cmpd="sng" w="9525">
            <a:solidFill>
              <a:schemeClr val="accent4"/>
            </a:solidFill>
            <a:prstDash val="solid"/>
            <a:round/>
            <a:headEnd len="med" w="med" type="none"/>
            <a:tailEnd len="med" w="med" type="none"/>
          </a:ln>
        </p:spPr>
      </p:cxnSp>
      <p:cxnSp>
        <p:nvCxnSpPr>
          <p:cNvPr id="1346" name="Google Shape;1346;p46"/>
          <p:cNvCxnSpPr>
            <a:stCxn id="1343" idx="2"/>
            <a:endCxn id="1347" idx="0"/>
          </p:cNvCxnSpPr>
          <p:nvPr/>
        </p:nvCxnSpPr>
        <p:spPr>
          <a:xfrm>
            <a:off x="2900100" y="3519150"/>
            <a:ext cx="0" cy="453600"/>
          </a:xfrm>
          <a:prstGeom prst="straightConnector1">
            <a:avLst/>
          </a:prstGeom>
          <a:noFill/>
          <a:ln cap="rnd" cmpd="sng" w="9525">
            <a:solidFill>
              <a:schemeClr val="accent4"/>
            </a:solidFill>
            <a:prstDash val="solid"/>
            <a:round/>
            <a:headEnd len="med" w="med" type="none"/>
            <a:tailEnd len="med" w="med" type="none"/>
          </a:ln>
        </p:spPr>
      </p:cxnSp>
      <p:grpSp>
        <p:nvGrpSpPr>
          <p:cNvPr id="1348" name="Google Shape;1348;p46"/>
          <p:cNvGrpSpPr/>
          <p:nvPr/>
        </p:nvGrpSpPr>
        <p:grpSpPr>
          <a:xfrm flipH="1">
            <a:off x="5152286" y="1043829"/>
            <a:ext cx="3056331" cy="2813745"/>
            <a:chOff x="2074963" y="3797512"/>
            <a:chExt cx="1497688" cy="1378813"/>
          </a:xfrm>
        </p:grpSpPr>
        <p:grpSp>
          <p:nvGrpSpPr>
            <p:cNvPr id="1349" name="Google Shape;1349;p46"/>
            <p:cNvGrpSpPr/>
            <p:nvPr/>
          </p:nvGrpSpPr>
          <p:grpSpPr>
            <a:xfrm>
              <a:off x="2420109" y="3797512"/>
              <a:ext cx="467350" cy="626668"/>
              <a:chOff x="1484150" y="3776550"/>
              <a:chExt cx="417500" cy="559825"/>
            </a:xfrm>
          </p:grpSpPr>
          <p:sp>
            <p:nvSpPr>
              <p:cNvPr id="1350" name="Google Shape;1350;p46"/>
              <p:cNvSpPr/>
              <p:nvPr/>
            </p:nvSpPr>
            <p:spPr>
              <a:xfrm>
                <a:off x="1484400" y="3900525"/>
                <a:ext cx="103225" cy="435850"/>
              </a:xfrm>
              <a:custGeom>
                <a:rect b="b" l="l" r="r" t="t"/>
                <a:pathLst>
                  <a:path extrusionOk="0" h="17434" w="4129">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p:nvPr/>
            </p:nvSpPr>
            <p:spPr>
              <a:xfrm>
                <a:off x="1521025" y="3948775"/>
                <a:ext cx="76150" cy="313600"/>
              </a:xfrm>
              <a:custGeom>
                <a:rect b="b" l="l" r="r" t="t"/>
                <a:pathLst>
                  <a:path extrusionOk="0" h="12544" w="3046">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6"/>
              <p:cNvSpPr/>
              <p:nvPr/>
            </p:nvSpPr>
            <p:spPr>
              <a:xfrm>
                <a:off x="1484150" y="4021575"/>
                <a:ext cx="55975" cy="221875"/>
              </a:xfrm>
              <a:custGeom>
                <a:rect b="b" l="l" r="r" t="t"/>
                <a:pathLst>
                  <a:path extrusionOk="0" h="8875" w="2239">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p:nvPr/>
            </p:nvSpPr>
            <p:spPr>
              <a:xfrm>
                <a:off x="1560550" y="3869550"/>
                <a:ext cx="103175" cy="435875"/>
              </a:xfrm>
              <a:custGeom>
                <a:rect b="b" l="l" r="r" t="t"/>
                <a:pathLst>
                  <a:path extrusionOk="0" h="17435" w="4127">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a:off x="1597200" y="3917775"/>
                <a:ext cx="76125" cy="313600"/>
              </a:xfrm>
              <a:custGeom>
                <a:rect b="b" l="l" r="r" t="t"/>
                <a:pathLst>
                  <a:path extrusionOk="0" h="12544" w="3045">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6"/>
              <p:cNvSpPr/>
              <p:nvPr/>
            </p:nvSpPr>
            <p:spPr>
              <a:xfrm>
                <a:off x="1560350" y="3990625"/>
                <a:ext cx="55875" cy="221850"/>
              </a:xfrm>
              <a:custGeom>
                <a:rect b="b" l="l" r="r" t="t"/>
                <a:pathLst>
                  <a:path extrusionOk="0" h="8874" w="2235">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a:off x="1636650" y="3838550"/>
                <a:ext cx="103225" cy="435900"/>
              </a:xfrm>
              <a:custGeom>
                <a:rect b="b" l="l" r="r" t="t"/>
                <a:pathLst>
                  <a:path extrusionOk="0" h="17436" w="4129">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a:off x="1673300" y="3886825"/>
                <a:ext cx="76175" cy="313575"/>
              </a:xfrm>
              <a:custGeom>
                <a:rect b="b" l="l" r="r" t="t"/>
                <a:pathLst>
                  <a:path extrusionOk="0" h="12543" w="3047">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p:nvPr/>
            </p:nvSpPr>
            <p:spPr>
              <a:xfrm>
                <a:off x="1636400" y="3959650"/>
                <a:ext cx="55950" cy="221800"/>
              </a:xfrm>
              <a:custGeom>
                <a:rect b="b" l="l" r="r" t="t"/>
                <a:pathLst>
                  <a:path extrusionOk="0" h="8872" w="2238">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6"/>
              <p:cNvSpPr/>
              <p:nvPr/>
            </p:nvSpPr>
            <p:spPr>
              <a:xfrm>
                <a:off x="1712775" y="3807575"/>
                <a:ext cx="103175" cy="435875"/>
              </a:xfrm>
              <a:custGeom>
                <a:rect b="b" l="l" r="r" t="t"/>
                <a:pathLst>
                  <a:path extrusionOk="0" h="17435" w="4127">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6"/>
              <p:cNvSpPr/>
              <p:nvPr/>
            </p:nvSpPr>
            <p:spPr>
              <a:xfrm>
                <a:off x="1749425" y="3855850"/>
                <a:ext cx="76175" cy="313550"/>
              </a:xfrm>
              <a:custGeom>
                <a:rect b="b" l="l" r="r" t="t"/>
                <a:pathLst>
                  <a:path extrusionOk="0" h="12542" w="3047">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6"/>
              <p:cNvSpPr/>
              <p:nvPr/>
            </p:nvSpPr>
            <p:spPr>
              <a:xfrm>
                <a:off x="1712575" y="3928650"/>
                <a:ext cx="55875" cy="221875"/>
              </a:xfrm>
              <a:custGeom>
                <a:rect b="b" l="l" r="r" t="t"/>
                <a:pathLst>
                  <a:path extrusionOk="0" h="8875" w="2235">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6"/>
              <p:cNvSpPr/>
              <p:nvPr/>
            </p:nvSpPr>
            <p:spPr>
              <a:xfrm>
                <a:off x="1788875" y="3776550"/>
                <a:ext cx="103250" cy="435925"/>
              </a:xfrm>
              <a:custGeom>
                <a:rect b="b" l="l" r="r" t="t"/>
                <a:pathLst>
                  <a:path extrusionOk="0" h="17437" w="413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6"/>
              <p:cNvSpPr/>
              <p:nvPr/>
            </p:nvSpPr>
            <p:spPr>
              <a:xfrm>
                <a:off x="1825525" y="3824850"/>
                <a:ext cx="76125" cy="313575"/>
              </a:xfrm>
              <a:custGeom>
                <a:rect b="b" l="l" r="r" t="t"/>
                <a:pathLst>
                  <a:path extrusionOk="0" h="12543" w="3045">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6"/>
              <p:cNvSpPr/>
              <p:nvPr/>
            </p:nvSpPr>
            <p:spPr>
              <a:xfrm>
                <a:off x="1788675" y="3897675"/>
                <a:ext cx="55925" cy="221850"/>
              </a:xfrm>
              <a:custGeom>
                <a:rect b="b" l="l" r="r" t="t"/>
                <a:pathLst>
                  <a:path extrusionOk="0" h="8874" w="2237">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5" name="Google Shape;1365;p46"/>
            <p:cNvGrpSpPr/>
            <p:nvPr/>
          </p:nvGrpSpPr>
          <p:grpSpPr>
            <a:xfrm>
              <a:off x="2074963" y="4007750"/>
              <a:ext cx="1485761" cy="1168575"/>
              <a:chOff x="2074963" y="4007750"/>
              <a:chExt cx="1485761" cy="1168575"/>
            </a:xfrm>
          </p:grpSpPr>
          <p:sp>
            <p:nvSpPr>
              <p:cNvPr id="1366" name="Google Shape;1366;p46"/>
              <p:cNvSpPr/>
              <p:nvPr/>
            </p:nvSpPr>
            <p:spPr>
              <a:xfrm>
                <a:off x="2074963" y="4539725"/>
                <a:ext cx="919982" cy="606057"/>
              </a:xfrm>
              <a:custGeom>
                <a:rect b="b" l="l" r="r" t="t"/>
                <a:pathLst>
                  <a:path extrusionOk="0" h="16585" w="28727">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6"/>
              <p:cNvSpPr/>
              <p:nvPr/>
            </p:nvSpPr>
            <p:spPr>
              <a:xfrm>
                <a:off x="2540125" y="4572135"/>
                <a:ext cx="1020598" cy="589224"/>
              </a:xfrm>
              <a:custGeom>
                <a:rect b="b" l="l" r="r" t="t"/>
                <a:pathLst>
                  <a:path extrusionOk="0" h="16585" w="28727">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6"/>
              <p:cNvSpPr/>
              <p:nvPr/>
            </p:nvSpPr>
            <p:spPr>
              <a:xfrm>
                <a:off x="2438025" y="4512600"/>
                <a:ext cx="1108925" cy="650475"/>
              </a:xfrm>
              <a:custGeom>
                <a:rect b="b" l="l" r="r" t="t"/>
                <a:pathLst>
                  <a:path extrusionOk="0" h="26019" w="44357">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6"/>
              <p:cNvSpPr/>
              <p:nvPr/>
            </p:nvSpPr>
            <p:spPr>
              <a:xfrm>
                <a:off x="2440125" y="4735125"/>
                <a:ext cx="1104850" cy="441200"/>
              </a:xfrm>
              <a:custGeom>
                <a:rect b="b" l="l" r="r" t="t"/>
                <a:pathLst>
                  <a:path extrusionOk="0" h="17648" w="44194">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6"/>
              <p:cNvSpPr/>
              <p:nvPr/>
            </p:nvSpPr>
            <p:spPr>
              <a:xfrm>
                <a:off x="2440125" y="4735125"/>
                <a:ext cx="1104850" cy="441200"/>
              </a:xfrm>
              <a:custGeom>
                <a:rect b="b" l="l" r="r" t="t"/>
                <a:pathLst>
                  <a:path extrusionOk="0" h="17648" w="44194">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2544875" y="4565250"/>
                <a:ext cx="787200" cy="454125"/>
              </a:xfrm>
              <a:custGeom>
                <a:rect b="b" l="l" r="r" t="t"/>
                <a:pathLst>
                  <a:path extrusionOk="0" h="18165" w="31488">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a:off x="2917475" y="4772775"/>
                <a:ext cx="400125" cy="231000"/>
              </a:xfrm>
              <a:custGeom>
                <a:rect b="b" l="l" r="r" t="t"/>
                <a:pathLst>
                  <a:path extrusionOk="0" h="9240" w="16005">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2324750" y="4010150"/>
                <a:ext cx="846150" cy="926125"/>
              </a:xfrm>
              <a:custGeom>
                <a:rect b="b" l="l" r="r" t="t"/>
                <a:pathLst>
                  <a:path extrusionOk="0" h="37045" w="33846">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a:off x="2340675" y="4033100"/>
                <a:ext cx="814300" cy="880300"/>
              </a:xfrm>
              <a:custGeom>
                <a:rect b="b" l="l" r="r" t="t"/>
                <a:pathLst>
                  <a:path extrusionOk="0" h="35212" w="32572">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75" name="Google Shape;1375;p46"/>
              <p:cNvSpPr/>
              <p:nvPr/>
            </p:nvSpPr>
            <p:spPr>
              <a:xfrm>
                <a:off x="2449125" y="4109050"/>
                <a:ext cx="552050" cy="348375"/>
              </a:xfrm>
              <a:custGeom>
                <a:rect b="b" l="l" r="r" t="t"/>
                <a:pathLst>
                  <a:path extrusionOk="0" h="13935" w="22082">
                    <a:moveTo>
                      <a:pt x="22081" y="1270"/>
                    </a:moveTo>
                    <a:lnTo>
                      <a:pt x="247" y="13934"/>
                    </a:lnTo>
                    <a:lnTo>
                      <a:pt x="0" y="12665"/>
                    </a:lnTo>
                    <a:lnTo>
                      <a:pt x="218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a:off x="2459800" y="4271750"/>
                <a:ext cx="398500" cy="405250"/>
              </a:xfrm>
              <a:custGeom>
                <a:rect b="b" l="l" r="r" t="t"/>
                <a:pathLst>
                  <a:path extrusionOk="0" h="16210" w="15940">
                    <a:moveTo>
                      <a:pt x="14421" y="0"/>
                    </a:moveTo>
                    <a:lnTo>
                      <a:pt x="1" y="8364"/>
                    </a:lnTo>
                    <a:lnTo>
                      <a:pt x="1520" y="16209"/>
                    </a:lnTo>
                    <a:lnTo>
                      <a:pt x="15939" y="7845"/>
                    </a:lnTo>
                    <a:lnTo>
                      <a:pt x="14421"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a:off x="2852000" y="4164225"/>
                <a:ext cx="191700" cy="285300"/>
              </a:xfrm>
              <a:custGeom>
                <a:rect b="b" l="l" r="r" t="t"/>
                <a:pathLst>
                  <a:path extrusionOk="0" h="11412" w="7668">
                    <a:moveTo>
                      <a:pt x="6149" y="0"/>
                    </a:moveTo>
                    <a:lnTo>
                      <a:pt x="1" y="3566"/>
                    </a:lnTo>
                    <a:lnTo>
                      <a:pt x="1520" y="11411"/>
                    </a:lnTo>
                    <a:lnTo>
                      <a:pt x="7668" y="7844"/>
                    </a:lnTo>
                    <a:lnTo>
                      <a:pt x="61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a:off x="2505100" y="4576450"/>
                <a:ext cx="262250" cy="260925"/>
              </a:xfrm>
              <a:custGeom>
                <a:rect b="b" l="l" r="r" t="t"/>
                <a:pathLst>
                  <a:path extrusionOk="0" h="10437" w="10490">
                    <a:moveTo>
                      <a:pt x="9540" y="0"/>
                    </a:moveTo>
                    <a:lnTo>
                      <a:pt x="1" y="5534"/>
                    </a:lnTo>
                    <a:lnTo>
                      <a:pt x="950" y="10437"/>
                    </a:lnTo>
                    <a:lnTo>
                      <a:pt x="10490" y="4905"/>
                    </a:lnTo>
                    <a:lnTo>
                      <a:pt x="9540"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a:off x="2769650" y="4399300"/>
                <a:ext cx="304225" cy="285350"/>
              </a:xfrm>
              <a:custGeom>
                <a:rect b="b" l="l" r="r" t="t"/>
                <a:pathLst>
                  <a:path extrusionOk="0" h="11414" w="12169">
                    <a:moveTo>
                      <a:pt x="11220" y="1"/>
                    </a:moveTo>
                    <a:lnTo>
                      <a:pt x="1" y="6508"/>
                    </a:lnTo>
                    <a:lnTo>
                      <a:pt x="949" y="11413"/>
                    </a:lnTo>
                    <a:lnTo>
                      <a:pt x="12168" y="4905"/>
                    </a:lnTo>
                    <a:lnTo>
                      <a:pt x="11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a:off x="2524600" y="4680150"/>
                <a:ext cx="88575" cy="56625"/>
              </a:xfrm>
              <a:custGeom>
                <a:rect b="b" l="l" r="r" t="t"/>
                <a:pathLst>
                  <a:path extrusionOk="0" h="2265" w="3543">
                    <a:moveTo>
                      <a:pt x="3496" y="1"/>
                    </a:moveTo>
                    <a:lnTo>
                      <a:pt x="0" y="2028"/>
                    </a:lnTo>
                    <a:lnTo>
                      <a:pt x="46" y="2264"/>
                    </a:lnTo>
                    <a:lnTo>
                      <a:pt x="3542" y="235"/>
                    </a:lnTo>
                    <a:lnTo>
                      <a:pt x="34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2528025" y="4705775"/>
                <a:ext cx="74750" cy="48575"/>
              </a:xfrm>
              <a:custGeom>
                <a:rect b="b" l="l" r="r" t="t"/>
                <a:pathLst>
                  <a:path extrusionOk="0" h="1943" w="2990">
                    <a:moveTo>
                      <a:pt x="2943" y="0"/>
                    </a:moveTo>
                    <a:lnTo>
                      <a:pt x="0" y="1706"/>
                    </a:lnTo>
                    <a:lnTo>
                      <a:pt x="45" y="1942"/>
                    </a:lnTo>
                    <a:lnTo>
                      <a:pt x="2989" y="235"/>
                    </a:lnTo>
                    <a:lnTo>
                      <a:pt x="29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a:off x="2531400" y="4713350"/>
                <a:ext cx="91950" cy="58550"/>
              </a:xfrm>
              <a:custGeom>
                <a:rect b="b" l="l" r="r" t="t"/>
                <a:pathLst>
                  <a:path extrusionOk="0" h="2342" w="3678">
                    <a:moveTo>
                      <a:pt x="3631" y="1"/>
                    </a:moveTo>
                    <a:lnTo>
                      <a:pt x="1" y="2106"/>
                    </a:lnTo>
                    <a:lnTo>
                      <a:pt x="47" y="2342"/>
                    </a:lnTo>
                    <a:lnTo>
                      <a:pt x="3677" y="236"/>
                    </a:lnTo>
                    <a:lnTo>
                      <a:pt x="36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a:off x="2534800" y="4737775"/>
                <a:ext cx="80125" cy="51700"/>
              </a:xfrm>
              <a:custGeom>
                <a:rect b="b" l="l" r="r" t="t"/>
                <a:pathLst>
                  <a:path extrusionOk="0" h="2068" w="3205">
                    <a:moveTo>
                      <a:pt x="3159" y="1"/>
                    </a:moveTo>
                    <a:lnTo>
                      <a:pt x="1" y="1832"/>
                    </a:lnTo>
                    <a:lnTo>
                      <a:pt x="46" y="2068"/>
                    </a:lnTo>
                    <a:lnTo>
                      <a:pt x="3204" y="236"/>
                    </a:lnTo>
                    <a:lnTo>
                      <a:pt x="31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a:off x="2538200" y="4770275"/>
                <a:ext cx="54375" cy="36775"/>
              </a:xfrm>
              <a:custGeom>
                <a:rect b="b" l="l" r="r" t="t"/>
                <a:pathLst>
                  <a:path extrusionOk="0" h="1471" w="2175">
                    <a:moveTo>
                      <a:pt x="2131" y="1"/>
                    </a:moveTo>
                    <a:lnTo>
                      <a:pt x="0" y="1235"/>
                    </a:lnTo>
                    <a:lnTo>
                      <a:pt x="46" y="1471"/>
                    </a:lnTo>
                    <a:lnTo>
                      <a:pt x="2175" y="235"/>
                    </a:lnTo>
                    <a:lnTo>
                      <a:pt x="2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2633625" y="4608375"/>
                <a:ext cx="103300" cy="65125"/>
              </a:xfrm>
              <a:custGeom>
                <a:rect b="b" l="l" r="r" t="t"/>
                <a:pathLst>
                  <a:path extrusionOk="0" h="2605" w="4132">
                    <a:moveTo>
                      <a:pt x="4086" y="0"/>
                    </a:moveTo>
                    <a:lnTo>
                      <a:pt x="1" y="2369"/>
                    </a:lnTo>
                    <a:lnTo>
                      <a:pt x="47" y="2605"/>
                    </a:lnTo>
                    <a:lnTo>
                      <a:pt x="4131" y="235"/>
                    </a:lnTo>
                    <a:lnTo>
                      <a:pt x="40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a:off x="2637025" y="4636575"/>
                <a:ext cx="84950" cy="54500"/>
              </a:xfrm>
              <a:custGeom>
                <a:rect b="b" l="l" r="r" t="t"/>
                <a:pathLst>
                  <a:path extrusionOk="0" h="2180" w="3398">
                    <a:moveTo>
                      <a:pt x="3353" y="1"/>
                    </a:moveTo>
                    <a:lnTo>
                      <a:pt x="1" y="1944"/>
                    </a:lnTo>
                    <a:lnTo>
                      <a:pt x="47" y="2180"/>
                    </a:lnTo>
                    <a:lnTo>
                      <a:pt x="3397" y="236"/>
                    </a:lnTo>
                    <a:lnTo>
                      <a:pt x="33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6"/>
              <p:cNvSpPr/>
              <p:nvPr/>
            </p:nvSpPr>
            <p:spPr>
              <a:xfrm>
                <a:off x="2640450" y="4672000"/>
                <a:ext cx="54150" cy="36650"/>
              </a:xfrm>
              <a:custGeom>
                <a:rect b="b" l="l" r="r" t="t"/>
                <a:pathLst>
                  <a:path extrusionOk="0" h="1466" w="2166">
                    <a:moveTo>
                      <a:pt x="2120" y="0"/>
                    </a:moveTo>
                    <a:lnTo>
                      <a:pt x="1" y="1230"/>
                    </a:lnTo>
                    <a:lnTo>
                      <a:pt x="46" y="1465"/>
                    </a:lnTo>
                    <a:lnTo>
                      <a:pt x="2165" y="237"/>
                    </a:lnTo>
                    <a:lnTo>
                      <a:pt x="2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6"/>
              <p:cNvSpPr/>
              <p:nvPr/>
            </p:nvSpPr>
            <p:spPr>
              <a:xfrm>
                <a:off x="2643850" y="4661100"/>
                <a:ext cx="103275" cy="65150"/>
              </a:xfrm>
              <a:custGeom>
                <a:rect b="b" l="l" r="r" t="t"/>
                <a:pathLst>
                  <a:path extrusionOk="0" h="2606" w="4131">
                    <a:moveTo>
                      <a:pt x="4084" y="0"/>
                    </a:moveTo>
                    <a:lnTo>
                      <a:pt x="0" y="2369"/>
                    </a:lnTo>
                    <a:lnTo>
                      <a:pt x="47" y="2606"/>
                    </a:lnTo>
                    <a:lnTo>
                      <a:pt x="4131" y="236"/>
                    </a:lnTo>
                    <a:lnTo>
                      <a:pt x="4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2647275" y="4690375"/>
                <a:ext cx="83050" cy="53450"/>
              </a:xfrm>
              <a:custGeom>
                <a:rect b="b" l="l" r="r" t="t"/>
                <a:pathLst>
                  <a:path extrusionOk="0" h="2138" w="3322">
                    <a:moveTo>
                      <a:pt x="3278" y="0"/>
                    </a:moveTo>
                    <a:lnTo>
                      <a:pt x="0" y="1903"/>
                    </a:lnTo>
                    <a:lnTo>
                      <a:pt x="44" y="2138"/>
                    </a:lnTo>
                    <a:lnTo>
                      <a:pt x="3322" y="236"/>
                    </a:lnTo>
                    <a:lnTo>
                      <a:pt x="32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2779550" y="4412325"/>
                <a:ext cx="284425" cy="259250"/>
              </a:xfrm>
              <a:custGeom>
                <a:rect b="b" l="l" r="r" t="t"/>
                <a:pathLst>
                  <a:path extrusionOk="0" h="10370" w="11377">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6"/>
              <p:cNvSpPr/>
              <p:nvPr/>
            </p:nvSpPr>
            <p:spPr>
              <a:xfrm>
                <a:off x="2801375" y="4451100"/>
                <a:ext cx="239225" cy="200700"/>
              </a:xfrm>
              <a:custGeom>
                <a:rect b="b" l="l" r="r" t="t"/>
                <a:pathLst>
                  <a:path extrusionOk="0" fill="none" h="8028" w="9569">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6"/>
              <p:cNvSpPr/>
              <p:nvPr/>
            </p:nvSpPr>
            <p:spPr>
              <a:xfrm>
                <a:off x="2462075" y="4396400"/>
                <a:ext cx="54225" cy="47800"/>
              </a:xfrm>
              <a:custGeom>
                <a:rect b="b" l="l" r="r" t="t"/>
                <a:pathLst>
                  <a:path extrusionOk="0" h="1912" w="2169">
                    <a:moveTo>
                      <a:pt x="2028" y="0"/>
                    </a:moveTo>
                    <a:lnTo>
                      <a:pt x="0" y="1176"/>
                    </a:lnTo>
                    <a:lnTo>
                      <a:pt x="142" y="1911"/>
                    </a:lnTo>
                    <a:lnTo>
                      <a:pt x="2169" y="736"/>
                    </a:lnTo>
                    <a:lnTo>
                      <a:pt x="2028"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6"/>
              <p:cNvSpPr/>
              <p:nvPr/>
            </p:nvSpPr>
            <p:spPr>
              <a:xfrm>
                <a:off x="2482450" y="4427750"/>
                <a:ext cx="136100" cy="222550"/>
              </a:xfrm>
              <a:custGeom>
                <a:rect b="b" l="l" r="r" t="t"/>
                <a:pathLst>
                  <a:path extrusionOk="0" h="8902" w="5444">
                    <a:moveTo>
                      <a:pt x="4192" y="1"/>
                    </a:moveTo>
                    <a:lnTo>
                      <a:pt x="0" y="2431"/>
                    </a:lnTo>
                    <a:lnTo>
                      <a:pt x="1252" y="8902"/>
                    </a:lnTo>
                    <a:lnTo>
                      <a:pt x="5444" y="6471"/>
                    </a:lnTo>
                    <a:lnTo>
                      <a:pt x="41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6"/>
              <p:cNvSpPr/>
              <p:nvPr/>
            </p:nvSpPr>
            <p:spPr>
              <a:xfrm>
                <a:off x="2622300" y="4303600"/>
                <a:ext cx="183775" cy="128675"/>
              </a:xfrm>
              <a:custGeom>
                <a:rect b="b" l="l" r="r" t="t"/>
                <a:pathLst>
                  <a:path extrusionOk="0" h="5147" w="7351">
                    <a:moveTo>
                      <a:pt x="7158" y="1"/>
                    </a:moveTo>
                    <a:lnTo>
                      <a:pt x="1" y="4151"/>
                    </a:lnTo>
                    <a:lnTo>
                      <a:pt x="195" y="5147"/>
                    </a:lnTo>
                    <a:lnTo>
                      <a:pt x="7351" y="996"/>
                    </a:lnTo>
                    <a:lnTo>
                      <a:pt x="71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6"/>
              <p:cNvSpPr/>
              <p:nvPr/>
            </p:nvSpPr>
            <p:spPr>
              <a:xfrm>
                <a:off x="2630000" y="4361400"/>
                <a:ext cx="152375" cy="110500"/>
              </a:xfrm>
              <a:custGeom>
                <a:rect b="b" l="l" r="r" t="t"/>
                <a:pathLst>
                  <a:path extrusionOk="0" h="4420" w="6095">
                    <a:moveTo>
                      <a:pt x="5900" y="0"/>
                    </a:moveTo>
                    <a:lnTo>
                      <a:pt x="0" y="3423"/>
                    </a:lnTo>
                    <a:lnTo>
                      <a:pt x="193" y="4419"/>
                    </a:lnTo>
                    <a:lnTo>
                      <a:pt x="6094" y="997"/>
                    </a:lnTo>
                    <a:lnTo>
                      <a:pt x="59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6"/>
              <p:cNvSpPr/>
              <p:nvPr/>
            </p:nvSpPr>
            <p:spPr>
              <a:xfrm>
                <a:off x="2637650" y="4382850"/>
                <a:ext cx="183775" cy="128650"/>
              </a:xfrm>
              <a:custGeom>
                <a:rect b="b" l="l" r="r" t="t"/>
                <a:pathLst>
                  <a:path extrusionOk="0" h="5146" w="7351">
                    <a:moveTo>
                      <a:pt x="7157" y="0"/>
                    </a:moveTo>
                    <a:lnTo>
                      <a:pt x="1" y="4151"/>
                    </a:lnTo>
                    <a:lnTo>
                      <a:pt x="195" y="5146"/>
                    </a:lnTo>
                    <a:lnTo>
                      <a:pt x="7350" y="997"/>
                    </a:lnTo>
                    <a:lnTo>
                      <a:pt x="71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6"/>
              <p:cNvSpPr/>
              <p:nvPr/>
            </p:nvSpPr>
            <p:spPr>
              <a:xfrm>
                <a:off x="2645325" y="4453275"/>
                <a:ext cx="130600" cy="97850"/>
              </a:xfrm>
              <a:custGeom>
                <a:rect b="b" l="l" r="r" t="t"/>
                <a:pathLst>
                  <a:path extrusionOk="0" h="3914" w="5224">
                    <a:moveTo>
                      <a:pt x="5031" y="1"/>
                    </a:moveTo>
                    <a:lnTo>
                      <a:pt x="1" y="2918"/>
                    </a:lnTo>
                    <a:lnTo>
                      <a:pt x="194" y="3913"/>
                    </a:lnTo>
                    <a:lnTo>
                      <a:pt x="5224" y="996"/>
                    </a:lnTo>
                    <a:lnTo>
                      <a:pt x="5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a:off x="2868125" y="4249175"/>
                <a:ext cx="33650" cy="50075"/>
              </a:xfrm>
              <a:custGeom>
                <a:rect b="b" l="l" r="r" t="t"/>
                <a:pathLst>
                  <a:path extrusionOk="0" h="2003" w="1346">
                    <a:moveTo>
                      <a:pt x="1079" y="0"/>
                    </a:moveTo>
                    <a:lnTo>
                      <a:pt x="0" y="627"/>
                    </a:lnTo>
                    <a:lnTo>
                      <a:pt x="265" y="2003"/>
                    </a:lnTo>
                    <a:lnTo>
                      <a:pt x="1346" y="1377"/>
                    </a:lnTo>
                    <a:lnTo>
                      <a:pt x="10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a:off x="2878750" y="4304300"/>
                <a:ext cx="33650" cy="50100"/>
              </a:xfrm>
              <a:custGeom>
                <a:rect b="b" l="l" r="r" t="t"/>
                <a:pathLst>
                  <a:path extrusionOk="0" h="2004" w="1346">
                    <a:moveTo>
                      <a:pt x="1081" y="0"/>
                    </a:moveTo>
                    <a:lnTo>
                      <a:pt x="1" y="626"/>
                    </a:lnTo>
                    <a:lnTo>
                      <a:pt x="268" y="2003"/>
                    </a:lnTo>
                    <a:lnTo>
                      <a:pt x="1346" y="1376"/>
                    </a:lnTo>
                    <a:lnTo>
                      <a:pt x="1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a:off x="2889450" y="4359400"/>
                <a:ext cx="33650" cy="50100"/>
              </a:xfrm>
              <a:custGeom>
                <a:rect b="b" l="l" r="r" t="t"/>
                <a:pathLst>
                  <a:path extrusionOk="0" h="2004" w="1346">
                    <a:moveTo>
                      <a:pt x="1079" y="0"/>
                    </a:moveTo>
                    <a:lnTo>
                      <a:pt x="1" y="627"/>
                    </a:lnTo>
                    <a:lnTo>
                      <a:pt x="267" y="2003"/>
                    </a:lnTo>
                    <a:lnTo>
                      <a:pt x="1346" y="1378"/>
                    </a:lnTo>
                    <a:lnTo>
                      <a:pt x="10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a:off x="2909400" y="4189000"/>
                <a:ext cx="91925" cy="64300"/>
              </a:xfrm>
              <a:custGeom>
                <a:rect b="b" l="l" r="r" t="t"/>
                <a:pathLst>
                  <a:path extrusionOk="0" h="2572" w="3677">
                    <a:moveTo>
                      <a:pt x="3580" y="0"/>
                    </a:moveTo>
                    <a:lnTo>
                      <a:pt x="1" y="2075"/>
                    </a:lnTo>
                    <a:lnTo>
                      <a:pt x="97" y="2572"/>
                    </a:lnTo>
                    <a:lnTo>
                      <a:pt x="3676" y="497"/>
                    </a:lnTo>
                    <a:lnTo>
                      <a:pt x="35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6"/>
              <p:cNvSpPr/>
              <p:nvPr/>
            </p:nvSpPr>
            <p:spPr>
              <a:xfrm>
                <a:off x="2914875" y="4217175"/>
                <a:ext cx="91900" cy="64350"/>
              </a:xfrm>
              <a:custGeom>
                <a:rect b="b" l="l" r="r" t="t"/>
                <a:pathLst>
                  <a:path extrusionOk="0" h="2574" w="3676">
                    <a:moveTo>
                      <a:pt x="3578" y="1"/>
                    </a:moveTo>
                    <a:lnTo>
                      <a:pt x="1" y="2075"/>
                    </a:lnTo>
                    <a:lnTo>
                      <a:pt x="97" y="2574"/>
                    </a:lnTo>
                    <a:lnTo>
                      <a:pt x="3675" y="497"/>
                    </a:lnTo>
                    <a:lnTo>
                      <a:pt x="3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6"/>
              <p:cNvSpPr/>
              <p:nvPr/>
            </p:nvSpPr>
            <p:spPr>
              <a:xfrm>
                <a:off x="2920375" y="4245350"/>
                <a:ext cx="91850" cy="64350"/>
              </a:xfrm>
              <a:custGeom>
                <a:rect b="b" l="l" r="r" t="t"/>
                <a:pathLst>
                  <a:path extrusionOk="0" h="2574" w="3674">
                    <a:moveTo>
                      <a:pt x="3577" y="1"/>
                    </a:moveTo>
                    <a:lnTo>
                      <a:pt x="0" y="2075"/>
                    </a:lnTo>
                    <a:lnTo>
                      <a:pt x="96" y="2574"/>
                    </a:lnTo>
                    <a:lnTo>
                      <a:pt x="3673" y="499"/>
                    </a:lnTo>
                    <a:lnTo>
                      <a:pt x="35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6"/>
              <p:cNvSpPr/>
              <p:nvPr/>
            </p:nvSpPr>
            <p:spPr>
              <a:xfrm>
                <a:off x="2925800" y="4273525"/>
                <a:ext cx="91875" cy="64375"/>
              </a:xfrm>
              <a:custGeom>
                <a:rect b="b" l="l" r="r" t="t"/>
                <a:pathLst>
                  <a:path extrusionOk="0" h="2575" w="3675">
                    <a:moveTo>
                      <a:pt x="3578" y="1"/>
                    </a:moveTo>
                    <a:lnTo>
                      <a:pt x="0" y="2076"/>
                    </a:lnTo>
                    <a:lnTo>
                      <a:pt x="97" y="2574"/>
                    </a:lnTo>
                    <a:lnTo>
                      <a:pt x="3674" y="500"/>
                    </a:lnTo>
                    <a:lnTo>
                      <a:pt x="3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6"/>
              <p:cNvSpPr/>
              <p:nvPr/>
            </p:nvSpPr>
            <p:spPr>
              <a:xfrm>
                <a:off x="2931275" y="4301725"/>
                <a:ext cx="91875" cy="64375"/>
              </a:xfrm>
              <a:custGeom>
                <a:rect b="b" l="l" r="r" t="t"/>
                <a:pathLst>
                  <a:path extrusionOk="0" h="2575" w="3675">
                    <a:moveTo>
                      <a:pt x="3577" y="1"/>
                    </a:moveTo>
                    <a:lnTo>
                      <a:pt x="0" y="2076"/>
                    </a:lnTo>
                    <a:lnTo>
                      <a:pt x="96" y="2574"/>
                    </a:lnTo>
                    <a:lnTo>
                      <a:pt x="3674" y="499"/>
                    </a:lnTo>
                    <a:lnTo>
                      <a:pt x="35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6"/>
              <p:cNvSpPr/>
              <p:nvPr/>
            </p:nvSpPr>
            <p:spPr>
              <a:xfrm>
                <a:off x="2936700" y="4329900"/>
                <a:ext cx="91875" cy="64375"/>
              </a:xfrm>
              <a:custGeom>
                <a:rect b="b" l="l" r="r" t="t"/>
                <a:pathLst>
                  <a:path extrusionOk="0" h="2575" w="3675">
                    <a:moveTo>
                      <a:pt x="3579" y="1"/>
                    </a:moveTo>
                    <a:lnTo>
                      <a:pt x="0" y="2076"/>
                    </a:lnTo>
                    <a:lnTo>
                      <a:pt x="98" y="2574"/>
                    </a:lnTo>
                    <a:lnTo>
                      <a:pt x="3674" y="500"/>
                    </a:lnTo>
                    <a:lnTo>
                      <a:pt x="35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6"/>
              <p:cNvSpPr/>
              <p:nvPr/>
            </p:nvSpPr>
            <p:spPr>
              <a:xfrm>
                <a:off x="2822125" y="4128925"/>
                <a:ext cx="166025" cy="100250"/>
              </a:xfrm>
              <a:custGeom>
                <a:rect b="b" l="l" r="r" t="t"/>
                <a:pathLst>
                  <a:path extrusionOk="0" h="4010" w="6641">
                    <a:moveTo>
                      <a:pt x="6606" y="0"/>
                    </a:moveTo>
                    <a:lnTo>
                      <a:pt x="1" y="3831"/>
                    </a:lnTo>
                    <a:lnTo>
                      <a:pt x="36" y="4009"/>
                    </a:lnTo>
                    <a:lnTo>
                      <a:pt x="6641" y="179"/>
                    </a:lnTo>
                    <a:lnTo>
                      <a:pt x="6606" y="0"/>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6"/>
              <p:cNvSpPr/>
              <p:nvPr/>
            </p:nvSpPr>
            <p:spPr>
              <a:xfrm>
                <a:off x="2316425" y="4007750"/>
                <a:ext cx="749850" cy="925600"/>
              </a:xfrm>
              <a:custGeom>
                <a:rect b="b" l="l" r="r" t="t"/>
                <a:pathLst>
                  <a:path extrusionOk="0" h="37024" w="29994">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6"/>
              <p:cNvSpPr/>
              <p:nvPr/>
            </p:nvSpPr>
            <p:spPr>
              <a:xfrm>
                <a:off x="2316425" y="4007750"/>
                <a:ext cx="749850" cy="925600"/>
              </a:xfrm>
              <a:custGeom>
                <a:rect b="b" l="l" r="r" t="t"/>
                <a:pathLst>
                  <a:path extrusionOk="0" h="37024" w="29994">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46"/>
            <p:cNvGrpSpPr/>
            <p:nvPr/>
          </p:nvGrpSpPr>
          <p:grpSpPr>
            <a:xfrm>
              <a:off x="2567637" y="4061975"/>
              <a:ext cx="814325" cy="880250"/>
              <a:chOff x="2189850" y="3376175"/>
              <a:chExt cx="814325" cy="880250"/>
            </a:xfrm>
          </p:grpSpPr>
          <p:sp>
            <p:nvSpPr>
              <p:cNvPr id="1411" name="Google Shape;1411;p46"/>
              <p:cNvSpPr/>
              <p:nvPr/>
            </p:nvSpPr>
            <p:spPr>
              <a:xfrm>
                <a:off x="2189850" y="3376175"/>
                <a:ext cx="814325" cy="880250"/>
              </a:xfrm>
              <a:custGeom>
                <a:rect b="b" l="l" r="r" t="t"/>
                <a:pathLst>
                  <a:path extrusionOk="0" h="35210" w="32573">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6"/>
              <p:cNvSpPr/>
              <p:nvPr/>
            </p:nvSpPr>
            <p:spPr>
              <a:xfrm>
                <a:off x="2259425" y="3651850"/>
                <a:ext cx="238600" cy="334100"/>
              </a:xfrm>
              <a:custGeom>
                <a:rect b="b" l="l" r="r" t="t"/>
                <a:pathLst>
                  <a:path extrusionOk="0" h="13364" w="9544">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a:off x="2300875" y="3863850"/>
                <a:ext cx="238600" cy="334150"/>
              </a:xfrm>
              <a:custGeom>
                <a:rect b="b" l="l" r="r" t="t"/>
                <a:pathLst>
                  <a:path extrusionOk="0" h="13366" w="9544">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6"/>
              <p:cNvSpPr/>
              <p:nvPr/>
            </p:nvSpPr>
            <p:spPr>
              <a:xfrm>
                <a:off x="2573475" y="3475250"/>
                <a:ext cx="238600" cy="334100"/>
              </a:xfrm>
              <a:custGeom>
                <a:rect b="b" l="l" r="r" t="t"/>
                <a:pathLst>
                  <a:path extrusionOk="0" h="13364" w="9544">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46"/>
            <p:cNvGrpSpPr/>
            <p:nvPr/>
          </p:nvGrpSpPr>
          <p:grpSpPr>
            <a:xfrm>
              <a:off x="2758325" y="4138175"/>
              <a:ext cx="814325" cy="880250"/>
              <a:chOff x="3215525" y="3376175"/>
              <a:chExt cx="814325" cy="880250"/>
            </a:xfrm>
          </p:grpSpPr>
          <p:sp>
            <p:nvSpPr>
              <p:cNvPr id="1416" name="Google Shape;1416;p46"/>
              <p:cNvSpPr/>
              <p:nvPr/>
            </p:nvSpPr>
            <p:spPr>
              <a:xfrm>
                <a:off x="3215525" y="3376175"/>
                <a:ext cx="814325" cy="880250"/>
              </a:xfrm>
              <a:custGeom>
                <a:rect b="b" l="l" r="r" t="t"/>
                <a:pathLst>
                  <a:path extrusionOk="0" h="35210" w="32573">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6"/>
              <p:cNvSpPr/>
              <p:nvPr/>
            </p:nvSpPr>
            <p:spPr>
              <a:xfrm>
                <a:off x="3353525" y="3633000"/>
                <a:ext cx="600250" cy="493725"/>
              </a:xfrm>
              <a:custGeom>
                <a:rect b="b" l="l" r="r" t="t"/>
                <a:pathLst>
                  <a:path extrusionOk="0" h="19749" w="24010">
                    <a:moveTo>
                      <a:pt x="22706" y="1"/>
                    </a:moveTo>
                    <a:lnTo>
                      <a:pt x="1" y="12915"/>
                    </a:lnTo>
                    <a:lnTo>
                      <a:pt x="1303" y="19748"/>
                    </a:lnTo>
                    <a:lnTo>
                      <a:pt x="24010" y="6833"/>
                    </a:lnTo>
                    <a:lnTo>
                      <a:pt x="22706" y="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6"/>
              <p:cNvSpPr/>
              <p:nvPr/>
            </p:nvSpPr>
            <p:spPr>
              <a:xfrm>
                <a:off x="3402750" y="3889275"/>
                <a:ext cx="105325" cy="86675"/>
              </a:xfrm>
              <a:custGeom>
                <a:rect b="b" l="l" r="r" t="t"/>
                <a:pathLst>
                  <a:path extrusionOk="0" h="3467" w="4213">
                    <a:moveTo>
                      <a:pt x="3985" y="1"/>
                    </a:moveTo>
                    <a:lnTo>
                      <a:pt x="0" y="2265"/>
                    </a:lnTo>
                    <a:lnTo>
                      <a:pt x="230" y="3466"/>
                    </a:lnTo>
                    <a:lnTo>
                      <a:pt x="4213" y="1199"/>
                    </a:lnTo>
                    <a:lnTo>
                      <a:pt x="3985"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6"/>
              <p:cNvSpPr/>
              <p:nvPr/>
            </p:nvSpPr>
            <p:spPr>
              <a:xfrm>
                <a:off x="3411925" y="3937250"/>
                <a:ext cx="105325" cy="86675"/>
              </a:xfrm>
              <a:custGeom>
                <a:rect b="b" l="l" r="r" t="t"/>
                <a:pathLst>
                  <a:path extrusionOk="0" h="3467" w="4213">
                    <a:moveTo>
                      <a:pt x="3985" y="1"/>
                    </a:moveTo>
                    <a:lnTo>
                      <a:pt x="0" y="2268"/>
                    </a:lnTo>
                    <a:lnTo>
                      <a:pt x="229" y="3467"/>
                    </a:lnTo>
                    <a:lnTo>
                      <a:pt x="4213" y="1202"/>
                    </a:lnTo>
                    <a:lnTo>
                      <a:pt x="3985"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6"/>
              <p:cNvSpPr/>
              <p:nvPr/>
            </p:nvSpPr>
            <p:spPr>
              <a:xfrm>
                <a:off x="3421050" y="3985300"/>
                <a:ext cx="105350" cy="86675"/>
              </a:xfrm>
              <a:custGeom>
                <a:rect b="b" l="l" r="r" t="t"/>
                <a:pathLst>
                  <a:path extrusionOk="0" h="3467" w="4214">
                    <a:moveTo>
                      <a:pt x="3986" y="1"/>
                    </a:moveTo>
                    <a:lnTo>
                      <a:pt x="1" y="2267"/>
                    </a:lnTo>
                    <a:lnTo>
                      <a:pt x="231" y="3466"/>
                    </a:lnTo>
                    <a:lnTo>
                      <a:pt x="4214" y="1199"/>
                    </a:lnTo>
                    <a:lnTo>
                      <a:pt x="3986"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6"/>
              <p:cNvSpPr/>
              <p:nvPr/>
            </p:nvSpPr>
            <p:spPr>
              <a:xfrm>
                <a:off x="3555350" y="3671250"/>
                <a:ext cx="332425" cy="198775"/>
              </a:xfrm>
              <a:custGeom>
                <a:rect b="b" l="l" r="r" t="t"/>
                <a:pathLst>
                  <a:path extrusionOk="0" h="7951" w="13297">
                    <a:moveTo>
                      <a:pt x="13213" y="1"/>
                    </a:moveTo>
                    <a:lnTo>
                      <a:pt x="1" y="7516"/>
                    </a:lnTo>
                    <a:lnTo>
                      <a:pt x="83" y="7951"/>
                    </a:lnTo>
                    <a:lnTo>
                      <a:pt x="13297" y="434"/>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6"/>
              <p:cNvSpPr/>
              <p:nvPr/>
            </p:nvSpPr>
            <p:spPr>
              <a:xfrm>
                <a:off x="3560025" y="3695825"/>
                <a:ext cx="332425" cy="198725"/>
              </a:xfrm>
              <a:custGeom>
                <a:rect b="b" l="l" r="r" t="t"/>
                <a:pathLst>
                  <a:path extrusionOk="0" h="7949" w="13297">
                    <a:moveTo>
                      <a:pt x="13213" y="0"/>
                    </a:moveTo>
                    <a:lnTo>
                      <a:pt x="1" y="7516"/>
                    </a:lnTo>
                    <a:lnTo>
                      <a:pt x="83" y="7948"/>
                    </a:lnTo>
                    <a:lnTo>
                      <a:pt x="13297" y="434"/>
                    </a:lnTo>
                    <a:lnTo>
                      <a:pt x="13213"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6"/>
              <p:cNvSpPr/>
              <p:nvPr/>
            </p:nvSpPr>
            <p:spPr>
              <a:xfrm>
                <a:off x="3564700" y="3720375"/>
                <a:ext cx="332425" cy="198750"/>
              </a:xfrm>
              <a:custGeom>
                <a:rect b="b" l="l" r="r" t="t"/>
                <a:pathLst>
                  <a:path extrusionOk="0" h="7950" w="13297">
                    <a:moveTo>
                      <a:pt x="13215" y="0"/>
                    </a:moveTo>
                    <a:lnTo>
                      <a:pt x="1" y="7514"/>
                    </a:lnTo>
                    <a:lnTo>
                      <a:pt x="84" y="7949"/>
                    </a:lnTo>
                    <a:lnTo>
                      <a:pt x="13297" y="435"/>
                    </a:lnTo>
                    <a:lnTo>
                      <a:pt x="13215"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6"/>
              <p:cNvSpPr/>
              <p:nvPr/>
            </p:nvSpPr>
            <p:spPr>
              <a:xfrm>
                <a:off x="3569375" y="3744950"/>
                <a:ext cx="332425" cy="198700"/>
              </a:xfrm>
              <a:custGeom>
                <a:rect b="b" l="l" r="r" t="t"/>
                <a:pathLst>
                  <a:path extrusionOk="0" h="7948" w="13297">
                    <a:moveTo>
                      <a:pt x="13213" y="0"/>
                    </a:moveTo>
                    <a:lnTo>
                      <a:pt x="1" y="7514"/>
                    </a:lnTo>
                    <a:lnTo>
                      <a:pt x="84" y="7948"/>
                    </a:lnTo>
                    <a:lnTo>
                      <a:pt x="13297" y="434"/>
                    </a:lnTo>
                    <a:lnTo>
                      <a:pt x="13213"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6"/>
              <p:cNvSpPr/>
              <p:nvPr/>
            </p:nvSpPr>
            <p:spPr>
              <a:xfrm>
                <a:off x="3574100" y="3769475"/>
                <a:ext cx="332425" cy="198750"/>
              </a:xfrm>
              <a:custGeom>
                <a:rect b="b" l="l" r="r" t="t"/>
                <a:pathLst>
                  <a:path extrusionOk="0" h="7950" w="13297">
                    <a:moveTo>
                      <a:pt x="13213" y="1"/>
                    </a:moveTo>
                    <a:lnTo>
                      <a:pt x="0" y="7515"/>
                    </a:lnTo>
                    <a:lnTo>
                      <a:pt x="81" y="7950"/>
                    </a:lnTo>
                    <a:lnTo>
                      <a:pt x="13296" y="436"/>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6"/>
              <p:cNvSpPr/>
              <p:nvPr/>
            </p:nvSpPr>
            <p:spPr>
              <a:xfrm>
                <a:off x="3578775" y="3794050"/>
                <a:ext cx="332425" cy="198725"/>
              </a:xfrm>
              <a:custGeom>
                <a:rect b="b" l="l" r="r" t="t"/>
                <a:pathLst>
                  <a:path extrusionOk="0" h="7949" w="13297">
                    <a:moveTo>
                      <a:pt x="13213" y="1"/>
                    </a:moveTo>
                    <a:lnTo>
                      <a:pt x="0" y="7515"/>
                    </a:lnTo>
                    <a:lnTo>
                      <a:pt x="82" y="7948"/>
                    </a:lnTo>
                    <a:lnTo>
                      <a:pt x="13296" y="433"/>
                    </a:lnTo>
                    <a:lnTo>
                      <a:pt x="13213"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6"/>
              <p:cNvSpPr/>
              <p:nvPr/>
            </p:nvSpPr>
            <p:spPr>
              <a:xfrm>
                <a:off x="3338675" y="3584750"/>
                <a:ext cx="585625" cy="357750"/>
              </a:xfrm>
              <a:custGeom>
                <a:rect b="b" l="l" r="r" t="t"/>
                <a:pathLst>
                  <a:path extrusionOk="0" h="14310" w="23425">
                    <a:moveTo>
                      <a:pt x="23213" y="1"/>
                    </a:moveTo>
                    <a:lnTo>
                      <a:pt x="0" y="13205"/>
                    </a:lnTo>
                    <a:lnTo>
                      <a:pt x="211" y="14309"/>
                    </a:lnTo>
                    <a:lnTo>
                      <a:pt x="23424" y="1108"/>
                    </a:lnTo>
                    <a:lnTo>
                      <a:pt x="23213" y="1"/>
                    </a:lnTo>
                    <a:close/>
                  </a:path>
                </a:pathLst>
              </a:custGeom>
              <a:solidFill>
                <a:srgbClr val="F3F3F3">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a:off x="3352125" y="3883175"/>
                <a:ext cx="56975" cy="46675"/>
              </a:xfrm>
              <a:custGeom>
                <a:rect b="b" l="l" r="r" t="t"/>
                <a:pathLst>
                  <a:path extrusionOk="0" h="1867" w="2279">
                    <a:moveTo>
                      <a:pt x="2156" y="0"/>
                    </a:moveTo>
                    <a:lnTo>
                      <a:pt x="1" y="1226"/>
                    </a:lnTo>
                    <a:lnTo>
                      <a:pt x="124" y="1866"/>
                    </a:lnTo>
                    <a:lnTo>
                      <a:pt x="2279" y="640"/>
                    </a:lnTo>
                    <a:lnTo>
                      <a:pt x="2156" y="0"/>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6"/>
              <p:cNvSpPr/>
              <p:nvPr/>
            </p:nvSpPr>
            <p:spPr>
              <a:xfrm>
                <a:off x="3734650" y="3603125"/>
                <a:ext cx="176275" cy="103775"/>
              </a:xfrm>
              <a:custGeom>
                <a:rect b="b" l="l" r="r" t="t"/>
                <a:pathLst>
                  <a:path extrusionOk="0" h="4151" w="7051">
                    <a:moveTo>
                      <a:pt x="7021" y="1"/>
                    </a:moveTo>
                    <a:lnTo>
                      <a:pt x="1" y="3994"/>
                    </a:lnTo>
                    <a:lnTo>
                      <a:pt x="31" y="4150"/>
                    </a:lnTo>
                    <a:lnTo>
                      <a:pt x="7050" y="157"/>
                    </a:lnTo>
                    <a:lnTo>
                      <a:pt x="7021" y="1"/>
                    </a:lnTo>
                    <a:close/>
                  </a:path>
                </a:pathLst>
              </a:custGeom>
              <a:solidFill>
                <a:srgbClr val="000000">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