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666A"/>
    <a:srgbClr val="4B3515"/>
    <a:srgbClr val="2CA6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1" d="100"/>
          <a:sy n="71" d="100"/>
        </p:scale>
        <p:origin x="67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211C7B-96F1-4E9E-867D-99BE5EEC0C7D}" type="datetimeFigureOut">
              <a:rPr lang="fr-FR" smtClean="0"/>
              <a:t>17/02/2023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5C111F-9B3E-4F92-B0CB-B9139E06334C}" type="slidenum">
              <a:rPr lang="fr-FR" smtClean="0"/>
              <a:t>‹N°›</a:t>
            </a:fld>
            <a:endParaRPr lang="fr-FR"/>
          </a:p>
        </p:txBody>
      </p:sp>
    </p:spTree>
    <p:extLst>
      <p:ext uri="{BB962C8B-B14F-4D97-AF65-F5344CB8AC3E}">
        <p14:creationId xmlns:p14="http://schemas.microsoft.com/office/powerpoint/2010/main" val="2696836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65C111F-9B3E-4F92-B0CB-B9139E06334C}" type="slidenum">
              <a:rPr lang="fr-FR" smtClean="0"/>
              <a:t>7</a:t>
            </a:fld>
            <a:endParaRPr lang="fr-FR"/>
          </a:p>
        </p:txBody>
      </p:sp>
    </p:spTree>
    <p:extLst>
      <p:ext uri="{BB962C8B-B14F-4D97-AF65-F5344CB8AC3E}">
        <p14:creationId xmlns:p14="http://schemas.microsoft.com/office/powerpoint/2010/main" val="30021918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266913" y="2655800"/>
            <a:ext cx="7743200" cy="15464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7733" b="1"/>
            </a:lvl1pPr>
            <a:lvl2pPr lvl="1">
              <a:spcBef>
                <a:spcPts val="0"/>
              </a:spcBef>
              <a:spcAft>
                <a:spcPts val="0"/>
              </a:spcAft>
              <a:buSzPts val="5800"/>
              <a:buNone/>
              <a:defRPr sz="7733" b="1"/>
            </a:lvl2pPr>
            <a:lvl3pPr lvl="2">
              <a:spcBef>
                <a:spcPts val="0"/>
              </a:spcBef>
              <a:spcAft>
                <a:spcPts val="0"/>
              </a:spcAft>
              <a:buSzPts val="5800"/>
              <a:buNone/>
              <a:defRPr sz="7733" b="1"/>
            </a:lvl3pPr>
            <a:lvl4pPr lvl="3">
              <a:spcBef>
                <a:spcPts val="0"/>
              </a:spcBef>
              <a:spcAft>
                <a:spcPts val="0"/>
              </a:spcAft>
              <a:buSzPts val="5800"/>
              <a:buNone/>
              <a:defRPr sz="7733" b="1"/>
            </a:lvl4pPr>
            <a:lvl5pPr lvl="4">
              <a:spcBef>
                <a:spcPts val="0"/>
              </a:spcBef>
              <a:spcAft>
                <a:spcPts val="0"/>
              </a:spcAft>
              <a:buSzPts val="5800"/>
              <a:buNone/>
              <a:defRPr sz="7733" b="1"/>
            </a:lvl5pPr>
            <a:lvl6pPr lvl="5">
              <a:spcBef>
                <a:spcPts val="0"/>
              </a:spcBef>
              <a:spcAft>
                <a:spcPts val="0"/>
              </a:spcAft>
              <a:buSzPts val="5800"/>
              <a:buNone/>
              <a:defRPr sz="7733" b="1"/>
            </a:lvl6pPr>
            <a:lvl7pPr lvl="6">
              <a:spcBef>
                <a:spcPts val="0"/>
              </a:spcBef>
              <a:spcAft>
                <a:spcPts val="0"/>
              </a:spcAft>
              <a:buSzPts val="5800"/>
              <a:buNone/>
              <a:defRPr sz="7733" b="1"/>
            </a:lvl7pPr>
            <a:lvl8pPr lvl="7">
              <a:spcBef>
                <a:spcPts val="0"/>
              </a:spcBef>
              <a:spcAft>
                <a:spcPts val="0"/>
              </a:spcAft>
              <a:buSzPts val="5800"/>
              <a:buNone/>
              <a:defRPr sz="7733" b="1"/>
            </a:lvl8pPr>
            <a:lvl9pPr lvl="8">
              <a:spcBef>
                <a:spcPts val="0"/>
              </a:spcBef>
              <a:spcAft>
                <a:spcPts val="0"/>
              </a:spcAft>
              <a:buSzPts val="5800"/>
              <a:buNone/>
              <a:defRPr sz="7733" b="1"/>
            </a:lvl9pPr>
          </a:lstStyle>
          <a:p>
            <a:endParaRPr/>
          </a:p>
        </p:txBody>
      </p:sp>
      <p:sp>
        <p:nvSpPr>
          <p:cNvPr id="11" name="Google Shape;11;p2"/>
          <p:cNvSpPr/>
          <p:nvPr/>
        </p:nvSpPr>
        <p:spPr>
          <a:xfrm>
            <a:off x="9783375" y="6173432"/>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 name="Google Shape;12;p2"/>
          <p:cNvSpPr/>
          <p:nvPr/>
        </p:nvSpPr>
        <p:spPr>
          <a:xfrm>
            <a:off x="10386991" y="5576535"/>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 name="Google Shape;13;p2"/>
          <p:cNvSpPr/>
          <p:nvPr/>
        </p:nvSpPr>
        <p:spPr>
          <a:xfrm>
            <a:off x="11857671" y="4444464"/>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 name="Google Shape;14;p2"/>
          <p:cNvSpPr/>
          <p:nvPr/>
        </p:nvSpPr>
        <p:spPr>
          <a:xfrm>
            <a:off x="11695069" y="6565033"/>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 name="Google Shape;15;p2"/>
          <p:cNvSpPr/>
          <p:nvPr/>
        </p:nvSpPr>
        <p:spPr>
          <a:xfrm>
            <a:off x="3181688" y="677512"/>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 name="Google Shape;16;p2"/>
          <p:cNvSpPr/>
          <p:nvPr/>
        </p:nvSpPr>
        <p:spPr>
          <a:xfrm>
            <a:off x="639280" y="3605307"/>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 name="Google Shape;17;p2"/>
          <p:cNvSpPr/>
          <p:nvPr/>
        </p:nvSpPr>
        <p:spPr>
          <a:xfrm>
            <a:off x="348720" y="857463"/>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 name="Google Shape;18;p2"/>
          <p:cNvSpPr/>
          <p:nvPr/>
        </p:nvSpPr>
        <p:spPr>
          <a:xfrm>
            <a:off x="676313" y="1441151"/>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 name="Google Shape;19;p2"/>
          <p:cNvSpPr/>
          <p:nvPr/>
        </p:nvSpPr>
        <p:spPr>
          <a:xfrm>
            <a:off x="11085359" y="4833763"/>
            <a:ext cx="192400" cy="1920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 name="Google Shape;20;p2"/>
          <p:cNvSpPr/>
          <p:nvPr/>
        </p:nvSpPr>
        <p:spPr>
          <a:xfrm>
            <a:off x="11843811" y="5582348"/>
            <a:ext cx="192400" cy="1920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 name="Google Shape;21;p2"/>
          <p:cNvSpPr/>
          <p:nvPr/>
        </p:nvSpPr>
        <p:spPr>
          <a:xfrm>
            <a:off x="211084" y="2128745"/>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 name="Google Shape;22;p2"/>
          <p:cNvSpPr/>
          <p:nvPr/>
        </p:nvSpPr>
        <p:spPr>
          <a:xfrm>
            <a:off x="1861977" y="301904"/>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 name="Google Shape;23;p2"/>
          <p:cNvSpPr/>
          <p:nvPr/>
        </p:nvSpPr>
        <p:spPr>
          <a:xfrm>
            <a:off x="823323" y="2667459"/>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 name="Google Shape;24;p2"/>
          <p:cNvSpPr/>
          <p:nvPr/>
        </p:nvSpPr>
        <p:spPr>
          <a:xfrm>
            <a:off x="4567031" y="517173"/>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 name="Google Shape;25;p2"/>
          <p:cNvSpPr/>
          <p:nvPr/>
        </p:nvSpPr>
        <p:spPr>
          <a:xfrm>
            <a:off x="10685372" y="6090061"/>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1897672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1 column 1">
  <p:cSld name="Title + 1 column 1">
    <p:spTree>
      <p:nvGrpSpPr>
        <p:cNvPr id="1" name="Shape 66"/>
        <p:cNvGrpSpPr/>
        <p:nvPr/>
      </p:nvGrpSpPr>
      <p:grpSpPr>
        <a:xfrm>
          <a:off x="0" y="0"/>
          <a:ext cx="0" cy="0"/>
          <a:chOff x="0" y="0"/>
          <a:chExt cx="0" cy="0"/>
        </a:xfrm>
      </p:grpSpPr>
      <p:cxnSp>
        <p:nvCxnSpPr>
          <p:cNvPr id="67" name="Google Shape;67;p12"/>
          <p:cNvCxnSpPr/>
          <p:nvPr/>
        </p:nvCxnSpPr>
        <p:spPr>
          <a:xfrm>
            <a:off x="0" y="1508967"/>
            <a:ext cx="1834400" cy="0"/>
          </a:xfrm>
          <a:prstGeom prst="straightConnector1">
            <a:avLst/>
          </a:prstGeom>
          <a:noFill/>
          <a:ln w="9525" cap="flat" cmpd="sng">
            <a:solidFill>
              <a:srgbClr val="CCCCCC"/>
            </a:solidFill>
            <a:prstDash val="solid"/>
            <a:round/>
            <a:headEnd type="none" w="med" len="med"/>
            <a:tailEnd type="none" w="med" len="med"/>
          </a:ln>
        </p:spPr>
      </p:cxnSp>
      <p:sp>
        <p:nvSpPr>
          <p:cNvPr id="68" name="Google Shape;68;p12"/>
          <p:cNvSpPr/>
          <p:nvPr/>
        </p:nvSpPr>
        <p:spPr>
          <a:xfrm>
            <a:off x="1089967" y="1238356"/>
            <a:ext cx="541200" cy="541200"/>
          </a:xfrm>
          <a:prstGeom prst="ellipse">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9" name="Google Shape;69;p12"/>
          <p:cNvSpPr txBox="1">
            <a:spLocks noGrp="1"/>
          </p:cNvSpPr>
          <p:nvPr>
            <p:ph type="title"/>
          </p:nvPr>
        </p:nvSpPr>
        <p:spPr>
          <a:xfrm>
            <a:off x="1841667" y="1194816"/>
            <a:ext cx="5171200" cy="5808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667" b="1">
                <a:latin typeface="Lora"/>
                <a:ea typeface="Lora"/>
                <a:cs typeface="Lora"/>
                <a:sym typeface="Lora"/>
              </a:defRPr>
            </a:lvl1pPr>
            <a:lvl2pPr lvl="1" rtl="0">
              <a:spcBef>
                <a:spcPts val="0"/>
              </a:spcBef>
              <a:spcAft>
                <a:spcPts val="0"/>
              </a:spcAft>
              <a:buSzPts val="2000"/>
              <a:buFont typeface="Lora"/>
              <a:buNone/>
              <a:defRPr sz="2667" b="1">
                <a:highlight>
                  <a:srgbClr val="FFFFFF"/>
                </a:highlight>
                <a:latin typeface="Lora"/>
                <a:ea typeface="Lora"/>
                <a:cs typeface="Lora"/>
                <a:sym typeface="Lora"/>
              </a:defRPr>
            </a:lvl2pPr>
            <a:lvl3pPr lvl="2" rtl="0">
              <a:spcBef>
                <a:spcPts val="0"/>
              </a:spcBef>
              <a:spcAft>
                <a:spcPts val="0"/>
              </a:spcAft>
              <a:buSzPts val="2000"/>
              <a:buFont typeface="Lora"/>
              <a:buNone/>
              <a:defRPr sz="2667" b="1">
                <a:highlight>
                  <a:srgbClr val="FFFFFF"/>
                </a:highlight>
                <a:latin typeface="Lora"/>
                <a:ea typeface="Lora"/>
                <a:cs typeface="Lora"/>
                <a:sym typeface="Lora"/>
              </a:defRPr>
            </a:lvl3pPr>
            <a:lvl4pPr lvl="3" rtl="0">
              <a:spcBef>
                <a:spcPts val="0"/>
              </a:spcBef>
              <a:spcAft>
                <a:spcPts val="0"/>
              </a:spcAft>
              <a:buSzPts val="2000"/>
              <a:buFont typeface="Lora"/>
              <a:buNone/>
              <a:defRPr sz="2667" b="1">
                <a:highlight>
                  <a:srgbClr val="FFFFFF"/>
                </a:highlight>
                <a:latin typeface="Lora"/>
                <a:ea typeface="Lora"/>
                <a:cs typeface="Lora"/>
                <a:sym typeface="Lora"/>
              </a:defRPr>
            </a:lvl4pPr>
            <a:lvl5pPr lvl="4" rtl="0">
              <a:spcBef>
                <a:spcPts val="0"/>
              </a:spcBef>
              <a:spcAft>
                <a:spcPts val="0"/>
              </a:spcAft>
              <a:buSzPts val="2000"/>
              <a:buFont typeface="Lora"/>
              <a:buNone/>
              <a:defRPr sz="2667" b="1">
                <a:highlight>
                  <a:srgbClr val="FFFFFF"/>
                </a:highlight>
                <a:latin typeface="Lora"/>
                <a:ea typeface="Lora"/>
                <a:cs typeface="Lora"/>
                <a:sym typeface="Lora"/>
              </a:defRPr>
            </a:lvl5pPr>
            <a:lvl6pPr lvl="5" rtl="0">
              <a:spcBef>
                <a:spcPts val="0"/>
              </a:spcBef>
              <a:spcAft>
                <a:spcPts val="0"/>
              </a:spcAft>
              <a:buSzPts val="2000"/>
              <a:buFont typeface="Lora"/>
              <a:buNone/>
              <a:defRPr sz="2667" b="1">
                <a:highlight>
                  <a:srgbClr val="FFFFFF"/>
                </a:highlight>
                <a:latin typeface="Lora"/>
                <a:ea typeface="Lora"/>
                <a:cs typeface="Lora"/>
                <a:sym typeface="Lora"/>
              </a:defRPr>
            </a:lvl6pPr>
            <a:lvl7pPr lvl="6" rtl="0">
              <a:spcBef>
                <a:spcPts val="0"/>
              </a:spcBef>
              <a:spcAft>
                <a:spcPts val="0"/>
              </a:spcAft>
              <a:buSzPts val="2000"/>
              <a:buFont typeface="Lora"/>
              <a:buNone/>
              <a:defRPr sz="2667" b="1">
                <a:highlight>
                  <a:srgbClr val="FFFFFF"/>
                </a:highlight>
                <a:latin typeface="Lora"/>
                <a:ea typeface="Lora"/>
                <a:cs typeface="Lora"/>
                <a:sym typeface="Lora"/>
              </a:defRPr>
            </a:lvl7pPr>
            <a:lvl8pPr lvl="7" rtl="0">
              <a:spcBef>
                <a:spcPts val="0"/>
              </a:spcBef>
              <a:spcAft>
                <a:spcPts val="0"/>
              </a:spcAft>
              <a:buSzPts val="2000"/>
              <a:buFont typeface="Lora"/>
              <a:buNone/>
              <a:defRPr sz="2667" b="1">
                <a:highlight>
                  <a:srgbClr val="FFFFFF"/>
                </a:highlight>
                <a:latin typeface="Lora"/>
                <a:ea typeface="Lora"/>
                <a:cs typeface="Lora"/>
                <a:sym typeface="Lora"/>
              </a:defRPr>
            </a:lvl8pPr>
            <a:lvl9pPr lvl="8" rtl="0">
              <a:spcBef>
                <a:spcPts val="0"/>
              </a:spcBef>
              <a:spcAft>
                <a:spcPts val="0"/>
              </a:spcAft>
              <a:buSzPts val="2000"/>
              <a:buFont typeface="Lora"/>
              <a:buNone/>
              <a:defRPr sz="2667" b="1">
                <a:highlight>
                  <a:srgbClr val="FFFFFF"/>
                </a:highlight>
                <a:latin typeface="Lora"/>
                <a:ea typeface="Lora"/>
                <a:cs typeface="Lora"/>
                <a:sym typeface="Lora"/>
              </a:defRPr>
            </a:lvl9pPr>
          </a:lstStyle>
          <a:p>
            <a:endParaRPr/>
          </a:p>
        </p:txBody>
      </p:sp>
      <p:sp>
        <p:nvSpPr>
          <p:cNvPr id="70" name="Google Shape;70;p12"/>
          <p:cNvSpPr txBox="1">
            <a:spLocks noGrp="1"/>
          </p:cNvSpPr>
          <p:nvPr>
            <p:ph type="body" idx="1"/>
          </p:nvPr>
        </p:nvSpPr>
        <p:spPr>
          <a:xfrm>
            <a:off x="1841667" y="2155293"/>
            <a:ext cx="9079600" cy="4149600"/>
          </a:xfrm>
          <a:prstGeom prst="rect">
            <a:avLst/>
          </a:prstGeom>
        </p:spPr>
        <p:txBody>
          <a:bodyPr spcFirstLastPara="1" wrap="square" lIns="91425" tIns="91425" rIns="91425" bIns="91425" anchor="t" anchorCtr="0">
            <a:noAutofit/>
          </a:bodyPr>
          <a:lstStyle>
            <a:lvl1pPr marL="609585" lvl="0" indent="-507987" rtl="0">
              <a:spcBef>
                <a:spcPts val="800"/>
              </a:spcBef>
              <a:spcAft>
                <a:spcPts val="0"/>
              </a:spcAft>
              <a:buClr>
                <a:srgbClr val="FFCD00"/>
              </a:buClr>
              <a:buSzPts val="2400"/>
              <a:buFont typeface="Quattrocento Sans"/>
              <a:buChar char="◉"/>
              <a:defRPr sz="3200">
                <a:latin typeface="Quattrocento Sans"/>
                <a:ea typeface="Quattrocento Sans"/>
                <a:cs typeface="Quattrocento Sans"/>
                <a:sym typeface="Quattrocento Sans"/>
              </a:defRPr>
            </a:lvl1pPr>
            <a:lvl2pPr marL="1219170" lvl="1" indent="-474121" rtl="0">
              <a:spcBef>
                <a:spcPts val="0"/>
              </a:spcBef>
              <a:spcAft>
                <a:spcPts val="0"/>
              </a:spcAft>
              <a:buClr>
                <a:srgbClr val="FFCD00"/>
              </a:buClr>
              <a:buSzPts val="2000"/>
              <a:buFont typeface="Quattrocento Sans"/>
              <a:buChar char="○"/>
              <a:defRPr sz="2667">
                <a:latin typeface="Quattrocento Sans"/>
                <a:ea typeface="Quattrocento Sans"/>
                <a:cs typeface="Quattrocento Sans"/>
                <a:sym typeface="Quattrocento Sans"/>
              </a:defRPr>
            </a:lvl2pPr>
            <a:lvl3pPr marL="1828754" lvl="2" indent="-474121" rtl="0">
              <a:spcBef>
                <a:spcPts val="0"/>
              </a:spcBef>
              <a:spcAft>
                <a:spcPts val="0"/>
              </a:spcAft>
              <a:buClr>
                <a:srgbClr val="FFCD00"/>
              </a:buClr>
              <a:buSzPts val="2000"/>
              <a:buFont typeface="Quattrocento Sans"/>
              <a:buChar char="◉"/>
              <a:defRPr sz="2667">
                <a:latin typeface="Quattrocento Sans"/>
                <a:ea typeface="Quattrocento Sans"/>
                <a:cs typeface="Quattrocento Sans"/>
                <a:sym typeface="Quattrocento Sans"/>
              </a:defRPr>
            </a:lvl3pPr>
            <a:lvl4pPr marL="2438339" lvl="3" indent="-457189" rtl="0">
              <a:spcBef>
                <a:spcPts val="0"/>
              </a:spcBef>
              <a:spcAft>
                <a:spcPts val="0"/>
              </a:spcAft>
              <a:buClr>
                <a:srgbClr val="FFCD00"/>
              </a:buClr>
              <a:buSzPts val="1800"/>
              <a:buFont typeface="Quattrocento Sans"/>
              <a:buChar char="●"/>
              <a:defRPr sz="2400">
                <a:latin typeface="Quattrocento Sans"/>
                <a:ea typeface="Quattrocento Sans"/>
                <a:cs typeface="Quattrocento Sans"/>
                <a:sym typeface="Quattrocento Sans"/>
              </a:defRPr>
            </a:lvl4pPr>
            <a:lvl5pPr marL="3047924" lvl="4" indent="-457189" rtl="0">
              <a:spcBef>
                <a:spcPts val="0"/>
              </a:spcBef>
              <a:spcAft>
                <a:spcPts val="0"/>
              </a:spcAft>
              <a:buClr>
                <a:srgbClr val="FFCD00"/>
              </a:buClr>
              <a:buSzPts val="1800"/>
              <a:buFont typeface="Quattrocento Sans"/>
              <a:buChar char="○"/>
              <a:defRPr sz="2400">
                <a:latin typeface="Quattrocento Sans"/>
                <a:ea typeface="Quattrocento Sans"/>
                <a:cs typeface="Quattrocento Sans"/>
                <a:sym typeface="Quattrocento Sans"/>
              </a:defRPr>
            </a:lvl5pPr>
            <a:lvl6pPr marL="3657509" lvl="5" indent="-457189" rtl="0">
              <a:spcBef>
                <a:spcPts val="0"/>
              </a:spcBef>
              <a:spcAft>
                <a:spcPts val="0"/>
              </a:spcAft>
              <a:buClr>
                <a:srgbClr val="FFCD00"/>
              </a:buClr>
              <a:buSzPts val="1800"/>
              <a:buFont typeface="Quattrocento Sans"/>
              <a:buChar char="■"/>
              <a:defRPr sz="2400">
                <a:latin typeface="Quattrocento Sans"/>
                <a:ea typeface="Quattrocento Sans"/>
                <a:cs typeface="Quattrocento Sans"/>
                <a:sym typeface="Quattrocento Sans"/>
              </a:defRPr>
            </a:lvl6pPr>
            <a:lvl7pPr marL="4267093" lvl="6" indent="-457189" rtl="0">
              <a:spcBef>
                <a:spcPts val="0"/>
              </a:spcBef>
              <a:spcAft>
                <a:spcPts val="0"/>
              </a:spcAft>
              <a:buClr>
                <a:srgbClr val="FFCD00"/>
              </a:buClr>
              <a:buSzPts val="1800"/>
              <a:buFont typeface="Quattrocento Sans"/>
              <a:buChar char="●"/>
              <a:defRPr sz="2400">
                <a:latin typeface="Quattrocento Sans"/>
                <a:ea typeface="Quattrocento Sans"/>
                <a:cs typeface="Quattrocento Sans"/>
                <a:sym typeface="Quattrocento Sans"/>
              </a:defRPr>
            </a:lvl7pPr>
            <a:lvl8pPr marL="4876678" lvl="7" indent="-457189" rtl="0">
              <a:spcBef>
                <a:spcPts val="0"/>
              </a:spcBef>
              <a:spcAft>
                <a:spcPts val="0"/>
              </a:spcAft>
              <a:buClr>
                <a:srgbClr val="FFCD00"/>
              </a:buClr>
              <a:buSzPts val="1800"/>
              <a:buFont typeface="Quattrocento Sans"/>
              <a:buChar char="○"/>
              <a:defRPr sz="2400">
                <a:latin typeface="Quattrocento Sans"/>
                <a:ea typeface="Quattrocento Sans"/>
                <a:cs typeface="Quattrocento Sans"/>
                <a:sym typeface="Quattrocento Sans"/>
              </a:defRPr>
            </a:lvl8pPr>
            <a:lvl9pPr marL="5486263" lvl="8" indent="-457189" rtl="0">
              <a:spcBef>
                <a:spcPts val="0"/>
              </a:spcBef>
              <a:spcAft>
                <a:spcPts val="0"/>
              </a:spcAft>
              <a:buClr>
                <a:srgbClr val="FFCD00"/>
              </a:buClr>
              <a:buSzPts val="1800"/>
              <a:buFont typeface="Quattrocento Sans"/>
              <a:buChar char="■"/>
              <a:defRPr sz="2400">
                <a:latin typeface="Quattrocento Sans"/>
                <a:ea typeface="Quattrocento Sans"/>
                <a:cs typeface="Quattrocento Sans"/>
                <a:sym typeface="Quattrocento Sans"/>
              </a:defRPr>
            </a:lvl9pPr>
          </a:lstStyle>
          <a:p>
            <a:endParaRPr/>
          </a:p>
        </p:txBody>
      </p:sp>
      <p:cxnSp>
        <p:nvCxnSpPr>
          <p:cNvPr id="71" name="Google Shape;71;p12"/>
          <p:cNvCxnSpPr/>
          <p:nvPr/>
        </p:nvCxnSpPr>
        <p:spPr>
          <a:xfrm>
            <a:off x="7020867" y="1508967"/>
            <a:ext cx="5171200" cy="0"/>
          </a:xfrm>
          <a:prstGeom prst="straightConnector1">
            <a:avLst/>
          </a:prstGeom>
          <a:noFill/>
          <a:ln w="9525" cap="flat" cmpd="sng">
            <a:solidFill>
              <a:srgbClr val="CCCCCC"/>
            </a:solidFill>
            <a:prstDash val="solid"/>
            <a:round/>
            <a:headEnd type="none" w="med" len="med"/>
            <a:tailEnd type="none" w="med" len="med"/>
          </a:ln>
        </p:spPr>
      </p:cxnSp>
      <p:sp>
        <p:nvSpPr>
          <p:cNvPr id="72" name="Google Shape;72;p12"/>
          <p:cNvSpPr txBox="1">
            <a:spLocks noGrp="1"/>
          </p:cNvSpPr>
          <p:nvPr>
            <p:ph type="sldNum" idx="12"/>
          </p:nvPr>
        </p:nvSpPr>
        <p:spPr>
          <a:xfrm>
            <a:off x="11390969" y="6333135"/>
            <a:ext cx="731600" cy="5248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a:solidFill>
                  <a:srgbClr val="0091EA"/>
                </a:solidFill>
              </a:rPr>
              <a:pPr/>
              <a:t>‹N°›</a:t>
            </a:fld>
            <a:endParaRPr>
              <a:solidFill>
                <a:srgbClr val="0091EA"/>
              </a:solidFill>
            </a:endParaRPr>
          </a:p>
        </p:txBody>
      </p:sp>
    </p:spTree>
    <p:extLst>
      <p:ext uri="{BB962C8B-B14F-4D97-AF65-F5344CB8AC3E}">
        <p14:creationId xmlns:p14="http://schemas.microsoft.com/office/powerpoint/2010/main" val="1149145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73"/>
        <p:cNvGrpSpPr/>
        <p:nvPr/>
      </p:nvGrpSpPr>
      <p:grpSpPr>
        <a:xfrm>
          <a:off x="0" y="0"/>
          <a:ext cx="0" cy="0"/>
          <a:chOff x="0" y="0"/>
          <a:chExt cx="0" cy="0"/>
        </a:xfrm>
      </p:grpSpPr>
      <p:sp>
        <p:nvSpPr>
          <p:cNvPr id="74" name="Google Shape;74;p13"/>
          <p:cNvSpPr txBox="1">
            <a:spLocks noGrp="1"/>
          </p:cNvSpPr>
          <p:nvPr>
            <p:ph type="sldNum" idx="12"/>
          </p:nvPr>
        </p:nvSpPr>
        <p:spPr>
          <a:xfrm>
            <a:off x="11307445" y="6333135"/>
            <a:ext cx="731600" cy="5248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a:solidFill>
                  <a:srgbClr val="0091EA"/>
                </a:solidFill>
              </a:rPr>
              <a:pPr/>
              <a:t>‹N°›</a:t>
            </a:fld>
            <a:endParaRPr>
              <a:solidFill>
                <a:srgbClr val="0091EA"/>
              </a:solidFill>
            </a:endParaRPr>
          </a:p>
        </p:txBody>
      </p:sp>
    </p:spTree>
    <p:extLst>
      <p:ext uri="{BB962C8B-B14F-4D97-AF65-F5344CB8AC3E}">
        <p14:creationId xmlns:p14="http://schemas.microsoft.com/office/powerpoint/2010/main" val="3507711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2061367" y="2339725"/>
            <a:ext cx="77768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5867" b="1"/>
            </a:lvl1pPr>
            <a:lvl2pPr lvl="1" rtl="0">
              <a:spcBef>
                <a:spcPts val="0"/>
              </a:spcBef>
              <a:spcAft>
                <a:spcPts val="0"/>
              </a:spcAft>
              <a:buSzPts val="4400"/>
              <a:buNone/>
              <a:defRPr sz="5867" b="1"/>
            </a:lvl2pPr>
            <a:lvl3pPr lvl="2" rtl="0">
              <a:spcBef>
                <a:spcPts val="0"/>
              </a:spcBef>
              <a:spcAft>
                <a:spcPts val="0"/>
              </a:spcAft>
              <a:buSzPts val="4400"/>
              <a:buNone/>
              <a:defRPr sz="5867" b="1"/>
            </a:lvl3pPr>
            <a:lvl4pPr lvl="3" rtl="0">
              <a:spcBef>
                <a:spcPts val="0"/>
              </a:spcBef>
              <a:spcAft>
                <a:spcPts val="0"/>
              </a:spcAft>
              <a:buSzPts val="4400"/>
              <a:buNone/>
              <a:defRPr sz="5867" b="1"/>
            </a:lvl4pPr>
            <a:lvl5pPr lvl="4" rtl="0">
              <a:spcBef>
                <a:spcPts val="0"/>
              </a:spcBef>
              <a:spcAft>
                <a:spcPts val="0"/>
              </a:spcAft>
              <a:buSzPts val="4400"/>
              <a:buNone/>
              <a:defRPr sz="5867" b="1"/>
            </a:lvl5pPr>
            <a:lvl6pPr lvl="5" rtl="0">
              <a:spcBef>
                <a:spcPts val="0"/>
              </a:spcBef>
              <a:spcAft>
                <a:spcPts val="0"/>
              </a:spcAft>
              <a:buSzPts val="4400"/>
              <a:buNone/>
              <a:defRPr sz="5867" b="1"/>
            </a:lvl6pPr>
            <a:lvl7pPr lvl="6" rtl="0">
              <a:spcBef>
                <a:spcPts val="0"/>
              </a:spcBef>
              <a:spcAft>
                <a:spcPts val="0"/>
              </a:spcAft>
              <a:buSzPts val="4400"/>
              <a:buNone/>
              <a:defRPr sz="5867" b="1"/>
            </a:lvl7pPr>
            <a:lvl8pPr lvl="7" rtl="0">
              <a:spcBef>
                <a:spcPts val="0"/>
              </a:spcBef>
              <a:spcAft>
                <a:spcPts val="0"/>
              </a:spcAft>
              <a:buSzPts val="4400"/>
              <a:buNone/>
              <a:defRPr sz="5867" b="1"/>
            </a:lvl8pPr>
            <a:lvl9pPr lvl="8" rtl="0">
              <a:spcBef>
                <a:spcPts val="0"/>
              </a:spcBef>
              <a:spcAft>
                <a:spcPts val="0"/>
              </a:spcAft>
              <a:buSzPts val="4400"/>
              <a:buNone/>
              <a:defRPr sz="5867" b="1"/>
            </a:lvl9pPr>
          </a:lstStyle>
          <a:p>
            <a:endParaRPr/>
          </a:p>
        </p:txBody>
      </p:sp>
      <p:sp>
        <p:nvSpPr>
          <p:cNvPr id="28" name="Google Shape;28;p3"/>
          <p:cNvSpPr txBox="1">
            <a:spLocks noGrp="1"/>
          </p:cNvSpPr>
          <p:nvPr>
            <p:ph type="subTitle" idx="1"/>
          </p:nvPr>
        </p:nvSpPr>
        <p:spPr>
          <a:xfrm>
            <a:off x="2061367" y="4015348"/>
            <a:ext cx="77768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4000">
                <a:solidFill>
                  <a:schemeClr val="accent3"/>
                </a:solidFill>
              </a:defRPr>
            </a:lvl2pPr>
            <a:lvl3pPr lvl="2" rtl="0">
              <a:spcBef>
                <a:spcPts val="0"/>
              </a:spcBef>
              <a:spcAft>
                <a:spcPts val="0"/>
              </a:spcAft>
              <a:buClr>
                <a:schemeClr val="accent3"/>
              </a:buClr>
              <a:buSzPts val="3000"/>
              <a:buNone/>
              <a:defRPr sz="4000">
                <a:solidFill>
                  <a:schemeClr val="accent3"/>
                </a:solidFill>
              </a:defRPr>
            </a:lvl3pPr>
            <a:lvl4pPr lvl="3" rtl="0">
              <a:spcBef>
                <a:spcPts val="0"/>
              </a:spcBef>
              <a:spcAft>
                <a:spcPts val="0"/>
              </a:spcAft>
              <a:buClr>
                <a:schemeClr val="accent3"/>
              </a:buClr>
              <a:buSzPts val="3000"/>
              <a:buNone/>
              <a:defRPr sz="4000">
                <a:solidFill>
                  <a:schemeClr val="accent3"/>
                </a:solidFill>
              </a:defRPr>
            </a:lvl4pPr>
            <a:lvl5pPr lvl="4" rtl="0">
              <a:spcBef>
                <a:spcPts val="0"/>
              </a:spcBef>
              <a:spcAft>
                <a:spcPts val="0"/>
              </a:spcAft>
              <a:buClr>
                <a:schemeClr val="accent3"/>
              </a:buClr>
              <a:buSzPts val="3000"/>
              <a:buNone/>
              <a:defRPr sz="4000">
                <a:solidFill>
                  <a:schemeClr val="accent3"/>
                </a:solidFill>
              </a:defRPr>
            </a:lvl5pPr>
            <a:lvl6pPr lvl="5" rtl="0">
              <a:spcBef>
                <a:spcPts val="0"/>
              </a:spcBef>
              <a:spcAft>
                <a:spcPts val="0"/>
              </a:spcAft>
              <a:buClr>
                <a:schemeClr val="accent3"/>
              </a:buClr>
              <a:buSzPts val="3000"/>
              <a:buNone/>
              <a:defRPr sz="4000">
                <a:solidFill>
                  <a:schemeClr val="accent3"/>
                </a:solidFill>
              </a:defRPr>
            </a:lvl6pPr>
            <a:lvl7pPr lvl="6" rtl="0">
              <a:spcBef>
                <a:spcPts val="0"/>
              </a:spcBef>
              <a:spcAft>
                <a:spcPts val="0"/>
              </a:spcAft>
              <a:buClr>
                <a:schemeClr val="accent3"/>
              </a:buClr>
              <a:buSzPts val="3000"/>
              <a:buNone/>
              <a:defRPr sz="4000">
                <a:solidFill>
                  <a:schemeClr val="accent3"/>
                </a:solidFill>
              </a:defRPr>
            </a:lvl7pPr>
            <a:lvl8pPr lvl="7" rtl="0">
              <a:spcBef>
                <a:spcPts val="0"/>
              </a:spcBef>
              <a:spcAft>
                <a:spcPts val="0"/>
              </a:spcAft>
              <a:buClr>
                <a:schemeClr val="accent3"/>
              </a:buClr>
              <a:buSzPts val="3000"/>
              <a:buNone/>
              <a:defRPr sz="4000">
                <a:solidFill>
                  <a:schemeClr val="accent3"/>
                </a:solidFill>
              </a:defRPr>
            </a:lvl8pPr>
            <a:lvl9pPr lvl="8" rtl="0">
              <a:spcBef>
                <a:spcPts val="0"/>
              </a:spcBef>
              <a:spcAft>
                <a:spcPts val="0"/>
              </a:spcAft>
              <a:buClr>
                <a:schemeClr val="accent3"/>
              </a:buClr>
              <a:buSzPts val="3000"/>
              <a:buNone/>
              <a:defRPr sz="4000">
                <a:solidFill>
                  <a:schemeClr val="accent3"/>
                </a:solidFill>
              </a:defRPr>
            </a:lvl9pPr>
          </a:lstStyle>
          <a:p>
            <a:endParaRPr/>
          </a:p>
        </p:txBody>
      </p:sp>
    </p:spTree>
    <p:extLst>
      <p:ext uri="{BB962C8B-B14F-4D97-AF65-F5344CB8AC3E}">
        <p14:creationId xmlns:p14="http://schemas.microsoft.com/office/powerpoint/2010/main" val="2068958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7936" y="0"/>
            <a:ext cx="12187469" cy="6858000"/>
          </a:xfrm>
          <a:prstGeom prst="rect">
            <a:avLst/>
          </a:prstGeom>
          <a:noFill/>
          <a:ln>
            <a:noFill/>
          </a:ln>
        </p:spPr>
      </p:pic>
      <p:sp>
        <p:nvSpPr>
          <p:cNvPr id="31" name="Google Shape;31;p4"/>
          <p:cNvSpPr txBox="1">
            <a:spLocks noGrp="1"/>
          </p:cNvSpPr>
          <p:nvPr>
            <p:ph type="body" idx="1"/>
          </p:nvPr>
        </p:nvSpPr>
        <p:spPr>
          <a:xfrm>
            <a:off x="1620400" y="2298200"/>
            <a:ext cx="8951200" cy="1093200"/>
          </a:xfrm>
          <a:prstGeom prst="rect">
            <a:avLst/>
          </a:prstGeom>
        </p:spPr>
        <p:txBody>
          <a:bodyPr spcFirstLastPara="1" wrap="square" lIns="91425" tIns="91425" rIns="91425" bIns="91425" anchor="t" anchorCtr="0">
            <a:noAutofit/>
          </a:bodyPr>
          <a:lstStyle>
            <a:lvl1pPr marL="609585" lvl="0" indent="-609585" algn="ctr" rtl="0">
              <a:spcBef>
                <a:spcPts val="800"/>
              </a:spcBef>
              <a:spcAft>
                <a:spcPts val="0"/>
              </a:spcAft>
              <a:buClr>
                <a:schemeClr val="dk1"/>
              </a:buClr>
              <a:buSzPts val="3600"/>
              <a:buChar char="◎"/>
              <a:defRPr sz="4800" i="1"/>
            </a:lvl1pPr>
            <a:lvl2pPr marL="1219170" lvl="1" indent="-609585" algn="ctr" rtl="0">
              <a:spcBef>
                <a:spcPts val="0"/>
              </a:spcBef>
              <a:spcAft>
                <a:spcPts val="0"/>
              </a:spcAft>
              <a:buClr>
                <a:schemeClr val="dk1"/>
              </a:buClr>
              <a:buSzPts val="3600"/>
              <a:buChar char="○"/>
              <a:defRPr sz="4800" i="1"/>
            </a:lvl2pPr>
            <a:lvl3pPr marL="1828754" lvl="2" indent="-609585" algn="ctr" rtl="0">
              <a:spcBef>
                <a:spcPts val="0"/>
              </a:spcBef>
              <a:spcAft>
                <a:spcPts val="0"/>
              </a:spcAft>
              <a:buClr>
                <a:schemeClr val="dk1"/>
              </a:buClr>
              <a:buSzPts val="3600"/>
              <a:buChar char="◉"/>
              <a:defRPr sz="4800" i="1"/>
            </a:lvl3pPr>
            <a:lvl4pPr marL="2438339" lvl="3" indent="-609585" algn="ctr" rtl="0">
              <a:spcBef>
                <a:spcPts val="0"/>
              </a:spcBef>
              <a:spcAft>
                <a:spcPts val="0"/>
              </a:spcAft>
              <a:buSzPts val="3600"/>
              <a:buChar char="●"/>
              <a:defRPr sz="4800" i="1"/>
            </a:lvl4pPr>
            <a:lvl5pPr marL="3047924" lvl="4" indent="-609585" algn="ctr" rtl="0">
              <a:spcBef>
                <a:spcPts val="0"/>
              </a:spcBef>
              <a:spcAft>
                <a:spcPts val="0"/>
              </a:spcAft>
              <a:buSzPts val="3600"/>
              <a:buChar char="○"/>
              <a:defRPr sz="4800" i="1"/>
            </a:lvl5pPr>
            <a:lvl6pPr marL="3657509" lvl="5" indent="-609585" algn="ctr" rtl="0">
              <a:spcBef>
                <a:spcPts val="0"/>
              </a:spcBef>
              <a:spcAft>
                <a:spcPts val="0"/>
              </a:spcAft>
              <a:buSzPts val="3600"/>
              <a:buChar char="■"/>
              <a:defRPr sz="4800" i="1"/>
            </a:lvl6pPr>
            <a:lvl7pPr marL="4267093" lvl="6" indent="-609585" algn="ctr" rtl="0">
              <a:spcBef>
                <a:spcPts val="0"/>
              </a:spcBef>
              <a:spcAft>
                <a:spcPts val="0"/>
              </a:spcAft>
              <a:buSzPts val="3600"/>
              <a:buChar char="●"/>
              <a:defRPr sz="4800" i="1"/>
            </a:lvl7pPr>
            <a:lvl8pPr marL="4876678" lvl="7" indent="-609585" algn="ctr" rtl="0">
              <a:spcBef>
                <a:spcPts val="0"/>
              </a:spcBef>
              <a:spcAft>
                <a:spcPts val="0"/>
              </a:spcAft>
              <a:buSzPts val="3600"/>
              <a:buChar char="○"/>
              <a:defRPr sz="4800" i="1"/>
            </a:lvl8pPr>
            <a:lvl9pPr marL="5486263" lvl="8" indent="-609585" algn="ctr">
              <a:spcBef>
                <a:spcPts val="0"/>
              </a:spcBef>
              <a:spcAft>
                <a:spcPts val="0"/>
              </a:spcAft>
              <a:buSzPts val="3600"/>
              <a:buChar char="■"/>
              <a:defRPr sz="4800" i="1"/>
            </a:lvl9pPr>
          </a:lstStyle>
          <a:p>
            <a:endParaRPr/>
          </a:p>
        </p:txBody>
      </p:sp>
      <p:grpSp>
        <p:nvGrpSpPr>
          <p:cNvPr id="32" name="Google Shape;32;p4"/>
          <p:cNvGrpSpPr/>
          <p:nvPr/>
        </p:nvGrpSpPr>
        <p:grpSpPr>
          <a:xfrm>
            <a:off x="5119529" y="1043892"/>
            <a:ext cx="1952764" cy="1123609"/>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algn="ctr">
                <a:buClr>
                  <a:srgbClr val="000000"/>
                </a:buClr>
                <a:buFont typeface="Arial"/>
                <a:buNone/>
              </a:pPr>
              <a:r>
                <a:rPr lang="en" sz="8000" b="1" kern="0">
                  <a:solidFill>
                    <a:srgbClr val="0091EA"/>
                  </a:solidFill>
                  <a:latin typeface="Source Sans Pro"/>
                  <a:ea typeface="Source Sans Pro"/>
                  <a:cs typeface="Source Sans Pro"/>
                  <a:sym typeface="Source Sans Pro"/>
                </a:rPr>
                <a:t>“</a:t>
              </a:r>
              <a:endParaRPr sz="8000" b="1" kern="0">
                <a:solidFill>
                  <a:srgbClr val="0091EA"/>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cxnSp>
        <p:nvCxnSpPr>
          <p:cNvPr id="36" name="Google Shape;36;p4"/>
          <p:cNvCxnSpPr>
            <a:endCxn id="34" idx="1"/>
          </p:cNvCxnSpPr>
          <p:nvPr/>
        </p:nvCxnSpPr>
        <p:spPr>
          <a:xfrm>
            <a:off x="5000681" y="520396"/>
            <a:ext cx="709600" cy="7140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5817203" y="581500"/>
            <a:ext cx="278800" cy="4928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6272680" y="469240"/>
            <a:ext cx="462800" cy="6328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116" y="6333125"/>
            <a:ext cx="12192000" cy="5248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00000000-1234-1234-1234-123412341234}" type="slidenum">
              <a:rPr lang="en">
                <a:solidFill>
                  <a:srgbClr val="0091EA"/>
                </a:solidFill>
              </a:rPr>
              <a:pPr/>
              <a:t>‹N°›</a:t>
            </a:fld>
            <a:endParaRPr>
              <a:solidFill>
                <a:srgbClr val="0091EA"/>
              </a:solidFill>
            </a:endParaRPr>
          </a:p>
        </p:txBody>
      </p:sp>
    </p:spTree>
    <p:extLst>
      <p:ext uri="{BB962C8B-B14F-4D97-AF65-F5344CB8AC3E}">
        <p14:creationId xmlns:p14="http://schemas.microsoft.com/office/powerpoint/2010/main" val="4021060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1048200" y="1682267"/>
            <a:ext cx="10095600" cy="47648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sz="3200"/>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sz="3200"/>
            </a:lvl4pPr>
            <a:lvl5pPr marL="3047924" lvl="4" indent="-507987">
              <a:spcBef>
                <a:spcPts val="0"/>
              </a:spcBef>
              <a:spcAft>
                <a:spcPts val="0"/>
              </a:spcAft>
              <a:buSzPts val="2400"/>
              <a:buChar char="○"/>
              <a:defRPr sz="3200"/>
            </a:lvl5pPr>
            <a:lvl6pPr marL="3657509" lvl="5" indent="-507987">
              <a:spcBef>
                <a:spcPts val="0"/>
              </a:spcBef>
              <a:spcAft>
                <a:spcPts val="0"/>
              </a:spcAft>
              <a:buSzPts val="2400"/>
              <a:buChar char="■"/>
              <a:defRPr sz="3200"/>
            </a:lvl6pPr>
            <a:lvl7pPr marL="4267093" lvl="6" indent="-507987">
              <a:spcBef>
                <a:spcPts val="0"/>
              </a:spcBef>
              <a:spcAft>
                <a:spcPts val="0"/>
              </a:spcAft>
              <a:buSzPts val="2400"/>
              <a:buChar char="●"/>
              <a:defRPr sz="3200"/>
            </a:lvl7pPr>
            <a:lvl8pPr marL="4876678" lvl="7" indent="-507987">
              <a:spcBef>
                <a:spcPts val="0"/>
              </a:spcBef>
              <a:spcAft>
                <a:spcPts val="0"/>
              </a:spcAft>
              <a:buSzPts val="2400"/>
              <a:buChar char="○"/>
              <a:defRPr sz="3200"/>
            </a:lvl8pPr>
            <a:lvl9pPr marL="5486263" lvl="8" indent="-507987">
              <a:spcBef>
                <a:spcPts val="0"/>
              </a:spcBef>
              <a:spcAft>
                <a:spcPts val="0"/>
              </a:spcAft>
              <a:buSzPts val="2400"/>
              <a:buChar char="■"/>
              <a:defRPr sz="3200"/>
            </a:lvl9pPr>
          </a:lstStyle>
          <a:p>
            <a:endParaRPr/>
          </a:p>
        </p:txBody>
      </p:sp>
      <p:sp>
        <p:nvSpPr>
          <p:cNvPr id="43" name="Google Shape;43;p5"/>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0091EA"/>
                </a:solidFill>
              </a:rPr>
              <a:pPr/>
              <a:t>‹N°›</a:t>
            </a:fld>
            <a:endParaRPr>
              <a:solidFill>
                <a:srgbClr val="0091EA"/>
              </a:solidFill>
            </a:endParaRPr>
          </a:p>
        </p:txBody>
      </p:sp>
    </p:spTree>
    <p:extLst>
      <p:ext uri="{BB962C8B-B14F-4D97-AF65-F5344CB8AC3E}">
        <p14:creationId xmlns:p14="http://schemas.microsoft.com/office/powerpoint/2010/main" val="3684275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1048183" y="1600200"/>
            <a:ext cx="4900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47" name="Google Shape;47;p6"/>
          <p:cNvSpPr txBox="1">
            <a:spLocks noGrp="1"/>
          </p:cNvSpPr>
          <p:nvPr>
            <p:ph type="body" idx="2"/>
          </p:nvPr>
        </p:nvSpPr>
        <p:spPr>
          <a:xfrm>
            <a:off x="6243545" y="1600200"/>
            <a:ext cx="4900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48" name="Google Shape;48;p6"/>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0091EA"/>
                </a:solidFill>
              </a:rPr>
              <a:pPr/>
              <a:t>‹N°›</a:t>
            </a:fld>
            <a:endParaRPr>
              <a:solidFill>
                <a:srgbClr val="0091EA"/>
              </a:solidFill>
            </a:endParaRPr>
          </a:p>
        </p:txBody>
      </p:sp>
    </p:spTree>
    <p:extLst>
      <p:ext uri="{BB962C8B-B14F-4D97-AF65-F5344CB8AC3E}">
        <p14:creationId xmlns:p14="http://schemas.microsoft.com/office/powerpoint/2010/main" val="1168895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1048200"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4439989"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7831779"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0091EA"/>
                </a:solidFill>
              </a:rPr>
              <a:pPr/>
              <a:t>‹N°›</a:t>
            </a:fld>
            <a:endParaRPr>
              <a:solidFill>
                <a:srgbClr val="0091EA"/>
              </a:solidFill>
            </a:endParaRPr>
          </a:p>
        </p:txBody>
      </p:sp>
    </p:spTree>
    <p:extLst>
      <p:ext uri="{BB962C8B-B14F-4D97-AF65-F5344CB8AC3E}">
        <p14:creationId xmlns:p14="http://schemas.microsoft.com/office/powerpoint/2010/main" val="2200685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0091EA"/>
                </a:solidFill>
              </a:rPr>
              <a:pPr/>
              <a:t>‹N°›</a:t>
            </a:fld>
            <a:endParaRPr>
              <a:solidFill>
                <a:srgbClr val="0091EA"/>
              </a:solidFill>
            </a:endParaRPr>
          </a:p>
        </p:txBody>
      </p:sp>
    </p:spTree>
    <p:extLst>
      <p:ext uri="{BB962C8B-B14F-4D97-AF65-F5344CB8AC3E}">
        <p14:creationId xmlns:p14="http://schemas.microsoft.com/office/powerpoint/2010/main" val="2095909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609600" y="5407124"/>
            <a:ext cx="10972800" cy="4916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800"/>
              <a:buNone/>
              <a:defRPr sz="2400"/>
            </a:lvl1pPr>
          </a:lstStyle>
          <a:p>
            <a:endParaRPr/>
          </a:p>
        </p:txBody>
      </p:sp>
      <p:sp>
        <p:nvSpPr>
          <p:cNvPr id="60" name="Google Shape;60;p9"/>
          <p:cNvSpPr txBox="1">
            <a:spLocks noGrp="1"/>
          </p:cNvSpPr>
          <p:nvPr>
            <p:ph type="sldNum" idx="12"/>
          </p:nvPr>
        </p:nvSpPr>
        <p:spPr>
          <a:xfrm>
            <a:off x="-123" y="6333125"/>
            <a:ext cx="12192000" cy="5248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00000000-1234-1234-1234-123412341234}" type="slidenum">
              <a:rPr lang="en">
                <a:solidFill>
                  <a:srgbClr val="0091EA"/>
                </a:solidFill>
              </a:rPr>
              <a:pPr/>
              <a:t>‹N°›</a:t>
            </a:fld>
            <a:endParaRPr>
              <a:solidFill>
                <a:srgbClr val="0091EA"/>
              </a:solidFill>
            </a:endParaRPr>
          </a:p>
        </p:txBody>
      </p:sp>
    </p:spTree>
    <p:extLst>
      <p:ext uri="{BB962C8B-B14F-4D97-AF65-F5344CB8AC3E}">
        <p14:creationId xmlns:p14="http://schemas.microsoft.com/office/powerpoint/2010/main" val="1302352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complete pattern">
  <p:cSld name="Blank complete pattern">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35400" y="-19800"/>
            <a:ext cx="12262800" cy="6897600"/>
          </a:xfrm>
          <a:prstGeom prst="rect">
            <a:avLst/>
          </a:prstGeom>
          <a:solidFill>
            <a:srgbClr val="CFD8DC">
              <a:alpha val="49230"/>
            </a:srgbClr>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5" name="Google Shape;65;p11"/>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0091EA"/>
                </a:solidFill>
              </a:rPr>
              <a:pPr/>
              <a:t>‹N°›</a:t>
            </a:fld>
            <a:endParaRPr>
              <a:solidFill>
                <a:srgbClr val="0091EA"/>
              </a:solidFill>
            </a:endParaRPr>
          </a:p>
        </p:txBody>
      </p:sp>
    </p:spTree>
    <p:extLst>
      <p:ext uri="{BB962C8B-B14F-4D97-AF65-F5344CB8AC3E}">
        <p14:creationId xmlns:p14="http://schemas.microsoft.com/office/powerpoint/2010/main" val="2828414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8200" y="410827"/>
            <a:ext cx="10095600" cy="9368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1048200" y="1682267"/>
            <a:ext cx="10095600" cy="47648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11205845" y="6333135"/>
            <a:ext cx="731600" cy="524800"/>
          </a:xfrm>
          <a:prstGeom prst="rect">
            <a:avLst/>
          </a:prstGeom>
          <a:noFill/>
          <a:ln>
            <a:noFill/>
          </a:ln>
        </p:spPr>
        <p:txBody>
          <a:bodyPr spcFirstLastPara="1" wrap="square" lIns="91425" tIns="91425" rIns="91425" bIns="91425" anchor="t" anchorCtr="0">
            <a:noAutofit/>
          </a:bodyPr>
          <a:lstStyle>
            <a:lvl1pPr lvl="0" algn="r">
              <a:buNone/>
              <a:defRPr sz="1733" b="1">
                <a:solidFill>
                  <a:schemeClr val="accent1"/>
                </a:solidFill>
                <a:latin typeface="Source Sans Pro"/>
                <a:ea typeface="Source Sans Pro"/>
                <a:cs typeface="Source Sans Pro"/>
                <a:sym typeface="Source Sans Pro"/>
              </a:defRPr>
            </a:lvl1pPr>
            <a:lvl2pPr lvl="1" algn="r">
              <a:buNone/>
              <a:defRPr sz="1733" b="1">
                <a:solidFill>
                  <a:schemeClr val="accent1"/>
                </a:solidFill>
                <a:latin typeface="Source Sans Pro"/>
                <a:ea typeface="Source Sans Pro"/>
                <a:cs typeface="Source Sans Pro"/>
                <a:sym typeface="Source Sans Pro"/>
              </a:defRPr>
            </a:lvl2pPr>
            <a:lvl3pPr lvl="2" algn="r">
              <a:buNone/>
              <a:defRPr sz="1733" b="1">
                <a:solidFill>
                  <a:schemeClr val="accent1"/>
                </a:solidFill>
                <a:latin typeface="Source Sans Pro"/>
                <a:ea typeface="Source Sans Pro"/>
                <a:cs typeface="Source Sans Pro"/>
                <a:sym typeface="Source Sans Pro"/>
              </a:defRPr>
            </a:lvl3pPr>
            <a:lvl4pPr lvl="3" algn="r">
              <a:buNone/>
              <a:defRPr sz="1733" b="1">
                <a:solidFill>
                  <a:schemeClr val="accent1"/>
                </a:solidFill>
                <a:latin typeface="Source Sans Pro"/>
                <a:ea typeface="Source Sans Pro"/>
                <a:cs typeface="Source Sans Pro"/>
                <a:sym typeface="Source Sans Pro"/>
              </a:defRPr>
            </a:lvl4pPr>
            <a:lvl5pPr lvl="4" algn="r">
              <a:buNone/>
              <a:defRPr sz="1733" b="1">
                <a:solidFill>
                  <a:schemeClr val="accent1"/>
                </a:solidFill>
                <a:latin typeface="Source Sans Pro"/>
                <a:ea typeface="Source Sans Pro"/>
                <a:cs typeface="Source Sans Pro"/>
                <a:sym typeface="Source Sans Pro"/>
              </a:defRPr>
            </a:lvl5pPr>
            <a:lvl6pPr lvl="5" algn="r">
              <a:buNone/>
              <a:defRPr sz="1733" b="1">
                <a:solidFill>
                  <a:schemeClr val="accent1"/>
                </a:solidFill>
                <a:latin typeface="Source Sans Pro"/>
                <a:ea typeface="Source Sans Pro"/>
                <a:cs typeface="Source Sans Pro"/>
                <a:sym typeface="Source Sans Pro"/>
              </a:defRPr>
            </a:lvl6pPr>
            <a:lvl7pPr lvl="6" algn="r">
              <a:buNone/>
              <a:defRPr sz="1733" b="1">
                <a:solidFill>
                  <a:schemeClr val="accent1"/>
                </a:solidFill>
                <a:latin typeface="Source Sans Pro"/>
                <a:ea typeface="Source Sans Pro"/>
                <a:cs typeface="Source Sans Pro"/>
                <a:sym typeface="Source Sans Pro"/>
              </a:defRPr>
            </a:lvl7pPr>
            <a:lvl8pPr lvl="7" algn="r">
              <a:buNone/>
              <a:defRPr sz="1733" b="1">
                <a:solidFill>
                  <a:schemeClr val="accent1"/>
                </a:solidFill>
                <a:latin typeface="Source Sans Pro"/>
                <a:ea typeface="Source Sans Pro"/>
                <a:cs typeface="Source Sans Pro"/>
                <a:sym typeface="Source Sans Pro"/>
              </a:defRPr>
            </a:lvl8pPr>
            <a:lvl9pPr lvl="8" algn="r">
              <a:buNone/>
              <a:defRPr sz="1733" b="1">
                <a:solidFill>
                  <a:schemeClr val="accent1"/>
                </a:solidFill>
                <a:latin typeface="Source Sans Pro"/>
                <a:ea typeface="Source Sans Pro"/>
                <a:cs typeface="Source Sans Pro"/>
                <a:sym typeface="Source Sans Pro"/>
              </a:defRPr>
            </a:lvl9pPr>
          </a:lstStyle>
          <a:p>
            <a:pPr>
              <a:buClr>
                <a:srgbClr val="000000"/>
              </a:buClr>
              <a:buFont typeface="Arial"/>
              <a:buNone/>
            </a:pPr>
            <a:fld id="{00000000-1234-1234-1234-123412341234}" type="slidenum">
              <a:rPr lang="en" kern="0">
                <a:solidFill>
                  <a:srgbClr val="0091EA"/>
                </a:solidFill>
              </a:rPr>
              <a:pPr>
                <a:buClr>
                  <a:srgbClr val="000000"/>
                </a:buClr>
                <a:buFont typeface="Arial"/>
                <a:buNone/>
              </a:pPr>
              <a:t>‹N°›</a:t>
            </a:fld>
            <a:endParaRPr kern="0">
              <a:solidFill>
                <a:srgbClr val="0091EA"/>
              </a:solidFill>
              <a:latin typeface="Roboto Slab"/>
              <a:ea typeface="Roboto Slab"/>
              <a:cs typeface="Roboto Slab"/>
              <a:sym typeface="Roboto Slab"/>
            </a:endParaRPr>
          </a:p>
        </p:txBody>
      </p:sp>
    </p:spTree>
    <p:extLst>
      <p:ext uri="{BB962C8B-B14F-4D97-AF65-F5344CB8AC3E}">
        <p14:creationId xmlns:p14="http://schemas.microsoft.com/office/powerpoint/2010/main" val="62202358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70" r:id="rId9"/>
    <p:sldLayoutId id="2147483671" r:id="rId10"/>
    <p:sldLayoutId id="2147483672"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a:xfrm>
            <a:off x="2076907" y="1824527"/>
            <a:ext cx="9382781" cy="1546400"/>
          </a:xfrm>
        </p:spPr>
        <p:txBody>
          <a:bodyPr/>
          <a:lstStyle/>
          <a:p>
            <a:r>
              <a:rPr lang="fr-FR" sz="6000" dirty="0" smtClean="0"/>
              <a:t>IT Service Management </a:t>
            </a:r>
            <a:endParaRPr lang="fr-FR" sz="6000" dirty="0"/>
          </a:p>
        </p:txBody>
      </p:sp>
      <p:pic>
        <p:nvPicPr>
          <p:cNvPr id="7" name="Image 6"/>
          <p:cNvPicPr>
            <a:picLocks noChangeAspect="1"/>
          </p:cNvPicPr>
          <p:nvPr/>
        </p:nvPicPr>
        <p:blipFill rotWithShape="1">
          <a:blip r:embed="rId2">
            <a:extLst>
              <a:ext uri="{28A0092B-C50C-407E-A947-70E740481C1C}">
                <a14:useLocalDpi xmlns:a14="http://schemas.microsoft.com/office/drawing/2010/main" val="0"/>
              </a:ext>
            </a:extLst>
          </a:blip>
          <a:srcRect t="7870" b="20234"/>
          <a:stretch/>
        </p:blipFill>
        <p:spPr>
          <a:xfrm>
            <a:off x="5518067" y="3370927"/>
            <a:ext cx="6673933" cy="3487074"/>
          </a:xfrm>
          <a:prstGeom prst="rect">
            <a:avLst/>
          </a:prstGeom>
        </p:spPr>
      </p:pic>
    </p:spTree>
    <p:extLst>
      <p:ext uri="{BB962C8B-B14F-4D97-AF65-F5344CB8AC3E}">
        <p14:creationId xmlns:p14="http://schemas.microsoft.com/office/powerpoint/2010/main" val="1781278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title"/>
          </p:nvPr>
        </p:nvSpPr>
        <p:spPr>
          <a:xfrm>
            <a:off x="335681" y="340857"/>
            <a:ext cx="9069576" cy="623232"/>
          </a:xfrm>
        </p:spPr>
        <p:txBody>
          <a:bodyPr/>
          <a:lstStyle/>
          <a:p>
            <a:r>
              <a:rPr lang="fr-FR" sz="2800" dirty="0"/>
              <a:t>Qu'est-ce que la gestion des services informatiques </a:t>
            </a:r>
            <a:r>
              <a:rPr lang="fr-FR" sz="2800" dirty="0" smtClean="0"/>
              <a:t>?</a:t>
            </a:r>
            <a:endParaRPr lang="fr-FR" sz="2800" dirty="0"/>
          </a:p>
        </p:txBody>
      </p:sp>
      <p:pic>
        <p:nvPicPr>
          <p:cNvPr id="13" name="Imag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3209" y="260700"/>
            <a:ext cx="2533650" cy="1800225"/>
          </a:xfrm>
          <a:prstGeom prst="rect">
            <a:avLst/>
          </a:prstGeom>
        </p:spPr>
      </p:pic>
      <p:sp>
        <p:nvSpPr>
          <p:cNvPr id="14" name="Rectangle 13"/>
          <p:cNvSpPr/>
          <p:nvPr/>
        </p:nvSpPr>
        <p:spPr>
          <a:xfrm>
            <a:off x="335681" y="1136539"/>
            <a:ext cx="8443356" cy="1200329"/>
          </a:xfrm>
          <a:prstGeom prst="rect">
            <a:avLst/>
          </a:prstGeom>
        </p:spPr>
        <p:txBody>
          <a:bodyPr wrap="square">
            <a:spAutoFit/>
          </a:bodyPr>
          <a:lstStyle/>
          <a:p>
            <a:r>
              <a:rPr lang="fr-FR" dirty="0" smtClean="0">
                <a:solidFill>
                  <a:schemeClr val="tx2">
                    <a:lumMod val="10000"/>
                  </a:schemeClr>
                </a:solidFill>
              </a:rPr>
              <a:t>ITSM est un ensemble de politiques et processus dédiés à la gestion et à la prise en charge des services informatiques (tout au long de leur cycle de vie), l’ITSM contribue à améliorer l’efficacité d’une entreprise et à augmenter la productivité de ses collaborateurs.</a:t>
            </a:r>
            <a:endParaRPr lang="fr-FR" dirty="0">
              <a:solidFill>
                <a:schemeClr val="tx2">
                  <a:lumMod val="10000"/>
                </a:schemeClr>
              </a:solidFill>
            </a:endParaRPr>
          </a:p>
        </p:txBody>
      </p:sp>
      <p:sp>
        <p:nvSpPr>
          <p:cNvPr id="15" name="Rectangle 14"/>
          <p:cNvSpPr/>
          <p:nvPr/>
        </p:nvSpPr>
        <p:spPr>
          <a:xfrm>
            <a:off x="389740" y="2427166"/>
            <a:ext cx="2849883" cy="369332"/>
          </a:xfrm>
          <a:prstGeom prst="rect">
            <a:avLst/>
          </a:prstGeom>
        </p:spPr>
        <p:txBody>
          <a:bodyPr wrap="none">
            <a:spAutoFit/>
          </a:bodyPr>
          <a:lstStyle/>
          <a:p>
            <a:pPr marL="285750" indent="-285750">
              <a:buFont typeface="Wingdings" panose="05000000000000000000" pitchFamily="2" charset="2"/>
              <a:buChar char="§"/>
            </a:pPr>
            <a:r>
              <a:rPr lang="fr-FR" b="1" dirty="0" smtClean="0">
                <a:solidFill>
                  <a:srgbClr val="002060"/>
                </a:solidFill>
              </a:rPr>
              <a:t>Avantages de l’ITSM :</a:t>
            </a:r>
            <a:endParaRPr lang="fr-FR" b="1" dirty="0">
              <a:solidFill>
                <a:srgbClr val="002060"/>
              </a:solidFill>
            </a:endParaRPr>
          </a:p>
        </p:txBody>
      </p:sp>
      <p:sp>
        <p:nvSpPr>
          <p:cNvPr id="16" name="Rectangle 15"/>
          <p:cNvSpPr/>
          <p:nvPr/>
        </p:nvSpPr>
        <p:spPr>
          <a:xfrm>
            <a:off x="3122438" y="2867425"/>
            <a:ext cx="5228739" cy="369332"/>
          </a:xfrm>
          <a:prstGeom prst="rect">
            <a:avLst/>
          </a:prstGeom>
        </p:spPr>
        <p:txBody>
          <a:bodyPr wrap="none">
            <a:spAutoFit/>
          </a:bodyPr>
          <a:lstStyle/>
          <a:p>
            <a:r>
              <a:rPr lang="fr-FR" b="1" i="0" u="sng" dirty="0" smtClean="0">
                <a:solidFill>
                  <a:srgbClr val="000000"/>
                </a:solidFill>
                <a:effectLst/>
                <a:latin typeface="GilroyBold"/>
              </a:rPr>
              <a:t>Avantages pour le département informatique :</a:t>
            </a:r>
            <a:endParaRPr lang="fr-FR" b="1" i="0" u="sng" dirty="0">
              <a:solidFill>
                <a:srgbClr val="000000"/>
              </a:solidFill>
              <a:effectLst/>
              <a:latin typeface="GilroyBold"/>
            </a:endParaRPr>
          </a:p>
        </p:txBody>
      </p:sp>
      <p:sp>
        <p:nvSpPr>
          <p:cNvPr id="17" name="Rectangle 16"/>
          <p:cNvSpPr/>
          <p:nvPr/>
        </p:nvSpPr>
        <p:spPr>
          <a:xfrm>
            <a:off x="887697" y="3447183"/>
            <a:ext cx="2351926" cy="369332"/>
          </a:xfrm>
          <a:prstGeom prst="rect">
            <a:avLst/>
          </a:prstGeom>
        </p:spPr>
        <p:txBody>
          <a:bodyPr wrap="none">
            <a:spAutoFit/>
          </a:bodyPr>
          <a:lstStyle/>
          <a:p>
            <a:r>
              <a:rPr lang="fr-FR" dirty="0" smtClean="0"/>
              <a:t>Gains de productivité</a:t>
            </a:r>
            <a:endParaRPr lang="fr-FR" dirty="0"/>
          </a:p>
        </p:txBody>
      </p:sp>
      <p:pic>
        <p:nvPicPr>
          <p:cNvPr id="19" name="Image 18"/>
          <p:cNvPicPr>
            <a:picLocks noChangeAspect="1"/>
          </p:cNvPicPr>
          <p:nvPr/>
        </p:nvPicPr>
        <p:blipFill>
          <a:blip r:embed="rId3"/>
          <a:stretch>
            <a:fillRect/>
          </a:stretch>
        </p:blipFill>
        <p:spPr>
          <a:xfrm>
            <a:off x="1399252" y="3844317"/>
            <a:ext cx="1328816" cy="1245765"/>
          </a:xfrm>
          <a:prstGeom prst="rect">
            <a:avLst/>
          </a:prstGeom>
        </p:spPr>
      </p:pic>
      <p:sp>
        <p:nvSpPr>
          <p:cNvPr id="20" name="Rectangle 19"/>
          <p:cNvSpPr/>
          <p:nvPr/>
        </p:nvSpPr>
        <p:spPr>
          <a:xfrm>
            <a:off x="5095541" y="3432701"/>
            <a:ext cx="3993401" cy="369332"/>
          </a:xfrm>
          <a:prstGeom prst="rect">
            <a:avLst/>
          </a:prstGeom>
        </p:spPr>
        <p:txBody>
          <a:bodyPr wrap="none">
            <a:spAutoFit/>
          </a:bodyPr>
          <a:lstStyle/>
          <a:p>
            <a:r>
              <a:rPr lang="fr-FR" dirty="0" smtClean="0"/>
              <a:t>Augmentation de la satisfaction client</a:t>
            </a:r>
            <a:endParaRPr lang="fr-FR" dirty="0"/>
          </a:p>
        </p:txBody>
      </p:sp>
      <p:pic>
        <p:nvPicPr>
          <p:cNvPr id="22" name="Image 21"/>
          <p:cNvPicPr>
            <a:picLocks noChangeAspect="1"/>
          </p:cNvPicPr>
          <p:nvPr/>
        </p:nvPicPr>
        <p:blipFill>
          <a:blip r:embed="rId4"/>
          <a:stretch>
            <a:fillRect/>
          </a:stretch>
        </p:blipFill>
        <p:spPr>
          <a:xfrm>
            <a:off x="5736807" y="3844317"/>
            <a:ext cx="2089615" cy="1093565"/>
          </a:xfrm>
          <a:prstGeom prst="rect">
            <a:avLst/>
          </a:prstGeom>
        </p:spPr>
      </p:pic>
      <p:sp>
        <p:nvSpPr>
          <p:cNvPr id="25" name="Rectangle 24"/>
          <p:cNvSpPr/>
          <p:nvPr/>
        </p:nvSpPr>
        <p:spPr>
          <a:xfrm>
            <a:off x="335681" y="5136970"/>
            <a:ext cx="8253350" cy="369332"/>
          </a:xfrm>
          <a:prstGeom prst="rect">
            <a:avLst/>
          </a:prstGeom>
        </p:spPr>
        <p:txBody>
          <a:bodyPr wrap="square">
            <a:spAutoFit/>
          </a:bodyPr>
          <a:lstStyle/>
          <a:p>
            <a:r>
              <a:rPr lang="fr-FR" dirty="0" smtClean="0"/>
              <a:t>- Amélioration du déploiement à l’échelle pour les processus</a:t>
            </a:r>
            <a:endParaRPr lang="fr-FR" dirty="0"/>
          </a:p>
        </p:txBody>
      </p:sp>
      <p:sp>
        <p:nvSpPr>
          <p:cNvPr id="26" name="Rectangle 25"/>
          <p:cNvSpPr/>
          <p:nvPr/>
        </p:nvSpPr>
        <p:spPr>
          <a:xfrm>
            <a:off x="335681" y="5553190"/>
            <a:ext cx="7380232" cy="369332"/>
          </a:xfrm>
          <a:prstGeom prst="rect">
            <a:avLst/>
          </a:prstGeom>
        </p:spPr>
        <p:txBody>
          <a:bodyPr wrap="square">
            <a:spAutoFit/>
          </a:bodyPr>
          <a:lstStyle/>
          <a:p>
            <a:r>
              <a:rPr lang="fr-FR" dirty="0" smtClean="0"/>
              <a:t>- Accélération de la détection des incidents et de la réponse associée</a:t>
            </a:r>
            <a:endParaRPr lang="fr-FR" dirty="0"/>
          </a:p>
        </p:txBody>
      </p:sp>
    </p:spTree>
    <p:extLst>
      <p:ext uri="{BB962C8B-B14F-4D97-AF65-F5344CB8AC3E}">
        <p14:creationId xmlns:p14="http://schemas.microsoft.com/office/powerpoint/2010/main" val="394964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wipe(left)">
                                      <p:cBhvr>
                                        <p:cTn id="15" dur="500"/>
                                        <p:tgtEl>
                                          <p:spTgt spid="1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0-#ppt_w/2"/>
                                          </p:val>
                                        </p:tav>
                                        <p:tav tm="100000">
                                          <p:val>
                                            <p:strVal val="#ppt_x"/>
                                          </p:val>
                                        </p:tav>
                                      </p:tavLst>
                                    </p:anim>
                                    <p:anim calcmode="lin" valueType="num">
                                      <p:cBhvr additive="base">
                                        <p:cTn id="31" dur="500" fill="hold"/>
                                        <p:tgtEl>
                                          <p:spTgt spid="17"/>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0-#ppt_w/2"/>
                                          </p:val>
                                        </p:tav>
                                        <p:tav tm="100000">
                                          <p:val>
                                            <p:strVal val="#ppt_x"/>
                                          </p:val>
                                        </p:tav>
                                      </p:tavLst>
                                    </p:anim>
                                    <p:anim calcmode="lin" valueType="num">
                                      <p:cBhvr additive="base">
                                        <p:cTn id="35"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0-#ppt_w/2"/>
                                          </p:val>
                                        </p:tav>
                                        <p:tav tm="100000">
                                          <p:val>
                                            <p:strVal val="#ppt_x"/>
                                          </p:val>
                                        </p:tav>
                                      </p:tavLst>
                                    </p:anim>
                                    <p:anim calcmode="lin" valueType="num">
                                      <p:cBhvr additive="base">
                                        <p:cTn id="41" dur="500" fill="hold"/>
                                        <p:tgtEl>
                                          <p:spTgt spid="20"/>
                                        </p:tgtEl>
                                        <p:attrNameLst>
                                          <p:attrName>ppt_y</p:attrName>
                                        </p:attrNameLst>
                                      </p:cBhvr>
                                      <p:tavLst>
                                        <p:tav tm="0">
                                          <p:val>
                                            <p:strVal val="#ppt_y"/>
                                          </p:val>
                                        </p:tav>
                                        <p:tav tm="100000">
                                          <p:val>
                                            <p:strVal val="#ppt_y"/>
                                          </p:val>
                                        </p:tav>
                                      </p:tavLst>
                                    </p:anim>
                                  </p:childTnLst>
                                </p:cTn>
                              </p:par>
                              <p:par>
                                <p:cTn id="42" presetID="2" presetClass="entr" presetSubtype="8"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additive="base">
                                        <p:cTn id="44" dur="500" fill="hold"/>
                                        <p:tgtEl>
                                          <p:spTgt spid="22"/>
                                        </p:tgtEl>
                                        <p:attrNameLst>
                                          <p:attrName>ppt_x</p:attrName>
                                        </p:attrNameLst>
                                      </p:cBhvr>
                                      <p:tavLst>
                                        <p:tav tm="0">
                                          <p:val>
                                            <p:strVal val="0-#ppt_w/2"/>
                                          </p:val>
                                        </p:tav>
                                        <p:tav tm="100000">
                                          <p:val>
                                            <p:strVal val="#ppt_x"/>
                                          </p:val>
                                        </p:tav>
                                      </p:tavLst>
                                    </p:anim>
                                    <p:anim calcmode="lin" valueType="num">
                                      <p:cBhvr additive="base">
                                        <p:cTn id="45"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26"/>
                                        </p:tgtEl>
                                        <p:attrNameLst>
                                          <p:attrName>style.visibility</p:attrName>
                                        </p:attrNameLst>
                                      </p:cBhvr>
                                      <p:to>
                                        <p:strVal val="visible"/>
                                      </p:to>
                                    </p:set>
                                    <p:anim calcmode="lin" valueType="num">
                                      <p:cBhvr additive="base">
                                        <p:cTn id="50" dur="500" fill="hold"/>
                                        <p:tgtEl>
                                          <p:spTgt spid="26"/>
                                        </p:tgtEl>
                                        <p:attrNameLst>
                                          <p:attrName>ppt_x</p:attrName>
                                        </p:attrNameLst>
                                      </p:cBhvr>
                                      <p:tavLst>
                                        <p:tav tm="0">
                                          <p:val>
                                            <p:strVal val="#ppt_x"/>
                                          </p:val>
                                        </p:tav>
                                        <p:tav tm="100000">
                                          <p:val>
                                            <p:strVal val="#ppt_x"/>
                                          </p:val>
                                        </p:tav>
                                      </p:tavLst>
                                    </p:anim>
                                    <p:anim calcmode="lin" valueType="num">
                                      <p:cBhvr additive="base">
                                        <p:cTn id="51" dur="500" fill="hold"/>
                                        <p:tgtEl>
                                          <p:spTgt spid="26"/>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fill="hold"/>
                                        <p:tgtEl>
                                          <p:spTgt spid="25"/>
                                        </p:tgtEl>
                                        <p:attrNameLst>
                                          <p:attrName>ppt_x</p:attrName>
                                        </p:attrNameLst>
                                      </p:cBhvr>
                                      <p:tavLst>
                                        <p:tav tm="0">
                                          <p:val>
                                            <p:strVal val="#ppt_x"/>
                                          </p:val>
                                        </p:tav>
                                        <p:tav tm="100000">
                                          <p:val>
                                            <p:strVal val="#ppt_x"/>
                                          </p:val>
                                        </p:tav>
                                      </p:tavLst>
                                    </p:anim>
                                    <p:anim calcmode="lin" valueType="num">
                                      <p:cBhvr additive="base">
                                        <p:cTn id="55"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6" grpId="0"/>
      <p:bldP spid="17" grpId="0"/>
      <p:bldP spid="20" grpId="0"/>
      <p:bldP spid="25"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863533"/>
            <a:ext cx="12192000" cy="5994467"/>
          </a:xfrm>
          <a:prstGeom prst="rect">
            <a:avLst/>
          </a:prstGeom>
        </p:spPr>
      </p:pic>
      <p:sp>
        <p:nvSpPr>
          <p:cNvPr id="2" name="Titre 1"/>
          <p:cNvSpPr>
            <a:spLocks noGrp="1"/>
          </p:cNvSpPr>
          <p:nvPr>
            <p:ph type="title"/>
          </p:nvPr>
        </p:nvSpPr>
        <p:spPr>
          <a:xfrm>
            <a:off x="416188" y="215153"/>
            <a:ext cx="10095600" cy="648380"/>
          </a:xfrm>
        </p:spPr>
        <p:txBody>
          <a:bodyPr/>
          <a:lstStyle/>
          <a:p>
            <a:r>
              <a:rPr lang="fr-FR" sz="2800" dirty="0"/>
              <a:t>Gains d’efficacité associés à l’ITSM</a:t>
            </a:r>
            <a:endParaRPr lang="fr-FR" sz="2800" dirty="0"/>
          </a:p>
        </p:txBody>
      </p:sp>
      <p:sp>
        <p:nvSpPr>
          <p:cNvPr id="3" name="Espace réservé du numéro de diapositive 2"/>
          <p:cNvSpPr>
            <a:spLocks noGrp="1"/>
          </p:cNvSpPr>
          <p:nvPr>
            <p:ph type="sldNum" idx="12"/>
          </p:nvPr>
        </p:nvSpPr>
        <p:spPr/>
        <p:txBody>
          <a:bodyPr/>
          <a:lstStyle/>
          <a:p>
            <a:fld id="{00000000-1234-1234-1234-123412341234}" type="slidenum">
              <a:rPr lang="fr-FR" smtClean="0">
                <a:solidFill>
                  <a:srgbClr val="0091EA"/>
                </a:solidFill>
              </a:rPr>
              <a:pPr/>
              <a:t>3</a:t>
            </a:fld>
            <a:endParaRPr lang="fr-FR">
              <a:solidFill>
                <a:srgbClr val="0091EA"/>
              </a:solidFill>
            </a:endParaRPr>
          </a:p>
        </p:txBody>
      </p:sp>
    </p:spTree>
    <p:extLst>
      <p:ext uri="{BB962C8B-B14F-4D97-AF65-F5344CB8AC3E}">
        <p14:creationId xmlns:p14="http://schemas.microsoft.com/office/powerpoint/2010/main" val="3291055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89294" y="322729"/>
            <a:ext cx="10095600" cy="675274"/>
          </a:xfrm>
        </p:spPr>
        <p:txBody>
          <a:bodyPr/>
          <a:lstStyle/>
          <a:p>
            <a:r>
              <a:rPr lang="fr-FR" sz="3600" dirty="0"/>
              <a:t>Processus ITSM</a:t>
            </a:r>
          </a:p>
        </p:txBody>
      </p:sp>
      <p:sp>
        <p:nvSpPr>
          <p:cNvPr id="3" name="Espace réservé du numéro de diapositive 2"/>
          <p:cNvSpPr>
            <a:spLocks noGrp="1"/>
          </p:cNvSpPr>
          <p:nvPr>
            <p:ph type="sldNum" idx="12"/>
          </p:nvPr>
        </p:nvSpPr>
        <p:spPr/>
        <p:txBody>
          <a:bodyPr/>
          <a:lstStyle/>
          <a:p>
            <a:fld id="{00000000-1234-1234-1234-123412341234}" type="slidenum">
              <a:rPr lang="fr-FR" smtClean="0">
                <a:solidFill>
                  <a:srgbClr val="0091EA"/>
                </a:solidFill>
              </a:rPr>
              <a:pPr/>
              <a:t>4</a:t>
            </a:fld>
            <a:endParaRPr lang="fr-FR">
              <a:solidFill>
                <a:srgbClr val="0091EA"/>
              </a:solidFill>
            </a:endParaRPr>
          </a:p>
        </p:txBody>
      </p:sp>
      <p:sp>
        <p:nvSpPr>
          <p:cNvPr id="4" name="Rectangle 3"/>
          <p:cNvSpPr/>
          <p:nvPr/>
        </p:nvSpPr>
        <p:spPr>
          <a:xfrm>
            <a:off x="483424" y="1428309"/>
            <a:ext cx="3419526" cy="400110"/>
          </a:xfrm>
          <a:prstGeom prst="rect">
            <a:avLst/>
          </a:prstGeom>
        </p:spPr>
        <p:txBody>
          <a:bodyPr wrap="none">
            <a:spAutoFit/>
          </a:bodyPr>
          <a:lstStyle/>
          <a:p>
            <a:pPr marL="342900" indent="-342900">
              <a:buFont typeface="+mj-lt"/>
              <a:buAutoNum type="arabicPeriod"/>
            </a:pPr>
            <a:r>
              <a:rPr lang="fr-FR" sz="2000" b="1" dirty="0" smtClean="0">
                <a:solidFill>
                  <a:srgbClr val="002060"/>
                </a:solidFill>
              </a:rPr>
              <a:t>Gestion des incidents : </a:t>
            </a:r>
          </a:p>
        </p:txBody>
      </p:sp>
      <p:sp>
        <p:nvSpPr>
          <p:cNvPr id="6" name="Rectangle 5"/>
          <p:cNvSpPr/>
          <p:nvPr/>
        </p:nvSpPr>
        <p:spPr>
          <a:xfrm>
            <a:off x="389294" y="1948080"/>
            <a:ext cx="11672718" cy="1477328"/>
          </a:xfrm>
          <a:prstGeom prst="rect">
            <a:avLst/>
          </a:prstGeom>
        </p:spPr>
        <p:txBody>
          <a:bodyPr wrap="square">
            <a:spAutoFit/>
          </a:bodyPr>
          <a:lstStyle/>
          <a:p>
            <a:r>
              <a:rPr lang="fr-FR" dirty="0" smtClean="0"/>
              <a:t>Gérez et suivez les perturbations  des opérations et  </a:t>
            </a:r>
            <a:r>
              <a:rPr lang="fr-FR" dirty="0"/>
              <a:t>les interruptions de service pouvant résulter de pannes de courant ou de problèmes de performance.</a:t>
            </a:r>
          </a:p>
          <a:p>
            <a:r>
              <a:rPr lang="fr-FR" dirty="0" smtClean="0"/>
              <a:t> </a:t>
            </a:r>
            <a:r>
              <a:rPr lang="fr-FR" dirty="0"/>
              <a:t>A</a:t>
            </a:r>
            <a:r>
              <a:rPr lang="fr-FR" dirty="0" smtClean="0"/>
              <a:t>insi que les demandes de service pour de nouveaux services ou logiciels ou du nouveau matériel. </a:t>
            </a:r>
          </a:p>
          <a:p>
            <a:r>
              <a:rPr lang="fr-FR" dirty="0" smtClean="0"/>
              <a:t>La gestion des incidents ITSM gère l’ensemble du processus de gestion des incidents pour restaurer le service fourni aux clients le plus rapidement possible.</a:t>
            </a:r>
          </a:p>
        </p:txBody>
      </p:sp>
      <p:sp>
        <p:nvSpPr>
          <p:cNvPr id="8" name="Rectangle 7"/>
          <p:cNvSpPr/>
          <p:nvPr/>
        </p:nvSpPr>
        <p:spPr>
          <a:xfrm>
            <a:off x="483424" y="3540114"/>
            <a:ext cx="3815468" cy="400110"/>
          </a:xfrm>
          <a:prstGeom prst="rect">
            <a:avLst/>
          </a:prstGeom>
        </p:spPr>
        <p:txBody>
          <a:bodyPr wrap="none">
            <a:spAutoFit/>
          </a:bodyPr>
          <a:lstStyle/>
          <a:p>
            <a:r>
              <a:rPr lang="fr-FR" sz="2000" b="1" dirty="0" smtClean="0">
                <a:solidFill>
                  <a:srgbClr val="002060"/>
                </a:solidFill>
              </a:rPr>
              <a:t>2. Gestion des changements :</a:t>
            </a:r>
            <a:endParaRPr lang="fr-FR" sz="2000" b="1" dirty="0" smtClean="0">
              <a:solidFill>
                <a:srgbClr val="002060"/>
              </a:solidFill>
            </a:endParaRPr>
          </a:p>
        </p:txBody>
      </p:sp>
      <p:sp>
        <p:nvSpPr>
          <p:cNvPr id="9" name="Rectangle 8"/>
          <p:cNvSpPr/>
          <p:nvPr/>
        </p:nvSpPr>
        <p:spPr>
          <a:xfrm>
            <a:off x="483424" y="4054930"/>
            <a:ext cx="11578588" cy="923330"/>
          </a:xfrm>
          <a:prstGeom prst="rect">
            <a:avLst/>
          </a:prstGeom>
        </p:spPr>
        <p:txBody>
          <a:bodyPr wrap="square">
            <a:spAutoFit/>
          </a:bodyPr>
          <a:lstStyle/>
          <a:p>
            <a:r>
              <a:rPr lang="fr-FR" dirty="0" smtClean="0"/>
              <a:t>L’ITSM suit les changements d’infrastructure programmés et planifiés, y compris la gestion des processus et les options de planification. L’implémentation des changements est plus rapide et plus cohérente, avec des risques et erreurs réduits.</a:t>
            </a:r>
            <a:endParaRPr lang="fr-FR" dirty="0"/>
          </a:p>
        </p:txBody>
      </p:sp>
      <p:pic>
        <p:nvPicPr>
          <p:cNvPr id="11" name="Imag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53648" y="322729"/>
            <a:ext cx="2031846" cy="1269904"/>
          </a:xfrm>
          <a:prstGeom prst="rect">
            <a:avLst/>
          </a:prstGeom>
        </p:spPr>
      </p:pic>
    </p:spTree>
    <p:extLst>
      <p:ext uri="{BB962C8B-B14F-4D97-AF65-F5344CB8AC3E}">
        <p14:creationId xmlns:p14="http://schemas.microsoft.com/office/powerpoint/2010/main" val="3707921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left)">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idx="12"/>
          </p:nvPr>
        </p:nvSpPr>
        <p:spPr/>
        <p:txBody>
          <a:bodyPr/>
          <a:lstStyle/>
          <a:p>
            <a:fld id="{00000000-1234-1234-1234-123412341234}" type="slidenum">
              <a:rPr lang="fr-FR" smtClean="0">
                <a:solidFill>
                  <a:srgbClr val="0091EA"/>
                </a:solidFill>
              </a:rPr>
              <a:pPr/>
              <a:t>5</a:t>
            </a:fld>
            <a:endParaRPr lang="fr-FR">
              <a:solidFill>
                <a:srgbClr val="0091EA"/>
              </a:solidFill>
            </a:endParaRPr>
          </a:p>
        </p:txBody>
      </p:sp>
      <p:sp>
        <p:nvSpPr>
          <p:cNvPr id="4" name="Rectangle 3"/>
          <p:cNvSpPr/>
          <p:nvPr/>
        </p:nvSpPr>
        <p:spPr>
          <a:xfrm>
            <a:off x="416188" y="346154"/>
            <a:ext cx="3528530" cy="400110"/>
          </a:xfrm>
          <a:prstGeom prst="rect">
            <a:avLst/>
          </a:prstGeom>
        </p:spPr>
        <p:txBody>
          <a:bodyPr wrap="none">
            <a:spAutoFit/>
          </a:bodyPr>
          <a:lstStyle/>
          <a:p>
            <a:r>
              <a:rPr lang="fr-FR" sz="2000" b="1" dirty="0" smtClean="0">
                <a:solidFill>
                  <a:srgbClr val="002060"/>
                </a:solidFill>
              </a:rPr>
              <a:t>3. Gestion des problèmes : </a:t>
            </a:r>
            <a:endParaRPr lang="fr-FR" sz="2000" b="1" dirty="0">
              <a:solidFill>
                <a:srgbClr val="002060"/>
              </a:solidFill>
            </a:endParaRPr>
          </a:p>
        </p:txBody>
      </p:sp>
      <p:sp>
        <p:nvSpPr>
          <p:cNvPr id="5" name="Rectangle 4"/>
          <p:cNvSpPr/>
          <p:nvPr/>
        </p:nvSpPr>
        <p:spPr>
          <a:xfrm>
            <a:off x="268270" y="883041"/>
            <a:ext cx="11521257" cy="646331"/>
          </a:xfrm>
          <a:prstGeom prst="rect">
            <a:avLst/>
          </a:prstGeom>
        </p:spPr>
        <p:txBody>
          <a:bodyPr wrap="square">
            <a:spAutoFit/>
          </a:bodyPr>
          <a:lstStyle/>
          <a:p>
            <a:r>
              <a:rPr lang="fr-FR" dirty="0" smtClean="0"/>
              <a:t>effectue des analyses de la cause première pour identifier les problèmes récurrents et permettre au service informatique de les résoudre.</a:t>
            </a:r>
            <a:endParaRPr lang="fr-FR" dirty="0"/>
          </a:p>
        </p:txBody>
      </p:sp>
      <p:sp>
        <p:nvSpPr>
          <p:cNvPr id="6" name="Rectangle 5"/>
          <p:cNvSpPr/>
          <p:nvPr/>
        </p:nvSpPr>
        <p:spPr>
          <a:xfrm>
            <a:off x="416188" y="1792052"/>
            <a:ext cx="4511171" cy="400110"/>
          </a:xfrm>
          <a:prstGeom prst="rect">
            <a:avLst/>
          </a:prstGeom>
        </p:spPr>
        <p:txBody>
          <a:bodyPr wrap="none">
            <a:spAutoFit/>
          </a:bodyPr>
          <a:lstStyle/>
          <a:p>
            <a:r>
              <a:rPr lang="fr-FR" sz="2000" b="1" dirty="0" smtClean="0">
                <a:solidFill>
                  <a:srgbClr val="002060"/>
                </a:solidFill>
              </a:rPr>
              <a:t>4. Gestion des niveaux de service : </a:t>
            </a:r>
            <a:endParaRPr lang="fr-FR" sz="2000" b="1" dirty="0">
              <a:solidFill>
                <a:srgbClr val="002060"/>
              </a:solidFill>
            </a:endParaRPr>
          </a:p>
        </p:txBody>
      </p:sp>
      <p:sp>
        <p:nvSpPr>
          <p:cNvPr id="7" name="Rectangle 6"/>
          <p:cNvSpPr/>
          <p:nvPr/>
        </p:nvSpPr>
        <p:spPr>
          <a:xfrm>
            <a:off x="416187" y="2224815"/>
            <a:ext cx="11521257" cy="369332"/>
          </a:xfrm>
          <a:prstGeom prst="rect">
            <a:avLst/>
          </a:prstGeom>
        </p:spPr>
        <p:txBody>
          <a:bodyPr wrap="square">
            <a:spAutoFit/>
          </a:bodyPr>
          <a:lstStyle/>
          <a:p>
            <a:r>
              <a:rPr lang="fr-FR" dirty="0"/>
              <a:t>permet de respecter les contrats SLA validés par les clients.</a:t>
            </a:r>
          </a:p>
        </p:txBody>
      </p:sp>
      <p:sp>
        <p:nvSpPr>
          <p:cNvPr id="8" name="Rectangle 7"/>
          <p:cNvSpPr/>
          <p:nvPr/>
        </p:nvSpPr>
        <p:spPr>
          <a:xfrm>
            <a:off x="443438" y="2798701"/>
            <a:ext cx="3501280" cy="400110"/>
          </a:xfrm>
          <a:prstGeom prst="rect">
            <a:avLst/>
          </a:prstGeom>
        </p:spPr>
        <p:txBody>
          <a:bodyPr wrap="none">
            <a:spAutoFit/>
          </a:bodyPr>
          <a:lstStyle/>
          <a:p>
            <a:r>
              <a:rPr lang="fr-FR" sz="2000" b="1" dirty="0" smtClean="0">
                <a:solidFill>
                  <a:srgbClr val="002060"/>
                </a:solidFill>
              </a:rPr>
              <a:t>5. Gestion des demandes : </a:t>
            </a:r>
            <a:endParaRPr lang="fr-FR" sz="2000" b="1" dirty="0">
              <a:solidFill>
                <a:srgbClr val="002060"/>
              </a:solidFill>
            </a:endParaRPr>
          </a:p>
        </p:txBody>
      </p:sp>
      <p:sp>
        <p:nvSpPr>
          <p:cNvPr id="9" name="Rectangle 8"/>
          <p:cNvSpPr/>
          <p:nvPr/>
        </p:nvSpPr>
        <p:spPr>
          <a:xfrm>
            <a:off x="268270" y="3289590"/>
            <a:ext cx="11807189" cy="646331"/>
          </a:xfrm>
          <a:prstGeom prst="rect">
            <a:avLst/>
          </a:prstGeom>
        </p:spPr>
        <p:txBody>
          <a:bodyPr wrap="square">
            <a:spAutoFit/>
          </a:bodyPr>
          <a:lstStyle/>
          <a:p>
            <a:r>
              <a:rPr lang="fr-FR" b="0" i="0" dirty="0" smtClean="0">
                <a:solidFill>
                  <a:srgbClr val="293E40"/>
                </a:solidFill>
                <a:effectLst/>
                <a:latin typeface="GilroyRegular"/>
              </a:rPr>
              <a:t>Gérez et suivez les demandes de service. </a:t>
            </a:r>
          </a:p>
          <a:p>
            <a:r>
              <a:rPr lang="fr-FR" b="0" i="0" dirty="0" smtClean="0">
                <a:solidFill>
                  <a:srgbClr val="293E40"/>
                </a:solidFill>
                <a:effectLst/>
                <a:latin typeface="GilroyRegular"/>
              </a:rPr>
              <a:t>La gestion des demandes permet de garantir que les demandes importantes sont systématiquement traitées.</a:t>
            </a:r>
            <a:endParaRPr lang="fr-FR" dirty="0"/>
          </a:p>
        </p:txBody>
      </p:sp>
      <p:sp>
        <p:nvSpPr>
          <p:cNvPr id="10" name="Rectangle 9"/>
          <p:cNvSpPr/>
          <p:nvPr/>
        </p:nvSpPr>
        <p:spPr>
          <a:xfrm>
            <a:off x="443438" y="4096184"/>
            <a:ext cx="3940502" cy="400110"/>
          </a:xfrm>
          <a:prstGeom prst="rect">
            <a:avLst/>
          </a:prstGeom>
        </p:spPr>
        <p:txBody>
          <a:bodyPr wrap="none">
            <a:spAutoFit/>
          </a:bodyPr>
          <a:lstStyle/>
          <a:p>
            <a:r>
              <a:rPr lang="fr-FR" sz="2000" b="1" dirty="0" smtClean="0">
                <a:solidFill>
                  <a:srgbClr val="002060"/>
                </a:solidFill>
              </a:rPr>
              <a:t>6. Gestion de la configuration :</a:t>
            </a:r>
            <a:endParaRPr lang="fr-FR" sz="2000" b="1" dirty="0">
              <a:solidFill>
                <a:srgbClr val="002060"/>
              </a:solidFill>
            </a:endParaRPr>
          </a:p>
        </p:txBody>
      </p:sp>
      <p:sp>
        <p:nvSpPr>
          <p:cNvPr id="11" name="Rectangle 10"/>
          <p:cNvSpPr/>
          <p:nvPr/>
        </p:nvSpPr>
        <p:spPr>
          <a:xfrm>
            <a:off x="416186" y="4656557"/>
            <a:ext cx="11521257" cy="923330"/>
          </a:xfrm>
          <a:prstGeom prst="rect">
            <a:avLst/>
          </a:prstGeom>
        </p:spPr>
        <p:txBody>
          <a:bodyPr wrap="square">
            <a:spAutoFit/>
          </a:bodyPr>
          <a:lstStyle/>
          <a:p>
            <a:r>
              <a:rPr lang="fr-FR" dirty="0" smtClean="0"/>
              <a:t>La gestion des configurations offre à vos équipes IT un référentiel fiable pour les informations sur les composants informatiques et établit des relations claires entre les composants et les services de l’infrastructure informatique.</a:t>
            </a:r>
            <a:endParaRPr lang="fr-FR" dirty="0"/>
          </a:p>
        </p:txBody>
      </p:sp>
    </p:spTree>
    <p:extLst>
      <p:ext uri="{BB962C8B-B14F-4D97-AF65-F5344CB8AC3E}">
        <p14:creationId xmlns:p14="http://schemas.microsoft.com/office/powerpoint/2010/main" val="50085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idx="12"/>
          </p:nvPr>
        </p:nvSpPr>
        <p:spPr/>
        <p:txBody>
          <a:bodyPr/>
          <a:lstStyle/>
          <a:p>
            <a:fld id="{00000000-1234-1234-1234-123412341234}" type="slidenum">
              <a:rPr lang="fr-FR" smtClean="0">
                <a:solidFill>
                  <a:srgbClr val="0091EA"/>
                </a:solidFill>
              </a:rPr>
              <a:pPr/>
              <a:t>6</a:t>
            </a:fld>
            <a:endParaRPr lang="fr-FR">
              <a:solidFill>
                <a:srgbClr val="0091EA"/>
              </a:solidFill>
            </a:endParaRPr>
          </a:p>
        </p:txBody>
      </p:sp>
      <p:sp>
        <p:nvSpPr>
          <p:cNvPr id="4" name="Rectangle 3"/>
          <p:cNvSpPr/>
          <p:nvPr/>
        </p:nvSpPr>
        <p:spPr>
          <a:xfrm>
            <a:off x="366365" y="353216"/>
            <a:ext cx="4822154" cy="400110"/>
          </a:xfrm>
          <a:prstGeom prst="rect">
            <a:avLst/>
          </a:prstGeom>
        </p:spPr>
        <p:txBody>
          <a:bodyPr wrap="none">
            <a:spAutoFit/>
          </a:bodyPr>
          <a:lstStyle/>
          <a:p>
            <a:r>
              <a:rPr lang="fr-FR" sz="2000" b="1" dirty="0" smtClean="0">
                <a:solidFill>
                  <a:srgbClr val="002060"/>
                </a:solidFill>
              </a:rPr>
              <a:t>7. Gestion de l’amélioration continue :</a:t>
            </a:r>
            <a:endParaRPr lang="fr-FR" sz="2000" b="1" dirty="0">
              <a:solidFill>
                <a:srgbClr val="002060"/>
              </a:solidFill>
            </a:endParaRPr>
          </a:p>
        </p:txBody>
      </p:sp>
      <p:sp>
        <p:nvSpPr>
          <p:cNvPr id="5" name="Rectangle 4"/>
          <p:cNvSpPr/>
          <p:nvPr/>
        </p:nvSpPr>
        <p:spPr>
          <a:xfrm>
            <a:off x="224117" y="767313"/>
            <a:ext cx="11824448" cy="923330"/>
          </a:xfrm>
          <a:prstGeom prst="rect">
            <a:avLst/>
          </a:prstGeom>
        </p:spPr>
        <p:txBody>
          <a:bodyPr wrap="square">
            <a:spAutoFit/>
          </a:bodyPr>
          <a:lstStyle/>
          <a:p>
            <a:r>
              <a:rPr lang="fr-FR" dirty="0" smtClean="0"/>
              <a:t>Demandez des opportunités d’amélioration et implémentez des phases et des tâches pour suivre les objectifs de performance et mesurer le succès. Connectez l’amélioration à votre stratégie business globale et améliorez l’efficacité du service.</a:t>
            </a:r>
            <a:endParaRPr lang="fr-FR" dirty="0"/>
          </a:p>
        </p:txBody>
      </p:sp>
      <p:sp>
        <p:nvSpPr>
          <p:cNvPr id="6" name="Rectangle 5"/>
          <p:cNvSpPr/>
          <p:nvPr/>
        </p:nvSpPr>
        <p:spPr>
          <a:xfrm>
            <a:off x="366365" y="1763895"/>
            <a:ext cx="5190845" cy="400110"/>
          </a:xfrm>
          <a:prstGeom prst="rect">
            <a:avLst/>
          </a:prstGeom>
        </p:spPr>
        <p:txBody>
          <a:bodyPr wrap="none">
            <a:spAutoFit/>
          </a:bodyPr>
          <a:lstStyle/>
          <a:p>
            <a:r>
              <a:rPr lang="fr-FR" sz="2000" b="1" dirty="0" smtClean="0">
                <a:solidFill>
                  <a:srgbClr val="002060"/>
                </a:solidFill>
              </a:rPr>
              <a:t>8. Gestion des workflows et des talents : </a:t>
            </a:r>
            <a:endParaRPr lang="fr-FR" sz="2000" b="1" dirty="0">
              <a:solidFill>
                <a:srgbClr val="002060"/>
              </a:solidFill>
            </a:endParaRPr>
          </a:p>
        </p:txBody>
      </p:sp>
      <p:sp>
        <p:nvSpPr>
          <p:cNvPr id="7" name="Rectangle 6"/>
          <p:cNvSpPr/>
          <p:nvPr/>
        </p:nvSpPr>
        <p:spPr>
          <a:xfrm>
            <a:off x="223523" y="2154740"/>
            <a:ext cx="11967883" cy="369332"/>
          </a:xfrm>
          <a:prstGeom prst="rect">
            <a:avLst/>
          </a:prstGeom>
        </p:spPr>
        <p:txBody>
          <a:bodyPr wrap="square">
            <a:spAutoFit/>
          </a:bodyPr>
          <a:lstStyle/>
          <a:p>
            <a:r>
              <a:rPr lang="fr-FR" dirty="0" smtClean="0"/>
              <a:t>Soutenez vos objectifs business avec les collaborateurs les plus talentueux pour fournir le meilleur service possible.</a:t>
            </a:r>
            <a:endParaRPr lang="fr-FR" dirty="0"/>
          </a:p>
        </p:txBody>
      </p:sp>
      <p:pic>
        <p:nvPicPr>
          <p:cNvPr id="9" name="Image 8"/>
          <p:cNvPicPr>
            <a:picLocks noChangeAspect="1"/>
          </p:cNvPicPr>
          <p:nvPr/>
        </p:nvPicPr>
        <p:blipFill rotWithShape="1">
          <a:blip r:embed="rId2" cstate="print">
            <a:extLst>
              <a:ext uri="{28A0092B-C50C-407E-A947-70E740481C1C}">
                <a14:useLocalDpi xmlns:a14="http://schemas.microsoft.com/office/drawing/2010/main" val="0"/>
              </a:ext>
            </a:extLst>
          </a:blip>
          <a:srcRect l="3240" t="9398" r="4393" b="4904"/>
          <a:stretch/>
        </p:blipFill>
        <p:spPr>
          <a:xfrm>
            <a:off x="8525437" y="4040821"/>
            <a:ext cx="3146611" cy="2084294"/>
          </a:xfrm>
          <a:prstGeom prst="rect">
            <a:avLst/>
          </a:prstGeom>
        </p:spPr>
      </p:pic>
      <p:sp>
        <p:nvSpPr>
          <p:cNvPr id="11" name="Rectangle 10"/>
          <p:cNvSpPr/>
          <p:nvPr/>
        </p:nvSpPr>
        <p:spPr>
          <a:xfrm>
            <a:off x="366365" y="2649226"/>
            <a:ext cx="11682200" cy="954107"/>
          </a:xfrm>
          <a:prstGeom prst="rect">
            <a:avLst/>
          </a:prstGeom>
        </p:spPr>
        <p:txBody>
          <a:bodyPr wrap="square">
            <a:spAutoFit/>
          </a:bodyPr>
          <a:lstStyle/>
          <a:p>
            <a:r>
              <a:rPr lang="fr-FR" sz="2000" b="1" dirty="0" smtClean="0">
                <a:solidFill>
                  <a:srgbClr val="002060"/>
                </a:solidFill>
              </a:rPr>
              <a:t>9. Gestion de projets :</a:t>
            </a:r>
          </a:p>
          <a:p>
            <a:r>
              <a:rPr lang="fr-FR" dirty="0" smtClean="0"/>
              <a:t>La gestion de projets permet de planifier, suivre et déléguer des tâches par le biais du cycle de vie d'un projet. Le service informatique prend en charge de nombreux projets au sein d'une organisation.</a:t>
            </a:r>
            <a:endParaRPr lang="fr-FR" dirty="0"/>
          </a:p>
        </p:txBody>
      </p:sp>
    </p:spTree>
    <p:extLst>
      <p:ext uri="{BB962C8B-B14F-4D97-AF65-F5344CB8AC3E}">
        <p14:creationId xmlns:p14="http://schemas.microsoft.com/office/powerpoint/2010/main" val="104858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par>
                                <p:cTn id="28" presetID="22" presetClass="entr" presetSubtype="8"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1766" y="820117"/>
            <a:ext cx="8731190" cy="594592"/>
          </a:xfrm>
        </p:spPr>
        <p:txBody>
          <a:bodyPr/>
          <a:lstStyle/>
          <a:p>
            <a:r>
              <a:rPr lang="fr-FR" sz="2400" dirty="0"/>
              <a:t>Sur quels cadres de travail les systèmes ITSM sont-ils basés ?</a:t>
            </a:r>
          </a:p>
        </p:txBody>
      </p:sp>
      <p:sp>
        <p:nvSpPr>
          <p:cNvPr id="3" name="Espace réservé du numéro de diapositive 2"/>
          <p:cNvSpPr>
            <a:spLocks noGrp="1"/>
          </p:cNvSpPr>
          <p:nvPr>
            <p:ph type="sldNum" idx="12"/>
          </p:nvPr>
        </p:nvSpPr>
        <p:spPr/>
        <p:txBody>
          <a:bodyPr/>
          <a:lstStyle/>
          <a:p>
            <a:fld id="{00000000-1234-1234-1234-123412341234}" type="slidenum">
              <a:rPr lang="fr-FR" smtClean="0">
                <a:solidFill>
                  <a:srgbClr val="0091EA"/>
                </a:solidFill>
              </a:rPr>
              <a:pPr/>
              <a:t>7</a:t>
            </a:fld>
            <a:endParaRPr lang="fr-FR">
              <a:solidFill>
                <a:srgbClr val="0091EA"/>
              </a:solidFill>
            </a:endParaRPr>
          </a:p>
        </p:txBody>
      </p:sp>
      <p:grpSp>
        <p:nvGrpSpPr>
          <p:cNvPr id="218" name="Groupe 217"/>
          <p:cNvGrpSpPr/>
          <p:nvPr/>
        </p:nvGrpSpPr>
        <p:grpSpPr>
          <a:xfrm>
            <a:off x="9126641" y="154105"/>
            <a:ext cx="2646710" cy="1664066"/>
            <a:chOff x="8559135" y="484094"/>
            <a:chExt cx="2646710" cy="1664066"/>
          </a:xfrm>
        </p:grpSpPr>
        <p:grpSp>
          <p:nvGrpSpPr>
            <p:cNvPr id="216" name="Groupe 215"/>
            <p:cNvGrpSpPr/>
            <p:nvPr/>
          </p:nvGrpSpPr>
          <p:grpSpPr>
            <a:xfrm>
              <a:off x="9453001" y="980144"/>
              <a:ext cx="1752844" cy="1168016"/>
              <a:chOff x="9453001" y="980144"/>
              <a:chExt cx="1752844" cy="1168016"/>
            </a:xfrm>
          </p:grpSpPr>
          <p:grpSp>
            <p:nvGrpSpPr>
              <p:cNvPr id="182" name="Google Shape;1382;p44"/>
              <p:cNvGrpSpPr/>
              <p:nvPr/>
            </p:nvGrpSpPr>
            <p:grpSpPr>
              <a:xfrm>
                <a:off x="9453001" y="980144"/>
                <a:ext cx="1752844" cy="1168016"/>
                <a:chOff x="4574284" y="3135434"/>
                <a:chExt cx="1752844" cy="1168016"/>
              </a:xfrm>
              <a:solidFill>
                <a:srgbClr val="FFC000"/>
              </a:solidFill>
            </p:grpSpPr>
            <p:grpSp>
              <p:nvGrpSpPr>
                <p:cNvPr id="183" name="Google Shape;1383;p44"/>
                <p:cNvGrpSpPr/>
                <p:nvPr/>
              </p:nvGrpSpPr>
              <p:grpSpPr>
                <a:xfrm>
                  <a:off x="4574861" y="3135434"/>
                  <a:ext cx="1752263" cy="1014647"/>
                  <a:chOff x="4574861" y="3135434"/>
                  <a:chExt cx="1752263" cy="1014647"/>
                </a:xfrm>
                <a:grpFill/>
              </p:grpSpPr>
              <p:sp>
                <p:nvSpPr>
                  <p:cNvPr id="186" name="Google Shape;1384;p44"/>
                  <p:cNvSpPr/>
                  <p:nvPr/>
                </p:nvSpPr>
                <p:spPr>
                  <a:xfrm>
                    <a:off x="4574861" y="3135434"/>
                    <a:ext cx="1752263" cy="1014647"/>
                  </a:xfrm>
                  <a:custGeom>
                    <a:avLst/>
                    <a:gdLst/>
                    <a:ahLst/>
                    <a:cxnLst/>
                    <a:rect l="l" t="t" r="r" b="b"/>
                    <a:pathLst>
                      <a:path w="36458" h="21111" extrusionOk="0">
                        <a:moveTo>
                          <a:pt x="18169" y="0"/>
                        </a:moveTo>
                        <a:lnTo>
                          <a:pt x="12919" y="3048"/>
                        </a:lnTo>
                        <a:cubicBezTo>
                          <a:pt x="12550" y="3299"/>
                          <a:pt x="12597" y="3656"/>
                          <a:pt x="12978" y="3882"/>
                        </a:cubicBezTo>
                        <a:cubicBezTo>
                          <a:pt x="13074" y="3930"/>
                          <a:pt x="13193" y="3977"/>
                          <a:pt x="13336" y="4013"/>
                        </a:cubicBezTo>
                        <a:cubicBezTo>
                          <a:pt x="13978" y="4156"/>
                          <a:pt x="14574" y="4370"/>
                          <a:pt x="15098" y="4668"/>
                        </a:cubicBezTo>
                        <a:cubicBezTo>
                          <a:pt x="15157" y="4703"/>
                          <a:pt x="15217" y="4739"/>
                          <a:pt x="15276" y="4787"/>
                        </a:cubicBezTo>
                        <a:cubicBezTo>
                          <a:pt x="17003" y="5882"/>
                          <a:pt x="16991" y="7585"/>
                          <a:pt x="15252" y="8680"/>
                        </a:cubicBezTo>
                        <a:cubicBezTo>
                          <a:pt x="14266" y="9295"/>
                          <a:pt x="12931" y="9605"/>
                          <a:pt x="11595" y="9605"/>
                        </a:cubicBezTo>
                        <a:cubicBezTo>
                          <a:pt x="10318" y="9605"/>
                          <a:pt x="9039" y="9322"/>
                          <a:pt x="8061" y="8752"/>
                        </a:cubicBezTo>
                        <a:cubicBezTo>
                          <a:pt x="7549" y="8466"/>
                          <a:pt x="7168" y="8121"/>
                          <a:pt x="6918" y="7751"/>
                        </a:cubicBezTo>
                        <a:cubicBezTo>
                          <a:pt x="6859" y="7668"/>
                          <a:pt x="6787" y="7597"/>
                          <a:pt x="6680" y="7537"/>
                        </a:cubicBezTo>
                        <a:cubicBezTo>
                          <a:pt x="6480" y="7421"/>
                          <a:pt x="6204" y="7357"/>
                          <a:pt x="5924" y="7357"/>
                        </a:cubicBezTo>
                        <a:cubicBezTo>
                          <a:pt x="5687" y="7357"/>
                          <a:pt x="5448" y="7403"/>
                          <a:pt x="5251" y="7501"/>
                        </a:cubicBezTo>
                        <a:lnTo>
                          <a:pt x="1" y="10549"/>
                        </a:lnTo>
                        <a:lnTo>
                          <a:pt x="18289" y="21110"/>
                        </a:lnTo>
                        <a:lnTo>
                          <a:pt x="36457" y="10549"/>
                        </a:lnTo>
                        <a:lnTo>
                          <a:pt x="31231" y="7537"/>
                        </a:lnTo>
                        <a:cubicBezTo>
                          <a:pt x="30695" y="7228"/>
                          <a:pt x="30885" y="6692"/>
                          <a:pt x="31600" y="6537"/>
                        </a:cubicBezTo>
                        <a:cubicBezTo>
                          <a:pt x="32231" y="6394"/>
                          <a:pt x="32826" y="6180"/>
                          <a:pt x="33338" y="5882"/>
                        </a:cubicBezTo>
                        <a:cubicBezTo>
                          <a:pt x="35279" y="4751"/>
                          <a:pt x="35267" y="2918"/>
                          <a:pt x="33314" y="1786"/>
                        </a:cubicBezTo>
                        <a:cubicBezTo>
                          <a:pt x="33267" y="1763"/>
                          <a:pt x="33219" y="1739"/>
                          <a:pt x="33171" y="1715"/>
                        </a:cubicBezTo>
                        <a:cubicBezTo>
                          <a:pt x="32220" y="1203"/>
                          <a:pt x="30997" y="947"/>
                          <a:pt x="29774" y="947"/>
                        </a:cubicBezTo>
                        <a:cubicBezTo>
                          <a:pt x="28579" y="947"/>
                          <a:pt x="27385" y="1191"/>
                          <a:pt x="26444" y="1679"/>
                        </a:cubicBezTo>
                        <a:cubicBezTo>
                          <a:pt x="25837" y="2001"/>
                          <a:pt x="25397" y="2394"/>
                          <a:pt x="25123" y="2798"/>
                        </a:cubicBezTo>
                        <a:cubicBezTo>
                          <a:pt x="24963" y="3052"/>
                          <a:pt x="24557" y="3191"/>
                          <a:pt x="24142" y="3191"/>
                        </a:cubicBezTo>
                        <a:cubicBezTo>
                          <a:pt x="23875" y="3191"/>
                          <a:pt x="23606" y="3134"/>
                          <a:pt x="23396" y="3013"/>
                        </a:cubicBezTo>
                        <a:lnTo>
                          <a:pt x="18169" y="0"/>
                        </a:lnTo>
                        <a:close/>
                      </a:path>
                    </a:pathLst>
                  </a:custGeom>
                  <a:grp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385;p44"/>
                  <p:cNvSpPr/>
                  <p:nvPr/>
                </p:nvSpPr>
                <p:spPr>
                  <a:xfrm>
                    <a:off x="4610331" y="3155476"/>
                    <a:ext cx="1681322" cy="974563"/>
                  </a:xfrm>
                  <a:custGeom>
                    <a:avLst/>
                    <a:gdLst/>
                    <a:ahLst/>
                    <a:cxnLst/>
                    <a:rect l="l" t="t" r="r" b="b"/>
                    <a:pathLst>
                      <a:path w="34982" h="20277" extrusionOk="0">
                        <a:moveTo>
                          <a:pt x="17431" y="0"/>
                        </a:moveTo>
                        <a:lnTo>
                          <a:pt x="12383" y="2941"/>
                        </a:lnTo>
                        <a:cubicBezTo>
                          <a:pt x="12324" y="2989"/>
                          <a:pt x="12300" y="3012"/>
                          <a:pt x="12300" y="3024"/>
                        </a:cubicBezTo>
                        <a:cubicBezTo>
                          <a:pt x="12300" y="3036"/>
                          <a:pt x="12324" y="3084"/>
                          <a:pt x="12419" y="3143"/>
                        </a:cubicBezTo>
                        <a:cubicBezTo>
                          <a:pt x="12490" y="3179"/>
                          <a:pt x="12586" y="3215"/>
                          <a:pt x="12681" y="3239"/>
                        </a:cubicBezTo>
                        <a:cubicBezTo>
                          <a:pt x="13383" y="3382"/>
                          <a:pt x="14002" y="3620"/>
                          <a:pt x="14538" y="3929"/>
                        </a:cubicBezTo>
                        <a:cubicBezTo>
                          <a:pt x="14610" y="3977"/>
                          <a:pt x="14669" y="4013"/>
                          <a:pt x="14741" y="4048"/>
                        </a:cubicBezTo>
                        <a:cubicBezTo>
                          <a:pt x="15681" y="4656"/>
                          <a:pt x="16193" y="5453"/>
                          <a:pt x="16193" y="6311"/>
                        </a:cubicBezTo>
                        <a:cubicBezTo>
                          <a:pt x="16193" y="7168"/>
                          <a:pt x="15657" y="7977"/>
                          <a:pt x="14705" y="8573"/>
                        </a:cubicBezTo>
                        <a:cubicBezTo>
                          <a:pt x="13693" y="9204"/>
                          <a:pt x="12324" y="9561"/>
                          <a:pt x="10859" y="9561"/>
                        </a:cubicBezTo>
                        <a:cubicBezTo>
                          <a:pt x="9454" y="9561"/>
                          <a:pt x="8133" y="9239"/>
                          <a:pt x="7133" y="8656"/>
                        </a:cubicBezTo>
                        <a:cubicBezTo>
                          <a:pt x="6585" y="8346"/>
                          <a:pt x="6156" y="7965"/>
                          <a:pt x="5871" y="7537"/>
                        </a:cubicBezTo>
                        <a:cubicBezTo>
                          <a:pt x="5859" y="7501"/>
                          <a:pt x="5811" y="7465"/>
                          <a:pt x="5763" y="7442"/>
                        </a:cubicBezTo>
                        <a:cubicBezTo>
                          <a:pt x="5620" y="7358"/>
                          <a:pt x="5406" y="7311"/>
                          <a:pt x="5192" y="7311"/>
                        </a:cubicBezTo>
                        <a:cubicBezTo>
                          <a:pt x="5001" y="7311"/>
                          <a:pt x="4823" y="7346"/>
                          <a:pt x="4680" y="7418"/>
                        </a:cubicBezTo>
                        <a:lnTo>
                          <a:pt x="1" y="10132"/>
                        </a:lnTo>
                        <a:lnTo>
                          <a:pt x="17551" y="20277"/>
                        </a:lnTo>
                        <a:lnTo>
                          <a:pt x="34981" y="10144"/>
                        </a:lnTo>
                        <a:lnTo>
                          <a:pt x="30314" y="7442"/>
                        </a:lnTo>
                        <a:cubicBezTo>
                          <a:pt x="29957" y="7239"/>
                          <a:pt x="29778" y="6906"/>
                          <a:pt x="29826" y="6572"/>
                        </a:cubicBezTo>
                        <a:cubicBezTo>
                          <a:pt x="29885" y="6180"/>
                          <a:pt x="30243" y="5870"/>
                          <a:pt x="30778" y="5751"/>
                        </a:cubicBezTo>
                        <a:cubicBezTo>
                          <a:pt x="31398" y="5620"/>
                          <a:pt x="31945" y="5418"/>
                          <a:pt x="32410" y="5144"/>
                        </a:cubicBezTo>
                        <a:cubicBezTo>
                          <a:pt x="33231" y="4667"/>
                          <a:pt x="33684" y="4060"/>
                          <a:pt x="33684" y="3429"/>
                        </a:cubicBezTo>
                        <a:cubicBezTo>
                          <a:pt x="33684" y="2786"/>
                          <a:pt x="33219" y="2167"/>
                          <a:pt x="32386" y="1691"/>
                        </a:cubicBezTo>
                        <a:cubicBezTo>
                          <a:pt x="32350" y="1667"/>
                          <a:pt x="32302" y="1643"/>
                          <a:pt x="32267" y="1619"/>
                        </a:cubicBezTo>
                        <a:cubicBezTo>
                          <a:pt x="31398" y="1155"/>
                          <a:pt x="30243" y="905"/>
                          <a:pt x="29040" y="905"/>
                        </a:cubicBezTo>
                        <a:cubicBezTo>
                          <a:pt x="27861" y="905"/>
                          <a:pt x="26742" y="1143"/>
                          <a:pt x="25885" y="1596"/>
                        </a:cubicBezTo>
                        <a:cubicBezTo>
                          <a:pt x="25349" y="1869"/>
                          <a:pt x="24944" y="2215"/>
                          <a:pt x="24694" y="2584"/>
                        </a:cubicBezTo>
                        <a:cubicBezTo>
                          <a:pt x="24432" y="3001"/>
                          <a:pt x="23861" y="3143"/>
                          <a:pt x="23408" y="3143"/>
                        </a:cubicBezTo>
                        <a:cubicBezTo>
                          <a:pt x="23063" y="3143"/>
                          <a:pt x="22730" y="3060"/>
                          <a:pt x="22468" y="2917"/>
                        </a:cubicBezTo>
                        <a:lnTo>
                          <a:pt x="17431" y="0"/>
                        </a:lnTo>
                        <a:close/>
                      </a:path>
                    </a:pathLst>
                  </a:custGeom>
                  <a:grp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1386;p44"/>
                <p:cNvSpPr/>
                <p:nvPr/>
              </p:nvSpPr>
              <p:spPr>
                <a:xfrm>
                  <a:off x="5453255" y="3642446"/>
                  <a:ext cx="873872" cy="661004"/>
                </a:xfrm>
                <a:custGeom>
                  <a:avLst/>
                  <a:gdLst/>
                  <a:ahLst/>
                  <a:cxnLst/>
                  <a:rect l="l" t="t" r="r" b="b"/>
                  <a:pathLst>
                    <a:path w="18182" h="13753" extrusionOk="0">
                      <a:moveTo>
                        <a:pt x="18181" y="0"/>
                      </a:moveTo>
                      <a:lnTo>
                        <a:pt x="13" y="10561"/>
                      </a:lnTo>
                      <a:lnTo>
                        <a:pt x="1" y="13752"/>
                      </a:lnTo>
                      <a:lnTo>
                        <a:pt x="1" y="13752"/>
                      </a:lnTo>
                      <a:lnTo>
                        <a:pt x="18181" y="3191"/>
                      </a:lnTo>
                      <a:lnTo>
                        <a:pt x="18181" y="0"/>
                      </a:lnTo>
                      <a:close/>
                    </a:path>
                  </a:pathLst>
                </a:custGeom>
                <a:grp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387;p44"/>
                <p:cNvSpPr/>
                <p:nvPr/>
              </p:nvSpPr>
              <p:spPr>
                <a:xfrm>
                  <a:off x="4574284" y="3642446"/>
                  <a:ext cx="879592" cy="661004"/>
                </a:xfrm>
                <a:custGeom>
                  <a:avLst/>
                  <a:gdLst/>
                  <a:ahLst/>
                  <a:cxnLst/>
                  <a:rect l="l" t="t" r="r" b="b"/>
                  <a:pathLst>
                    <a:path w="18301" h="13753" extrusionOk="0">
                      <a:moveTo>
                        <a:pt x="13" y="0"/>
                      </a:moveTo>
                      <a:lnTo>
                        <a:pt x="1" y="3191"/>
                      </a:lnTo>
                      <a:lnTo>
                        <a:pt x="18289" y="13752"/>
                      </a:lnTo>
                      <a:lnTo>
                        <a:pt x="18301" y="10561"/>
                      </a:lnTo>
                      <a:lnTo>
                        <a:pt x="13" y="0"/>
                      </a:lnTo>
                      <a:close/>
                    </a:path>
                  </a:pathLst>
                </a:custGeom>
                <a:grp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ZoneTexte 213"/>
              <p:cNvSpPr txBox="1"/>
              <p:nvPr/>
            </p:nvSpPr>
            <p:spPr>
              <a:xfrm rot="19554888">
                <a:off x="10081984" y="1368749"/>
                <a:ext cx="814228" cy="400110"/>
              </a:xfrm>
              <a:prstGeom prst="rect">
                <a:avLst/>
              </a:prstGeom>
              <a:noFill/>
            </p:spPr>
            <p:txBody>
              <a:bodyPr wrap="square" rtlCol="0">
                <a:spAutoFit/>
              </a:bodyPr>
              <a:lstStyle/>
              <a:p>
                <a:r>
                  <a:rPr lang="fr-FR" sz="2000" b="1" dirty="0" smtClean="0">
                    <a:solidFill>
                      <a:schemeClr val="bg1"/>
                    </a:solidFill>
                  </a:rPr>
                  <a:t>ITSM</a:t>
                </a:r>
              </a:p>
            </p:txBody>
          </p:sp>
        </p:grpSp>
        <p:grpSp>
          <p:nvGrpSpPr>
            <p:cNvPr id="217" name="Groupe 216"/>
            <p:cNvGrpSpPr/>
            <p:nvPr/>
          </p:nvGrpSpPr>
          <p:grpSpPr>
            <a:xfrm>
              <a:off x="8559135" y="484094"/>
              <a:ext cx="1772837" cy="1148607"/>
              <a:chOff x="8559135" y="484094"/>
              <a:chExt cx="1772837" cy="1148607"/>
            </a:xfrm>
          </p:grpSpPr>
          <p:grpSp>
            <p:nvGrpSpPr>
              <p:cNvPr id="204" name="Google Shape;1426;p44"/>
              <p:cNvGrpSpPr/>
              <p:nvPr/>
            </p:nvGrpSpPr>
            <p:grpSpPr>
              <a:xfrm>
                <a:off x="8559135" y="484094"/>
                <a:ext cx="1772837" cy="1148607"/>
                <a:chOff x="1942513" y="2627845"/>
                <a:chExt cx="1753415" cy="1168016"/>
              </a:xfrm>
              <a:solidFill>
                <a:schemeClr val="accent1">
                  <a:lumMod val="60000"/>
                  <a:lumOff val="40000"/>
                </a:schemeClr>
              </a:solidFill>
            </p:grpSpPr>
            <p:grpSp>
              <p:nvGrpSpPr>
                <p:cNvPr id="210" name="Google Shape;1427;p44"/>
                <p:cNvGrpSpPr/>
                <p:nvPr/>
              </p:nvGrpSpPr>
              <p:grpSpPr>
                <a:xfrm>
                  <a:off x="1943089" y="2627845"/>
                  <a:ext cx="1752839" cy="1014647"/>
                  <a:chOff x="1943089" y="2627845"/>
                  <a:chExt cx="1752839" cy="1014647"/>
                </a:xfrm>
                <a:grpFill/>
              </p:grpSpPr>
              <p:sp>
                <p:nvSpPr>
                  <p:cNvPr id="212" name="Google Shape;1428;p44"/>
                  <p:cNvSpPr/>
                  <p:nvPr/>
                </p:nvSpPr>
                <p:spPr>
                  <a:xfrm>
                    <a:off x="1943089" y="2627845"/>
                    <a:ext cx="1752839" cy="1014647"/>
                  </a:xfrm>
                  <a:custGeom>
                    <a:avLst/>
                    <a:gdLst/>
                    <a:ahLst/>
                    <a:cxnLst/>
                    <a:rect l="l" t="t" r="r" b="b"/>
                    <a:pathLst>
                      <a:path w="36470" h="21111" extrusionOk="0">
                        <a:moveTo>
                          <a:pt x="18170" y="1"/>
                        </a:moveTo>
                        <a:lnTo>
                          <a:pt x="1" y="10550"/>
                        </a:lnTo>
                        <a:lnTo>
                          <a:pt x="18289" y="21110"/>
                        </a:lnTo>
                        <a:lnTo>
                          <a:pt x="23480" y="18098"/>
                        </a:lnTo>
                        <a:cubicBezTo>
                          <a:pt x="23689" y="17976"/>
                          <a:pt x="23957" y="17919"/>
                          <a:pt x="24223" y="17919"/>
                        </a:cubicBezTo>
                        <a:cubicBezTo>
                          <a:pt x="24502" y="17919"/>
                          <a:pt x="24779" y="17982"/>
                          <a:pt x="24980" y="18098"/>
                        </a:cubicBezTo>
                        <a:cubicBezTo>
                          <a:pt x="25075" y="18158"/>
                          <a:pt x="25159" y="18229"/>
                          <a:pt x="25218" y="18312"/>
                        </a:cubicBezTo>
                        <a:cubicBezTo>
                          <a:pt x="25456" y="18682"/>
                          <a:pt x="25837" y="19027"/>
                          <a:pt x="26361" y="19324"/>
                        </a:cubicBezTo>
                        <a:cubicBezTo>
                          <a:pt x="27336" y="19887"/>
                          <a:pt x="28611" y="20167"/>
                          <a:pt x="29885" y="20167"/>
                        </a:cubicBezTo>
                        <a:cubicBezTo>
                          <a:pt x="31225" y="20167"/>
                          <a:pt x="32564" y="19858"/>
                          <a:pt x="33553" y="19241"/>
                        </a:cubicBezTo>
                        <a:cubicBezTo>
                          <a:pt x="35279" y="18146"/>
                          <a:pt x="35291" y="16443"/>
                          <a:pt x="33576" y="15348"/>
                        </a:cubicBezTo>
                        <a:cubicBezTo>
                          <a:pt x="33517" y="15312"/>
                          <a:pt x="33457" y="15264"/>
                          <a:pt x="33386" y="15229"/>
                        </a:cubicBezTo>
                        <a:cubicBezTo>
                          <a:pt x="32874" y="14931"/>
                          <a:pt x="32279" y="14717"/>
                          <a:pt x="31636" y="14574"/>
                        </a:cubicBezTo>
                        <a:cubicBezTo>
                          <a:pt x="31493" y="14538"/>
                          <a:pt x="31374" y="14491"/>
                          <a:pt x="31267" y="14443"/>
                        </a:cubicBezTo>
                        <a:cubicBezTo>
                          <a:pt x="30874" y="14217"/>
                          <a:pt x="30850" y="13824"/>
                          <a:pt x="31267" y="13574"/>
                        </a:cubicBezTo>
                        <a:lnTo>
                          <a:pt x="36470" y="10550"/>
                        </a:lnTo>
                        <a:lnTo>
                          <a:pt x="18170" y="1"/>
                        </a:lnTo>
                        <a:close/>
                      </a:path>
                    </a:pathLst>
                  </a:custGeom>
                  <a:grpFill/>
                  <a:ln w="9525" cap="flat" cmpd="sng">
                    <a:solidFill>
                      <a:schemeClr val="accent1">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429;p44"/>
                  <p:cNvSpPr/>
                  <p:nvPr/>
                </p:nvSpPr>
                <p:spPr>
                  <a:xfrm>
                    <a:off x="1978560" y="2647887"/>
                    <a:ext cx="1681899" cy="974563"/>
                  </a:xfrm>
                  <a:custGeom>
                    <a:avLst/>
                    <a:gdLst/>
                    <a:ahLst/>
                    <a:cxnLst/>
                    <a:rect l="l" t="t" r="r" b="b"/>
                    <a:pathLst>
                      <a:path w="34994" h="20277" extrusionOk="0">
                        <a:moveTo>
                          <a:pt x="17432" y="0"/>
                        </a:moveTo>
                        <a:lnTo>
                          <a:pt x="1" y="10133"/>
                        </a:lnTo>
                        <a:lnTo>
                          <a:pt x="17551" y="20277"/>
                        </a:lnTo>
                        <a:lnTo>
                          <a:pt x="22563" y="17360"/>
                        </a:lnTo>
                        <a:cubicBezTo>
                          <a:pt x="22813" y="17217"/>
                          <a:pt x="23147" y="17133"/>
                          <a:pt x="23492" y="17133"/>
                        </a:cubicBezTo>
                        <a:cubicBezTo>
                          <a:pt x="23837" y="17133"/>
                          <a:pt x="24171" y="17217"/>
                          <a:pt x="24421" y="17360"/>
                        </a:cubicBezTo>
                        <a:cubicBezTo>
                          <a:pt x="24575" y="17443"/>
                          <a:pt x="24706" y="17562"/>
                          <a:pt x="24790" y="17693"/>
                        </a:cubicBezTo>
                        <a:cubicBezTo>
                          <a:pt x="25004" y="18015"/>
                          <a:pt x="25349" y="18324"/>
                          <a:pt x="25802" y="18586"/>
                        </a:cubicBezTo>
                        <a:cubicBezTo>
                          <a:pt x="26695" y="19098"/>
                          <a:pt x="27885" y="19384"/>
                          <a:pt x="29147" y="19384"/>
                        </a:cubicBezTo>
                        <a:cubicBezTo>
                          <a:pt x="30469" y="19384"/>
                          <a:pt x="31731" y="19062"/>
                          <a:pt x="32612" y="18515"/>
                        </a:cubicBezTo>
                        <a:cubicBezTo>
                          <a:pt x="33338" y="18050"/>
                          <a:pt x="33743" y="17467"/>
                          <a:pt x="33755" y="16872"/>
                        </a:cubicBezTo>
                        <a:cubicBezTo>
                          <a:pt x="33755" y="16276"/>
                          <a:pt x="33362" y="15705"/>
                          <a:pt x="32636" y="15240"/>
                        </a:cubicBezTo>
                        <a:cubicBezTo>
                          <a:pt x="32576" y="15205"/>
                          <a:pt x="32529" y="15169"/>
                          <a:pt x="32469" y="15133"/>
                        </a:cubicBezTo>
                        <a:cubicBezTo>
                          <a:pt x="31993" y="14859"/>
                          <a:pt x="31445" y="14657"/>
                          <a:pt x="30814" y="14514"/>
                        </a:cubicBezTo>
                        <a:cubicBezTo>
                          <a:pt x="30648" y="14478"/>
                          <a:pt x="30481" y="14419"/>
                          <a:pt x="30350" y="14347"/>
                        </a:cubicBezTo>
                        <a:cubicBezTo>
                          <a:pt x="30040" y="14157"/>
                          <a:pt x="29862" y="13883"/>
                          <a:pt x="29862" y="13585"/>
                        </a:cubicBezTo>
                        <a:cubicBezTo>
                          <a:pt x="29850" y="13288"/>
                          <a:pt x="30040" y="13014"/>
                          <a:pt x="30350" y="12835"/>
                        </a:cubicBezTo>
                        <a:lnTo>
                          <a:pt x="34993" y="10144"/>
                        </a:lnTo>
                        <a:lnTo>
                          <a:pt x="17432" y="0"/>
                        </a:lnTo>
                        <a:close/>
                      </a:path>
                    </a:pathLst>
                  </a:custGeom>
                  <a:grpFill/>
                  <a:ln w="9525" cap="flat" cmpd="sng">
                    <a:solidFill>
                      <a:schemeClr val="accent1">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1430;p44"/>
                <p:cNvSpPr/>
                <p:nvPr/>
              </p:nvSpPr>
              <p:spPr>
                <a:xfrm>
                  <a:off x="1942513" y="3134857"/>
                  <a:ext cx="879592" cy="661004"/>
                </a:xfrm>
                <a:custGeom>
                  <a:avLst/>
                  <a:gdLst/>
                  <a:ahLst/>
                  <a:cxnLst/>
                  <a:rect l="l" t="t" r="r" b="b"/>
                  <a:pathLst>
                    <a:path w="18301" h="13753" extrusionOk="0">
                      <a:moveTo>
                        <a:pt x="13" y="1"/>
                      </a:moveTo>
                      <a:lnTo>
                        <a:pt x="1" y="3191"/>
                      </a:lnTo>
                      <a:lnTo>
                        <a:pt x="18301" y="13752"/>
                      </a:lnTo>
                      <a:lnTo>
                        <a:pt x="18301" y="10561"/>
                      </a:lnTo>
                      <a:lnTo>
                        <a:pt x="13" y="1"/>
                      </a:lnTo>
                      <a:close/>
                    </a:path>
                  </a:pathLst>
                </a:custGeom>
                <a:grpFill/>
                <a:ln w="9525" cap="flat" cmpd="sng">
                  <a:solidFill>
                    <a:schemeClr val="accent1">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Rectangle 214"/>
              <p:cNvSpPr/>
              <p:nvPr/>
            </p:nvSpPr>
            <p:spPr>
              <a:xfrm rot="19545033">
                <a:off x="9105117" y="704124"/>
                <a:ext cx="800219" cy="461665"/>
              </a:xfrm>
              <a:prstGeom prst="rect">
                <a:avLst/>
              </a:prstGeom>
            </p:spPr>
            <p:txBody>
              <a:bodyPr wrap="none">
                <a:spAutoFit/>
              </a:bodyPr>
              <a:lstStyle/>
              <a:p>
                <a:r>
                  <a:rPr lang="fr-FR" sz="2400" b="1" dirty="0" smtClean="0">
                    <a:solidFill>
                      <a:schemeClr val="bg1"/>
                    </a:solidFill>
                  </a:rPr>
                  <a:t>ITIL</a:t>
                </a:r>
                <a:r>
                  <a:rPr lang="fr-FR" sz="2000" b="1" dirty="0" smtClean="0"/>
                  <a:t> </a:t>
                </a:r>
                <a:endParaRPr lang="fr-FR" sz="2000" b="1" dirty="0"/>
              </a:p>
            </p:txBody>
          </p:sp>
        </p:grpSp>
      </p:grpSp>
      <p:sp>
        <p:nvSpPr>
          <p:cNvPr id="219" name="Rectangle 218"/>
          <p:cNvSpPr/>
          <p:nvPr/>
        </p:nvSpPr>
        <p:spPr>
          <a:xfrm>
            <a:off x="125575" y="1800299"/>
            <a:ext cx="9947157" cy="369332"/>
          </a:xfrm>
          <a:prstGeom prst="rect">
            <a:avLst/>
          </a:prstGeom>
        </p:spPr>
        <p:txBody>
          <a:bodyPr wrap="square">
            <a:spAutoFit/>
          </a:bodyPr>
          <a:lstStyle/>
          <a:p>
            <a:r>
              <a:rPr lang="fr-FR" b="0" i="0" dirty="0" smtClean="0">
                <a:solidFill>
                  <a:srgbClr val="293E40"/>
                </a:solidFill>
                <a:effectLst/>
                <a:latin typeface="GilroyRegular"/>
              </a:rPr>
              <a:t>En général, les systèmes de gestion des services informatiques sont basés sur l’ITIL v4</a:t>
            </a:r>
            <a:endParaRPr lang="fr-FR" dirty="0"/>
          </a:p>
        </p:txBody>
      </p:sp>
      <p:sp>
        <p:nvSpPr>
          <p:cNvPr id="221" name="Rectangle 220"/>
          <p:cNvSpPr/>
          <p:nvPr/>
        </p:nvSpPr>
        <p:spPr>
          <a:xfrm>
            <a:off x="91971" y="2247782"/>
            <a:ext cx="11845474" cy="646331"/>
          </a:xfrm>
          <a:prstGeom prst="rect">
            <a:avLst/>
          </a:prstGeom>
        </p:spPr>
        <p:txBody>
          <a:bodyPr wrap="square">
            <a:spAutoFit/>
          </a:bodyPr>
          <a:lstStyle/>
          <a:p>
            <a:r>
              <a:rPr lang="fr-FR" b="0" i="0" dirty="0" smtClean="0">
                <a:solidFill>
                  <a:srgbClr val="293E40"/>
                </a:solidFill>
                <a:effectLst/>
                <a:latin typeface="GilroyRegular"/>
              </a:rPr>
              <a:t>Les équipes IT utilisent ce cadre de travail intégré basé sur des processus pour suivre, fournir et gérer les services techniques d’une entreprise.</a:t>
            </a:r>
            <a:endParaRPr lang="fr-FR" dirty="0"/>
          </a:p>
        </p:txBody>
      </p:sp>
      <p:sp>
        <p:nvSpPr>
          <p:cNvPr id="222" name="Rectangle 221"/>
          <p:cNvSpPr/>
          <p:nvPr/>
        </p:nvSpPr>
        <p:spPr>
          <a:xfrm>
            <a:off x="1949786" y="3818404"/>
            <a:ext cx="9256059" cy="923330"/>
          </a:xfrm>
          <a:prstGeom prst="rect">
            <a:avLst/>
          </a:prstGeom>
        </p:spPr>
        <p:txBody>
          <a:bodyPr wrap="square">
            <a:spAutoFit/>
          </a:bodyPr>
          <a:lstStyle/>
          <a:p>
            <a:r>
              <a:rPr lang="fr-FR" dirty="0" smtClean="0"/>
              <a:t>Des services ITSM très performants associés à des processus ITIL contribuent à maintenir le niveau de satisfaction et de productivité des collaborateurs. L’ITSM assure l’alignement des besoins de l’entreprise et de l’infrastructure IT.</a:t>
            </a:r>
            <a:endParaRPr lang="fr-FR" dirty="0"/>
          </a:p>
        </p:txBody>
      </p:sp>
      <p:sp>
        <p:nvSpPr>
          <p:cNvPr id="224" name="Flèche droite 223"/>
          <p:cNvSpPr/>
          <p:nvPr/>
        </p:nvSpPr>
        <p:spPr>
          <a:xfrm>
            <a:off x="1667434" y="3926541"/>
            <a:ext cx="329397" cy="188259"/>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89765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218"/>
                                        </p:tgtEl>
                                        <p:attrNameLst>
                                          <p:attrName>style.visibility</p:attrName>
                                        </p:attrNameLst>
                                      </p:cBhvr>
                                      <p:to>
                                        <p:strVal val="visible"/>
                                      </p:to>
                                    </p:set>
                                    <p:animEffect transition="in" filter="wipe(down)">
                                      <p:cBhvr>
                                        <p:cTn id="10" dur="500"/>
                                        <p:tgtEl>
                                          <p:spTgt spid="21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19">
                                            <p:txEl>
                                              <p:pRg st="0" end="0"/>
                                            </p:txEl>
                                          </p:spTgt>
                                        </p:tgtEl>
                                        <p:attrNameLst>
                                          <p:attrName>style.visibility</p:attrName>
                                        </p:attrNameLst>
                                      </p:cBhvr>
                                      <p:to>
                                        <p:strVal val="visible"/>
                                      </p:to>
                                    </p:set>
                                    <p:animEffect transition="in" filter="wipe(left)">
                                      <p:cBhvr>
                                        <p:cTn id="15" dur="500"/>
                                        <p:tgtEl>
                                          <p:spTgt spid="21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21">
                                            <p:txEl>
                                              <p:pRg st="0" end="0"/>
                                            </p:txEl>
                                          </p:spTgt>
                                        </p:tgtEl>
                                        <p:attrNameLst>
                                          <p:attrName>style.visibility</p:attrName>
                                        </p:attrNameLst>
                                      </p:cBhvr>
                                      <p:to>
                                        <p:strVal val="visible"/>
                                      </p:to>
                                    </p:set>
                                    <p:animEffect transition="in" filter="wipe(left)">
                                      <p:cBhvr>
                                        <p:cTn id="20" dur="500"/>
                                        <p:tgtEl>
                                          <p:spTgt spid="221">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22"/>
                                        </p:tgtEl>
                                        <p:attrNameLst>
                                          <p:attrName>style.visibility</p:attrName>
                                        </p:attrNameLst>
                                      </p:cBhvr>
                                      <p:to>
                                        <p:strVal val="visible"/>
                                      </p:to>
                                    </p:set>
                                    <p:animEffect transition="in" filter="wipe(left)">
                                      <p:cBhvr>
                                        <p:cTn id="25" dur="500"/>
                                        <p:tgtEl>
                                          <p:spTgt spid="222"/>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24"/>
                                        </p:tgtEl>
                                        <p:attrNameLst>
                                          <p:attrName>style.visibility</p:attrName>
                                        </p:attrNameLst>
                                      </p:cBhvr>
                                      <p:to>
                                        <p:strVal val="visible"/>
                                      </p:to>
                                    </p:set>
                                    <p:animEffect transition="in" filter="wipe(left)">
                                      <p:cBhvr>
                                        <p:cTn id="28" dur="500"/>
                                        <p:tgtEl>
                                          <p:spTgt spid="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2" grpId="0"/>
      <p:bldP spid="2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2742" y="403412"/>
            <a:ext cx="10095600" cy="567698"/>
          </a:xfrm>
        </p:spPr>
        <p:txBody>
          <a:bodyPr/>
          <a:lstStyle/>
          <a:p>
            <a:r>
              <a:rPr lang="fr-FR" sz="2800" dirty="0"/>
              <a:t>Comment mettre en œuvre les processus ITSM ?</a:t>
            </a:r>
          </a:p>
        </p:txBody>
      </p:sp>
      <p:sp>
        <p:nvSpPr>
          <p:cNvPr id="3" name="Espace réservé du numéro de diapositive 2"/>
          <p:cNvSpPr>
            <a:spLocks noGrp="1"/>
          </p:cNvSpPr>
          <p:nvPr>
            <p:ph type="sldNum" idx="12"/>
          </p:nvPr>
        </p:nvSpPr>
        <p:spPr/>
        <p:txBody>
          <a:bodyPr/>
          <a:lstStyle/>
          <a:p>
            <a:fld id="{00000000-1234-1234-1234-123412341234}" type="slidenum">
              <a:rPr lang="fr-FR" smtClean="0">
                <a:solidFill>
                  <a:srgbClr val="0091EA"/>
                </a:solidFill>
              </a:rPr>
              <a:pPr/>
              <a:t>8</a:t>
            </a:fld>
            <a:endParaRPr lang="fr-FR">
              <a:solidFill>
                <a:srgbClr val="0091EA"/>
              </a:solidFill>
            </a:endParaRPr>
          </a:p>
        </p:txBody>
      </p:sp>
      <p:sp>
        <p:nvSpPr>
          <p:cNvPr id="4" name="Rectangle 3"/>
          <p:cNvSpPr/>
          <p:nvPr/>
        </p:nvSpPr>
        <p:spPr>
          <a:xfrm>
            <a:off x="546847" y="1378699"/>
            <a:ext cx="8862017" cy="646331"/>
          </a:xfrm>
          <a:prstGeom prst="rect">
            <a:avLst/>
          </a:prstGeom>
        </p:spPr>
        <p:txBody>
          <a:bodyPr wrap="square">
            <a:spAutoFit/>
          </a:bodyPr>
          <a:lstStyle/>
          <a:p>
            <a:r>
              <a:rPr lang="fr-FR" dirty="0" smtClean="0"/>
              <a:t>Pour choisir les bons processus ITSM, il est essentiel de réfléchir aux besoins spécifiques de votre entreprise.</a:t>
            </a:r>
            <a:endParaRPr lang="fr-FR" dirty="0"/>
          </a:p>
        </p:txBody>
      </p:sp>
      <p:sp>
        <p:nvSpPr>
          <p:cNvPr id="5" name="Rectangle 4"/>
          <p:cNvSpPr/>
          <p:nvPr/>
        </p:nvSpPr>
        <p:spPr>
          <a:xfrm>
            <a:off x="546847" y="2751004"/>
            <a:ext cx="11286565" cy="369332"/>
          </a:xfrm>
          <a:prstGeom prst="rect">
            <a:avLst/>
          </a:prstGeom>
        </p:spPr>
        <p:txBody>
          <a:bodyPr wrap="square">
            <a:spAutoFit/>
          </a:bodyPr>
          <a:lstStyle/>
          <a:p>
            <a:r>
              <a:rPr lang="fr-FR" dirty="0" smtClean="0"/>
              <a:t>Les processus ITSM doivent être implémentés en gardant à l'esprit les points suivants :</a:t>
            </a:r>
            <a:endParaRPr lang="fr-FR" dirty="0"/>
          </a:p>
        </p:txBody>
      </p:sp>
      <p:sp>
        <p:nvSpPr>
          <p:cNvPr id="6" name="Rectangle 5"/>
          <p:cNvSpPr/>
          <p:nvPr/>
        </p:nvSpPr>
        <p:spPr>
          <a:xfrm>
            <a:off x="402742" y="3579398"/>
            <a:ext cx="11403776" cy="2308324"/>
          </a:xfrm>
          <a:prstGeom prst="rect">
            <a:avLst/>
          </a:prstGeom>
        </p:spPr>
        <p:txBody>
          <a:bodyPr wrap="square">
            <a:spAutoFit/>
          </a:bodyPr>
          <a:lstStyle/>
          <a:p>
            <a:pPr marL="285750" indent="-285750">
              <a:buFont typeface="Wingdings" panose="05000000000000000000" pitchFamily="2" charset="2"/>
              <a:buChar char="ü"/>
            </a:pPr>
            <a:r>
              <a:rPr lang="fr-FR" dirty="0" smtClean="0">
                <a:solidFill>
                  <a:srgbClr val="18666A"/>
                </a:solidFill>
              </a:rPr>
              <a:t>La maturité de l'équipe : </a:t>
            </a:r>
            <a:r>
              <a:rPr lang="fr-FR" dirty="0" smtClean="0"/>
              <a:t>votre équipe est-elle suffisamment mûre pour nécessiter des processus ITSM ?</a:t>
            </a:r>
          </a:p>
          <a:p>
            <a:endParaRPr lang="fr-FR" dirty="0" smtClean="0"/>
          </a:p>
          <a:p>
            <a:pPr marL="285750" indent="-285750">
              <a:buFont typeface="Wingdings" panose="05000000000000000000" pitchFamily="2" charset="2"/>
              <a:buChar char="ü"/>
            </a:pPr>
            <a:r>
              <a:rPr lang="fr-FR" dirty="0">
                <a:solidFill>
                  <a:srgbClr val="18666A"/>
                </a:solidFill>
              </a:rPr>
              <a:t>Problématique : </a:t>
            </a:r>
            <a:r>
              <a:rPr lang="fr-FR" dirty="0"/>
              <a:t>quel problème tentez-vous de résoudre ? </a:t>
            </a:r>
            <a:endParaRPr lang="fr-FR" dirty="0" smtClean="0"/>
          </a:p>
          <a:p>
            <a:endParaRPr lang="fr-FR" dirty="0" smtClean="0"/>
          </a:p>
          <a:p>
            <a:pPr marL="285750" indent="-285750">
              <a:buFont typeface="Wingdings" panose="05000000000000000000" pitchFamily="2" charset="2"/>
              <a:buChar char="ü"/>
            </a:pPr>
            <a:r>
              <a:rPr lang="fr-FR" dirty="0" smtClean="0">
                <a:solidFill>
                  <a:srgbClr val="18666A"/>
                </a:solidFill>
              </a:rPr>
              <a:t> </a:t>
            </a:r>
            <a:r>
              <a:rPr lang="fr-FR" dirty="0">
                <a:solidFill>
                  <a:srgbClr val="18666A"/>
                </a:solidFill>
              </a:rPr>
              <a:t>Référentiel à adopter : </a:t>
            </a:r>
            <a:r>
              <a:rPr lang="fr-FR" dirty="0"/>
              <a:t>quel référentiel </a:t>
            </a:r>
            <a:r>
              <a:rPr lang="fr-FR" dirty="0" err="1"/>
              <a:t>cherchez-vous</a:t>
            </a:r>
            <a:r>
              <a:rPr lang="fr-FR" dirty="0"/>
              <a:t> à adopter ? La réponse dépendra grandement de la problématique rencontrée. Même si chaque référentiel vous permet d'atteindre un certain niveau de structure et de prévisibilité dans des capacités variables, les processus qu'ils utilisent sont différents.</a:t>
            </a:r>
          </a:p>
          <a:p>
            <a:pPr marL="285750" indent="-285750">
              <a:buFont typeface="Wingdings" panose="05000000000000000000" pitchFamily="2" charset="2"/>
              <a:buChar char="ü"/>
            </a:pPr>
            <a:endParaRPr lang="fr-FR"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8864" y="290882"/>
            <a:ext cx="2237415" cy="2237415"/>
          </a:xfrm>
          <a:prstGeom prst="rect">
            <a:avLst/>
          </a:prstGeom>
        </p:spPr>
      </p:pic>
    </p:spTree>
    <p:extLst>
      <p:ext uri="{BB962C8B-B14F-4D97-AF65-F5344CB8AC3E}">
        <p14:creationId xmlns:p14="http://schemas.microsoft.com/office/powerpoint/2010/main" val="235843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left)">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wipe(left)">
                                      <p:cBhvr>
                                        <p:cTn id="25" dur="500"/>
                                        <p:tgtEl>
                                          <p:spTgt spid="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Effect transition="in" filter="wipe(left)">
                                      <p:cBhvr>
                                        <p:cTn id="30" dur="500"/>
                                        <p:tgtEl>
                                          <p:spTgt spid="6">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wipe(left)">
                                      <p:cBhvr>
                                        <p:cTn id="35"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96400" y="670893"/>
            <a:ext cx="10095600" cy="540803"/>
          </a:xfrm>
        </p:spPr>
        <p:txBody>
          <a:bodyPr/>
          <a:lstStyle/>
          <a:p>
            <a:r>
              <a:rPr lang="fr-FR" sz="2400" b="1" dirty="0" smtClean="0"/>
              <a:t>Proposition de Méthodologie ITSM dans notre projet </a:t>
            </a:r>
            <a:endParaRPr lang="fr-FR" sz="2400" b="1" dirty="0"/>
          </a:p>
        </p:txBody>
      </p:sp>
      <p:sp>
        <p:nvSpPr>
          <p:cNvPr id="3" name="Espace réservé du numéro de diapositive 2"/>
          <p:cNvSpPr>
            <a:spLocks noGrp="1"/>
          </p:cNvSpPr>
          <p:nvPr>
            <p:ph type="sldNum" idx="12"/>
          </p:nvPr>
        </p:nvSpPr>
        <p:spPr/>
        <p:txBody>
          <a:bodyPr/>
          <a:lstStyle/>
          <a:p>
            <a:fld id="{00000000-1234-1234-1234-123412341234}" type="slidenum">
              <a:rPr lang="fr-FR" smtClean="0">
                <a:solidFill>
                  <a:srgbClr val="0091EA"/>
                </a:solidFill>
              </a:rPr>
              <a:pPr/>
              <a:t>9</a:t>
            </a:fld>
            <a:endParaRPr lang="fr-FR">
              <a:solidFill>
                <a:srgbClr val="0091EA"/>
              </a:solidFill>
            </a:endParaRP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024" y="336177"/>
            <a:ext cx="1210236" cy="1210236"/>
          </a:xfrm>
          <a:prstGeom prst="rect">
            <a:avLst/>
          </a:prstGeom>
        </p:spPr>
      </p:pic>
      <p:sp>
        <p:nvSpPr>
          <p:cNvPr id="7" name="Rectangle 6"/>
          <p:cNvSpPr/>
          <p:nvPr/>
        </p:nvSpPr>
        <p:spPr>
          <a:xfrm>
            <a:off x="516879" y="1733223"/>
            <a:ext cx="2866918" cy="369332"/>
          </a:xfrm>
          <a:prstGeom prst="rect">
            <a:avLst/>
          </a:prstGeom>
        </p:spPr>
        <p:txBody>
          <a:bodyPr wrap="square">
            <a:spAutoFit/>
          </a:bodyPr>
          <a:lstStyle/>
          <a:p>
            <a:r>
              <a:rPr lang="fr-FR" b="1" dirty="0" smtClean="0">
                <a:solidFill>
                  <a:srgbClr val="002060"/>
                </a:solidFill>
              </a:rPr>
              <a:t> </a:t>
            </a:r>
            <a:r>
              <a:rPr lang="fr-FR" b="1" dirty="0" smtClean="0">
                <a:solidFill>
                  <a:srgbClr val="4B3515"/>
                </a:solidFill>
              </a:rPr>
              <a:t>Gestion des incidents : </a:t>
            </a:r>
          </a:p>
        </p:txBody>
      </p:sp>
      <p:sp>
        <p:nvSpPr>
          <p:cNvPr id="8" name="Rectangle 7"/>
          <p:cNvSpPr/>
          <p:nvPr/>
        </p:nvSpPr>
        <p:spPr>
          <a:xfrm>
            <a:off x="502024" y="2102555"/>
            <a:ext cx="11283021" cy="646331"/>
          </a:xfrm>
          <a:prstGeom prst="rect">
            <a:avLst/>
          </a:prstGeom>
        </p:spPr>
        <p:txBody>
          <a:bodyPr wrap="square">
            <a:spAutoFit/>
          </a:bodyPr>
          <a:lstStyle/>
          <a:p>
            <a:r>
              <a:rPr lang="fr-FR" dirty="0" smtClean="0"/>
              <a:t>Pour la </a:t>
            </a:r>
            <a:r>
              <a:rPr lang="fr-FR" dirty="0"/>
              <a:t>rectification de toute interruption du service, causée par des pannes ou des problèmes de performance.</a:t>
            </a:r>
          </a:p>
        </p:txBody>
      </p:sp>
      <p:sp>
        <p:nvSpPr>
          <p:cNvPr id="9" name="Rectangle 8"/>
          <p:cNvSpPr/>
          <p:nvPr/>
        </p:nvSpPr>
        <p:spPr>
          <a:xfrm>
            <a:off x="625484" y="2882987"/>
            <a:ext cx="2941831" cy="369332"/>
          </a:xfrm>
          <a:prstGeom prst="rect">
            <a:avLst/>
          </a:prstGeom>
        </p:spPr>
        <p:txBody>
          <a:bodyPr wrap="none">
            <a:spAutoFit/>
          </a:bodyPr>
          <a:lstStyle/>
          <a:p>
            <a:r>
              <a:rPr lang="fr-FR" b="1" dirty="0" smtClean="0">
                <a:solidFill>
                  <a:srgbClr val="4B3515"/>
                </a:solidFill>
              </a:rPr>
              <a:t>Gestion des problèmes : </a:t>
            </a:r>
            <a:endParaRPr lang="fr-FR" b="1" dirty="0">
              <a:solidFill>
                <a:srgbClr val="4B3515"/>
              </a:solidFill>
            </a:endParaRPr>
          </a:p>
        </p:txBody>
      </p:sp>
      <p:sp>
        <p:nvSpPr>
          <p:cNvPr id="10" name="Rectangle 9"/>
          <p:cNvSpPr/>
          <p:nvPr/>
        </p:nvSpPr>
        <p:spPr>
          <a:xfrm>
            <a:off x="516879" y="3330840"/>
            <a:ext cx="10294556" cy="369332"/>
          </a:xfrm>
          <a:prstGeom prst="rect">
            <a:avLst/>
          </a:prstGeom>
        </p:spPr>
        <p:txBody>
          <a:bodyPr wrap="square">
            <a:spAutoFit/>
          </a:bodyPr>
          <a:lstStyle/>
          <a:p>
            <a:r>
              <a:rPr lang="fr-FR" dirty="0" smtClean="0"/>
              <a:t>Pour le contrôle des erreurs et d’analyse proactive des problèmes rencontrés  .</a:t>
            </a:r>
            <a:endParaRPr lang="fr-FR" dirty="0"/>
          </a:p>
        </p:txBody>
      </p:sp>
      <p:sp>
        <p:nvSpPr>
          <p:cNvPr id="11" name="Rectangle 10"/>
          <p:cNvSpPr/>
          <p:nvPr/>
        </p:nvSpPr>
        <p:spPr>
          <a:xfrm>
            <a:off x="625484" y="3767264"/>
            <a:ext cx="3313728" cy="369332"/>
          </a:xfrm>
          <a:prstGeom prst="rect">
            <a:avLst/>
          </a:prstGeom>
        </p:spPr>
        <p:txBody>
          <a:bodyPr wrap="none">
            <a:spAutoFit/>
          </a:bodyPr>
          <a:lstStyle/>
          <a:p>
            <a:r>
              <a:rPr lang="fr-FR" b="1" dirty="0" smtClean="0">
                <a:solidFill>
                  <a:srgbClr val="4B3515"/>
                </a:solidFill>
              </a:rPr>
              <a:t>Gestion de la configuration :</a:t>
            </a:r>
            <a:endParaRPr lang="fr-FR" b="1" dirty="0">
              <a:solidFill>
                <a:srgbClr val="4B3515"/>
              </a:solidFill>
            </a:endParaRPr>
          </a:p>
        </p:txBody>
      </p:sp>
      <p:sp>
        <p:nvSpPr>
          <p:cNvPr id="12" name="Rectangle 11"/>
          <p:cNvSpPr/>
          <p:nvPr/>
        </p:nvSpPr>
        <p:spPr>
          <a:xfrm>
            <a:off x="516879" y="4155575"/>
            <a:ext cx="11102788" cy="646331"/>
          </a:xfrm>
          <a:prstGeom prst="rect">
            <a:avLst/>
          </a:prstGeom>
        </p:spPr>
        <p:txBody>
          <a:bodyPr wrap="square">
            <a:spAutoFit/>
          </a:bodyPr>
          <a:lstStyle/>
          <a:p>
            <a:r>
              <a:rPr lang="fr-FR" b="0" i="0" dirty="0" smtClean="0">
                <a:solidFill>
                  <a:srgbClr val="293E40"/>
                </a:solidFill>
                <a:effectLst/>
                <a:latin typeface="GilroyRegular"/>
              </a:rPr>
              <a:t>Pour Identifier, vérifier et gérer les informations de configuration critiques pour le matériel, les </a:t>
            </a:r>
            <a:r>
              <a:rPr lang="fr-FR" b="0" i="0" dirty="0" err="1" smtClean="0">
                <a:solidFill>
                  <a:srgbClr val="293E40"/>
                </a:solidFill>
                <a:effectLst/>
                <a:latin typeface="GilroyRegular"/>
              </a:rPr>
              <a:t>logiciels.dans</a:t>
            </a:r>
            <a:r>
              <a:rPr lang="fr-FR" b="0" i="0" dirty="0" smtClean="0">
                <a:solidFill>
                  <a:srgbClr val="293E40"/>
                </a:solidFill>
                <a:effectLst/>
                <a:latin typeface="GilroyRegular"/>
              </a:rPr>
              <a:t> notre système </a:t>
            </a:r>
            <a:endParaRPr lang="fr-FR" dirty="0"/>
          </a:p>
        </p:txBody>
      </p:sp>
      <p:sp>
        <p:nvSpPr>
          <p:cNvPr id="13" name="Rectangle 12"/>
          <p:cNvSpPr/>
          <p:nvPr/>
        </p:nvSpPr>
        <p:spPr>
          <a:xfrm>
            <a:off x="516879" y="4768753"/>
            <a:ext cx="4108817" cy="369332"/>
          </a:xfrm>
          <a:prstGeom prst="rect">
            <a:avLst/>
          </a:prstGeom>
        </p:spPr>
        <p:txBody>
          <a:bodyPr wrap="none">
            <a:spAutoFit/>
          </a:bodyPr>
          <a:lstStyle/>
          <a:p>
            <a:r>
              <a:rPr lang="fr-FR" b="1" dirty="0" smtClean="0">
                <a:solidFill>
                  <a:srgbClr val="4B3515"/>
                </a:solidFill>
              </a:rPr>
              <a:t>Gestion de l’amélioration continue :</a:t>
            </a:r>
            <a:endParaRPr lang="fr-FR" b="1" dirty="0">
              <a:solidFill>
                <a:srgbClr val="4B3515"/>
              </a:solidFill>
            </a:endParaRPr>
          </a:p>
        </p:txBody>
      </p:sp>
      <p:sp>
        <p:nvSpPr>
          <p:cNvPr id="14" name="Rectangle 13"/>
          <p:cNvSpPr/>
          <p:nvPr/>
        </p:nvSpPr>
        <p:spPr>
          <a:xfrm>
            <a:off x="516879" y="5231401"/>
            <a:ext cx="11102788" cy="646331"/>
          </a:xfrm>
          <a:prstGeom prst="rect">
            <a:avLst/>
          </a:prstGeom>
        </p:spPr>
        <p:txBody>
          <a:bodyPr wrap="square">
            <a:spAutoFit/>
          </a:bodyPr>
          <a:lstStyle/>
          <a:p>
            <a:r>
              <a:rPr lang="fr-FR" dirty="0" smtClean="0"/>
              <a:t>Améliorer  et implémenter des phases et des tâches pour suivre les objectifs de performance de notre système </a:t>
            </a:r>
            <a:endParaRPr lang="fr-FR" dirty="0"/>
          </a:p>
        </p:txBody>
      </p:sp>
    </p:spTree>
    <p:extLst>
      <p:ext uri="{BB962C8B-B14F-4D97-AF65-F5344CB8AC3E}">
        <p14:creationId xmlns:p14="http://schemas.microsoft.com/office/powerpoint/2010/main" val="1694338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P spid="10" grpId="0"/>
      <p:bldP spid="11" grpId="0"/>
      <p:bldP spid="12" grpId="0"/>
      <p:bldP spid="13" grpId="0"/>
      <p:bldP spid="14" grpId="0"/>
    </p:bldLst>
  </p:timing>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693</Words>
  <Application>Microsoft Office PowerPoint</Application>
  <PresentationFormat>Grand écran</PresentationFormat>
  <Paragraphs>63</Paragraphs>
  <Slides>9</Slides>
  <Notes>1</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9</vt:i4>
      </vt:variant>
    </vt:vector>
  </HeadingPairs>
  <TitlesOfParts>
    <vt:vector size="19" baseType="lpstr">
      <vt:lpstr>Arial</vt:lpstr>
      <vt:lpstr>Calibri</vt:lpstr>
      <vt:lpstr>GilroyBold</vt:lpstr>
      <vt:lpstr>GilroyRegular</vt:lpstr>
      <vt:lpstr>Lora</vt:lpstr>
      <vt:lpstr>Quattrocento Sans</vt:lpstr>
      <vt:lpstr>Roboto Slab</vt:lpstr>
      <vt:lpstr>Source Sans Pro</vt:lpstr>
      <vt:lpstr>Wingdings</vt:lpstr>
      <vt:lpstr>Cordelia template</vt:lpstr>
      <vt:lpstr>IT Service Management </vt:lpstr>
      <vt:lpstr>Qu'est-ce que la gestion des services informatiques ?</vt:lpstr>
      <vt:lpstr>Gains d’efficacité associés à l’ITSM</vt:lpstr>
      <vt:lpstr>Processus ITSM</vt:lpstr>
      <vt:lpstr>Présentation PowerPoint</vt:lpstr>
      <vt:lpstr>Présentation PowerPoint</vt:lpstr>
      <vt:lpstr>Sur quels cadres de travail les systèmes ITSM sont-ils basés ?</vt:lpstr>
      <vt:lpstr>Comment mettre en œuvre les processus ITSM ?</vt:lpstr>
      <vt:lpstr>Proposition de Méthodologie ITSM dans notre projet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Service Management </dc:title>
  <dc:creator>Utilisateur Windows</dc:creator>
  <cp:lastModifiedBy>Utilisateur Windows</cp:lastModifiedBy>
  <cp:revision>23</cp:revision>
  <dcterms:created xsi:type="dcterms:W3CDTF">2023-02-17T09:00:14Z</dcterms:created>
  <dcterms:modified xsi:type="dcterms:W3CDTF">2023-02-17T12:19:54Z</dcterms:modified>
</cp:coreProperties>
</file>