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F8E44D-D08F-4BAE-BBBE-753E965FF9B0}">
  <a:tblStyle styleId="{62F8E44D-D08F-4BAE-BBBE-753E965FF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67db0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67db0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367db0d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367db0d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36e261bb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36e261bb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367db0df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367db0df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367db0df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367db0df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36e261bb2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36e261bb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36e261bb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36e261bb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36e261bb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36e261bb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Predicting Scores for NFL games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Alec Mintz, David Czoper, and Ben Fish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Source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56750" y="3328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https://www.kaggle.com/datasets/cviaxmiwnptr/nfl-team-stats-20022019-espn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5,930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53 columns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on all offensive and defensive plays from 2002 - 2023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is collected for each weekly game throughout the regular and </a:t>
            </a:r>
            <a:r>
              <a:rPr lang="en"/>
              <a:t>postseason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1" y="1431125"/>
            <a:ext cx="7030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0" y="0"/>
            <a:ext cx="429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79800" y="1367275"/>
            <a:ext cx="30252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was filtered down to games from 2018 through last season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Certain categories were targeted as most influential on the final score of a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remained </a:t>
            </a:r>
            <a:r>
              <a:rPr lang="en"/>
              <a:t>consistent</a:t>
            </a:r>
            <a:r>
              <a:rPr lang="en"/>
              <a:t> across home and away </a:t>
            </a:r>
            <a:r>
              <a:rPr lang="en"/>
              <a:t>categories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largest distance from the mean between home and away </a:t>
            </a:r>
            <a:r>
              <a:rPr lang="en"/>
              <a:t>categories</a:t>
            </a:r>
            <a:r>
              <a:rPr lang="en"/>
              <a:t> was 9 yards (home/away total yards)</a:t>
            </a:r>
            <a:endParaRPr/>
          </a:p>
        </p:txBody>
      </p:sp>
      <p:grpSp>
        <p:nvGrpSpPr>
          <p:cNvPr id="292" name="Google Shape;292;p15"/>
          <p:cNvGrpSpPr/>
          <p:nvPr/>
        </p:nvGrpSpPr>
        <p:grpSpPr>
          <a:xfrm>
            <a:off x="3924021" y="562013"/>
            <a:ext cx="5219972" cy="4470729"/>
            <a:chOff x="626241" y="44850"/>
            <a:chExt cx="6031164" cy="5143499"/>
          </a:xfrm>
        </p:grpSpPr>
        <p:pic>
          <p:nvPicPr>
            <p:cNvPr id="293" name="Google Shape;29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6241" y="44850"/>
              <a:ext cx="3047067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3294" y="44850"/>
              <a:ext cx="2984111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5661250" y="1098950"/>
            <a:ext cx="32763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Extreme</a:t>
            </a:r>
            <a:r>
              <a:rPr lang="en"/>
              <a:t> outliers are seen in the in the total yards &amp; </a:t>
            </a:r>
            <a:r>
              <a:rPr lang="en"/>
              <a:t>penalties</a:t>
            </a:r>
            <a:r>
              <a:rPr lang="en"/>
              <a:t> </a:t>
            </a:r>
            <a:r>
              <a:rPr lang="en"/>
              <a:t>categories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Home/away yards mean = 349.21/340.18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Home/away yards std = 82.65/85.92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Home/away penalty yards mean = 47.51/51.28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Home/away penalty yards std = 24.96/25.74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717650"/>
            <a:ext cx="5394775" cy="33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Iterations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043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features </a:t>
            </a:r>
            <a:r>
              <a:rPr b="1" lang="en"/>
              <a:t>yards </a:t>
            </a:r>
            <a:r>
              <a:rPr lang="en"/>
              <a:t>and </a:t>
            </a:r>
            <a:r>
              <a:rPr b="1" lang="en"/>
              <a:t>pen_yards</a:t>
            </a:r>
            <a:r>
              <a:rPr lang="en"/>
              <a:t> scaled to normalize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different models using Linear Regression, Random Forest,  and Boosted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8" name="Google Shape;308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{62F8E44D-D08F-4BAE-BBBE-753E965FF9B0}</a:tableStyleId>
              </a:tblPr>
              <a:tblGrid>
                <a:gridCol w="1896200"/>
                <a:gridCol w="1896200"/>
                <a:gridCol w="1896200"/>
                <a:gridCol w="1896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Home or Away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Squared Error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Regression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0.657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36.26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Regression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0.669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32.92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Boosted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Boosted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 Score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5166750" y="1575400"/>
            <a:ext cx="306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Inputted new data into Linear Regression to model an average NFL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Results</a:t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Home: 30 points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Away: 27 Points</a:t>
            </a:r>
            <a:endParaRPr b="1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38573"/>
            <a:ext cx="3606100" cy="307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Insights Home</a:t>
            </a:r>
            <a:endParaRPr/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841838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{62F8E44D-D08F-4BAE-BBBE-753E965FF9B0}</a:tableStyleId>
              </a:tblPr>
              <a:tblGrid>
                <a:gridCol w="2496850"/>
                <a:gridCol w="1132975"/>
                <a:gridCol w="2071350"/>
                <a:gridCol w="1791275"/>
              </a:tblGrid>
              <a:tr h="32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first_downs_home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yards_home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3.96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third_down_comp_home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fumbles_home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-1.81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fourth_down_comp_home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2.40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interceptions_home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-1.93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fourth_down_att_home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-1.68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redzone_comp_home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2.34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plays_home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pen_yards_home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drives_home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Insights Away</a:t>
            </a:r>
            <a:endParaRPr/>
          </a:p>
        </p:txBody>
      </p:sp>
      <p:graphicFrame>
        <p:nvGraphicFramePr>
          <p:cNvPr id="327" name="Google Shape;327;p20"/>
          <p:cNvGraphicFramePr/>
          <p:nvPr/>
        </p:nvGraphicFramePr>
        <p:xfrm>
          <a:off x="883425" y="162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{62F8E44D-D08F-4BAE-BBBE-753E965FF9B0}</a:tableStyleId>
              </a:tblPr>
              <a:tblGrid>
                <a:gridCol w="2575825"/>
                <a:gridCol w="1131000"/>
                <a:gridCol w="2022500"/>
                <a:gridCol w="1588700"/>
              </a:tblGrid>
              <a:tr h="36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first_downs_away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yards_away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4.23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third_down_comp_away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fumbles_away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-1.51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fourth_down_comp_away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2.10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interceptions_away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-1.89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fourth_down_att_away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-1.71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redzone_comp_away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2.67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plays_away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pen_yards_away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drives_away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Original model idea was to predict team specific scores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NFL team as a model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regression needed more data than the name of the team to predict accurate scores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Ex: Chiefs vs Patriots final score = 13605 to 13591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External factors not included in the data: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Weather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Stadium </a:t>
            </a:r>
            <a:r>
              <a:rPr lang="en"/>
              <a:t>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considerations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 between games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Bias officiating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Trying more variations of features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Trying different models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