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56" r:id="rId2"/>
    <p:sldMasterId id="2147483781" r:id="rId3"/>
  </p:sldMasterIdLst>
  <p:notesMasterIdLst>
    <p:notesMasterId r:id="rId65"/>
  </p:notesMasterIdLst>
  <p:handoutMasterIdLst>
    <p:handoutMasterId r:id="rId66"/>
  </p:handoutMasterIdLst>
  <p:sldIdLst>
    <p:sldId id="311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7" r:id="rId12"/>
    <p:sldId id="308" r:id="rId13"/>
    <p:sldId id="309" r:id="rId14"/>
    <p:sldId id="310" r:id="rId15"/>
    <p:sldId id="299" r:id="rId16"/>
    <p:sldId id="300" r:id="rId17"/>
    <p:sldId id="301" r:id="rId18"/>
    <p:sldId id="302" r:id="rId19"/>
    <p:sldId id="303" r:id="rId20"/>
    <p:sldId id="304" r:id="rId21"/>
    <p:sldId id="293" r:id="rId22"/>
    <p:sldId id="294" r:id="rId23"/>
    <p:sldId id="295" r:id="rId24"/>
    <p:sldId id="296" r:id="rId25"/>
    <p:sldId id="297" r:id="rId26"/>
    <p:sldId id="298" r:id="rId27"/>
    <p:sldId id="287" r:id="rId28"/>
    <p:sldId id="288" r:id="rId29"/>
    <p:sldId id="289" r:id="rId30"/>
    <p:sldId id="290" r:id="rId31"/>
    <p:sldId id="291" r:id="rId32"/>
    <p:sldId id="292" r:id="rId33"/>
    <p:sldId id="281" r:id="rId34"/>
    <p:sldId id="282" r:id="rId35"/>
    <p:sldId id="283" r:id="rId36"/>
    <p:sldId id="284" r:id="rId37"/>
    <p:sldId id="285" r:id="rId38"/>
    <p:sldId id="286" r:id="rId39"/>
    <p:sldId id="275" r:id="rId40"/>
    <p:sldId id="276" r:id="rId41"/>
    <p:sldId id="277" r:id="rId42"/>
    <p:sldId id="278" r:id="rId43"/>
    <p:sldId id="279" r:id="rId44"/>
    <p:sldId id="280" r:id="rId45"/>
    <p:sldId id="269" r:id="rId46"/>
    <p:sldId id="270" r:id="rId47"/>
    <p:sldId id="271" r:id="rId48"/>
    <p:sldId id="272" r:id="rId49"/>
    <p:sldId id="273" r:id="rId50"/>
    <p:sldId id="274" r:id="rId51"/>
    <p:sldId id="263" r:id="rId52"/>
    <p:sldId id="264" r:id="rId53"/>
    <p:sldId id="265" r:id="rId54"/>
    <p:sldId id="266" r:id="rId55"/>
    <p:sldId id="267" r:id="rId56"/>
    <p:sldId id="268" r:id="rId57"/>
    <p:sldId id="262" r:id="rId58"/>
    <p:sldId id="261" r:id="rId59"/>
    <p:sldId id="256" r:id="rId60"/>
    <p:sldId id="257" r:id="rId61"/>
    <p:sldId id="258" r:id="rId62"/>
    <p:sldId id="259" r:id="rId63"/>
    <p:sldId id="26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ting" id="{58226F42-4624-4F78-9356-7592A5DF18B8}">
          <p14:sldIdLst>
            <p14:sldId id="311"/>
            <p14:sldId id="312"/>
            <p14:sldId id="313"/>
            <p14:sldId id="314"/>
            <p14:sldId id="315"/>
            <p14:sldId id="316"/>
            <p14:sldId id="305"/>
            <p14:sldId id="306"/>
            <p14:sldId id="307"/>
            <p14:sldId id="308"/>
            <p14:sldId id="309"/>
            <p14:sldId id="310"/>
            <p14:sldId id="299"/>
            <p14:sldId id="300"/>
            <p14:sldId id="301"/>
            <p14:sldId id="302"/>
            <p14:sldId id="303"/>
            <p14:sldId id="304"/>
            <p14:sldId id="293"/>
            <p14:sldId id="294"/>
            <p14:sldId id="295"/>
            <p14:sldId id="296"/>
            <p14:sldId id="297"/>
            <p14:sldId id="298"/>
            <p14:sldId id="287"/>
            <p14:sldId id="288"/>
            <p14:sldId id="289"/>
            <p14:sldId id="290"/>
            <p14:sldId id="291"/>
            <p14:sldId id="292"/>
            <p14:sldId id="281"/>
            <p14:sldId id="282"/>
            <p14:sldId id="283"/>
            <p14:sldId id="284"/>
            <p14:sldId id="285"/>
            <p14:sldId id="286"/>
            <p14:sldId id="275"/>
            <p14:sldId id="276"/>
            <p14:sldId id="277"/>
            <p14:sldId id="278"/>
            <p14:sldId id="279"/>
            <p14:sldId id="280"/>
            <p14:sldId id="269"/>
            <p14:sldId id="270"/>
            <p14:sldId id="271"/>
            <p14:sldId id="272"/>
            <p14:sldId id="273"/>
            <p14:sldId id="274"/>
            <p14:sldId id="263"/>
            <p14:sldId id="264"/>
            <p14:sldId id="265"/>
            <p14:sldId id="266"/>
            <p14:sldId id="267"/>
            <p14:sldId id="268"/>
            <p14:sldId id="262"/>
            <p14:sldId id="261"/>
            <p14:sldId id="256"/>
          </p14:sldIdLst>
        </p14:section>
        <p14:section name="Body" id="{3925D0AF-A3E9-4A64-A562-174BF68FF067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89A0-21B8-4A08-A92E-740EFFB2B9C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E18F-9750-43AF-ACFA-C141E929A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B4A2A-CDC5-48C2-97B9-4E649E8EBB3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842EF-8F0D-4484-98EA-D4E5287A0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42EF-8F0D-4484-98EA-D4E5287A0D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42EF-8F0D-4484-98EA-D4E5287A0D3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42EF-8F0D-4484-98EA-D4E5287A0D3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B9F-EB84-48C0-93D2-24078659F772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7771-A003-42B7-82CC-82BFFEAC3B32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E6C8-EFBF-4DC4-9E39-4570DCDCA748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2705-A223-4D4B-893A-66E7875FA71C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0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416A-5C05-4B86-B33A-012C589F80DE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3645-4E73-4DAF-8AAF-39121E2B6281}" type="datetime3">
              <a:rPr lang="en-US" smtClean="0"/>
              <a:t>4 March 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4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F30E-008D-4F37-8901-FBD1B5E70ED8}" type="datetime3">
              <a:rPr lang="en-US" smtClean="0"/>
              <a:t>4 March 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8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4220-25A3-4A3E-831E-83663F00EBAB}" type="datetime3">
              <a:rPr lang="en-US" smtClean="0"/>
              <a:t>4 March 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7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101F-EF57-49EA-AE71-15EE515B8812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1A87-615B-435A-A2B0-47AF1E3CCCAA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958B-C525-4B42-838C-30E40E27F890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22B-B2A9-4E1F-9A02-024D46D4E7C0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1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E3A0-4302-4231-AC98-2854D829343E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8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001EC5-E3F2-467B-91E2-32111DD73941}" type="datetime3">
              <a:rPr lang="en-US" smtClean="0"/>
              <a:t>4 March 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0658-3A21-43CC-9D22-A384EBF1AEB9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B743EA-A29F-49B7-B1DA-B398A0024247}" type="datetime3">
              <a:rPr lang="en-US" smtClean="0"/>
              <a:t>4 March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90B-87C6-4837-8C71-45B7F2F34BAF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03FD-7ED7-4EAA-AF67-486E05C1D615}" type="datetime3">
              <a:rPr lang="en-US" smtClean="0"/>
              <a:t>4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F4F-945E-422A-82D8-32C30CBDDEE8}" type="datetime3">
              <a:rPr lang="en-US" smtClean="0"/>
              <a:t>4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8E5C-8883-431B-8E09-75C00211C16C}" type="datetime3">
              <a:rPr lang="en-US" smtClean="0"/>
              <a:t>4 March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D034-0149-407D-90B4-07163FC5508D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F4A2-9328-4F00-B765-7A32FC50A68E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6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A428-9602-4585-8179-E681E8EF5909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E4E8-119B-4825-871B-CA1C1DDA2AEE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E2C8-CCFD-4887-8E15-DAFD0045073C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" name="Диаграмма 15"/>
          <p:cNvSpPr>
            <a:spLocks noGrp="1"/>
          </p:cNvSpPr>
          <p:nvPr>
            <p:ph type="chart" sz="quarter" idx="10"/>
          </p:nvPr>
        </p:nvSpPr>
        <p:spPr>
          <a:xfrm>
            <a:off x="1547813" y="2852738"/>
            <a:ext cx="6553200" cy="86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3528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09B3-3266-41F0-BDCE-996A843DD91B}" type="datetime3">
              <a:rPr lang="en-US" smtClean="0"/>
              <a:t>4 March 2024</a:t>
            </a:fld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B77E-74A0-4391-A885-2689ADDF79A5}" type="datetime3">
              <a:rPr lang="en-US" smtClean="0"/>
              <a:t>4 March 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5AB3-D132-4B60-872E-2DE5A567635B}" type="datetime3">
              <a:rPr lang="en-US" smtClean="0"/>
              <a:t>4 March 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12AD-0703-4186-82D3-00BE8227E218}" type="datetime3">
              <a:rPr lang="en-US" smtClean="0"/>
              <a:t>4 March 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9195-2500-4A9B-A5B1-2D2EF6932BA1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311C-0977-43BE-9DD9-081B32D5B1A0}" type="datetime3">
              <a:rPr lang="en-US" smtClean="0"/>
              <a:t>4 March 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059E-B702-44F4-AB0D-D2976FF8F710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B8ED-CDB5-417A-823F-9A9F4B5E2742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30EE-AB0B-49ED-90D7-D2E477D1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D484-4163-4589-ACCD-7D279046DE02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1368-3F5C-46BC-8AF3-CA38D1312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AB743EA-A29F-49B7-B1DA-B398A0024247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310B045-1EAC-4EFE-AD82-BE539C8863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47" r:id="rId12"/>
    <p:sldLayoutId id="2147483768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7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0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4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7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4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2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5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2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1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8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3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6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5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1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7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1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9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1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1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8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0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C6C7-E5E6-41AD-ACA1-EEDEC9DC8C69}" type="datetime3">
              <a:rPr lang="en-US" smtClean="0"/>
              <a:t>4 March 2024</a:t>
            </a:fld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57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Instagram</a:t>
            </a:r>
          </a:p>
          <a:p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1EC0-AA77-4CB8-B9FA-9513D6F704C8}" type="datetime3">
              <a:rPr lang="en-US" smtClean="0"/>
              <a:t>4 March 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Копирование и распространение запрещено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58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</a:t>
            </a:r>
            <a:r>
              <a:rPr lang="ru-RU" dirty="0" err="1" smtClean="0"/>
              <a:t>присуствие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Саморазвитие личности — это непрерывный процесс работы над собой, который включает в себя развитие физических и умственных способностей, карьерный рост, духовное обогащение и моральное совершенствование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D034-0149-407D-90B4-07163FC5508D}" type="datetime3">
              <a:rPr lang="en-US" smtClean="0"/>
              <a:t>4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59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164288" y="457200"/>
            <a:ext cx="1671124" cy="1673352"/>
          </a:xfrm>
        </p:spPr>
        <p:txBody>
          <a:bodyPr/>
          <a:lstStyle/>
          <a:p>
            <a:pPr algn="ctr"/>
            <a:r>
              <a:rPr lang="ru-RU" sz="2400" dirty="0" smtClean="0"/>
              <a:t>Саморазвитие</a:t>
            </a:r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6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D034-0149-407D-90B4-07163FC5508D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60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5F4F-945E-422A-82D8-32C30CBDDEE8}" type="datetime3">
              <a:rPr lang="en-US" smtClean="0"/>
              <a:t>5 March 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B045-1EAC-4EFE-AD82-BE539C886318}" type="slidenum">
              <a:rPr lang="en-US" smtClean="0"/>
              <a:t>61</a:t>
            </a:fld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 dirty="0" err="1" smtClean="0"/>
              <a:t>wORLD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12132" r="30515">
                        <a14:foregroundMark x1="21324" y1="80000" x2="21324" y2="80000"/>
                        <a14:backgroundMark x1="29412" y1="75135" x2="29412" y2="75135"/>
                        <a14:backgroundMark x1="29412" y1="75135" x2="29412" y2="75135"/>
                        <a14:backgroundMark x1="26471" y1="77297" x2="26471" y2="77297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896544" cy="396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30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200"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DEEC-BE9C-4749-8C32-9154D4D53F00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Копирование и распространение запрещено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0EE-AB0B-49ED-90D7-D2E477D1B0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798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223</TotalTime>
  <Words>408</Words>
  <Application>Microsoft Office PowerPoint</Application>
  <PresentationFormat>Экран (4:3)</PresentationFormat>
  <Paragraphs>195</Paragraphs>
  <Slides>61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61</vt:i4>
      </vt:variant>
    </vt:vector>
  </HeadingPairs>
  <TitlesOfParts>
    <vt:vector size="64" baseType="lpstr">
      <vt:lpstr>1_Специальное оформление</vt:lpstr>
      <vt:lpstr>Специальное оформление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Your mentor</vt:lpstr>
      <vt:lpstr>Наши присуствие</vt:lpstr>
      <vt:lpstr>Саморазвитие</vt:lpstr>
      <vt:lpstr>Презентация PowerPoint</vt:lpstr>
      <vt:lpstr>Welcome wORLD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mentor</dc:title>
  <dc:creator>Мах</dc:creator>
  <cp:lastModifiedBy>Мах</cp:lastModifiedBy>
  <cp:revision>8</cp:revision>
  <dcterms:created xsi:type="dcterms:W3CDTF">2024-03-04T16:48:13Z</dcterms:created>
  <dcterms:modified xsi:type="dcterms:W3CDTF">2024-03-04T20:31:50Z</dcterms:modified>
</cp:coreProperties>
</file>