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6:45:35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4463 13441 0,'17'0'219,"1"0"-204,0 0-15,-1 17 16,36-17-16,-35 0 0,17 0 16,-17 0-1,-1 0 1,1 0-16,0 0 16,17 0-1,-18 0-15,19 0 16,-1 0-1,-17 0 1,-1 0 0,1 0-16,0 0 15,-1 0-15,1 0 16,0 0-16,-1 0 16,18 0-16,-17 0 15,35 0 1,18 0-1,-54 0-15,36 0 0,-35 0 16,35 0-16,-18-17 16,-17 17-16,17 0 15,18 0-15,-18 0 16,0 0-16,-17 0 16,0 0-16,17 0 0,-17 0 15,-1 0 1,1 0-1,-1 0-15,19 0 16,-19 0 0,19 0-16,-19 0 15,1 0-15,17 0 16,0 0 15,-17 0-31,0 0 16,-1 0-16,1 0 15,0 0 1,-1 0 0,1 0-16,0 0 15,-1 0 1,1 0-16,-1 0 16,1 0-16,35 0 15,-35 0 1,-1 0-16,1 0 15,17 0 1,-17 0 0,17 0-16,0 0 15,1 0 1,-19 0 0,19 0 46,-19 0-31</inkml:trace>
  <inkml:trace contextRef="#ctx0" brushRef="#br0" timeOffset="23850.4288">3986 15963 0,'-17'0'235,"-1"0"-235,-35 35 15,0 18 1,18-35-16,17 17 16,18-17-16,-35 17 15,35-17-15,-35 17 16,35-17-16,-35 17 0,35-17 15,-18 35-15,18-18 16,-18-17 0,18 17-16,0-18 15,0 1-15,-17 17 16,17-17-16,0 17 16,-18 1-16,18-19 15,-18 1 1,18-1-16,-17-17 15,17 18 1,0 17 0,-18-17-16,0 17 15,1-17 1,-1 0-16,18-1 16,-18 36-1,1-53-15,-18 18 0,35-1 16,-36-17-16,36 18 15,-17-18-15,-19 18 16,36-1 0,-88 36-16,53-35 15,0-18-15,17 0 0,18 18 16,-35-1-16,17-17 16,18 18-1,-18-18 1</inkml:trace>
  <inkml:trace contextRef="#ctx0" brushRef="#br0" timeOffset="25322.7331">3210 16475 0,'36'0'187,"34"0"-171,-17 0-16,0 17 0,-18 1 16,-17-18-1,17 18-15,-17-18 16,17 17-1,18-17 1,-35 0-16,-1 18 0,1-18 16,0 0-1,-1 0 17,1 0-1,-1 0 31,19 0-30,-36 18-1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36:51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9719 6421 0,'35'0'203,"106"17"-187,-52 1-16,69-1 15,-17 1-15,-52-18 0,52 18 16,-53-18-16,35 17 16,-105-17-16,35 0 15,0 0-15,-35 0 16,-1 0 0,1 0 15,-1 0-16,1 0-15,17 0 16,-17 0-16,0 0 16,-1 0-16,1 0 0,0 0 15,34 0-15,-34 0 16,17 0-16,-17 0 16,53 0-16,-18 0 15,-1 0-15,37 0 16,-36 0-16,-1 0 0,54 0 15,-35 0-15,17-17 16,-17-1-16,52 18 16,-35-18-16,124 18 15,-89 0-15,71 0 16,-70 0-16,70 18 0,-71 0 16,-34-18-16,-54 0 15,0 0-15,-17 0 16,-1 0-1,1 0 1,0 0 0,88-18-1,-71 18-15,53 0 16,-35 0-16,0 0 16,0 0-16,-18 0 15,18 0-15,-35 0 0,-1 0 16,19 0-16,16 0 15,1 18 1,18-18-16,-36 0 16,0 0-16,-17 0 15,35 0-15,-18 0 0,-17 0 16,17 0 0,-17 0-16,-1 0 15,1 0-15,0 0 16,-1 0-16,1 0 15,17 0-15,18 0 0,0 0 16,-18 0-16,54 0 16,-54-18-16,35 18 15,-17 0-15,-35 0 16,35 0-16,0 0 16,0 18-16,0-18 0,35 0 15,-53 0-15,0 0 16,1 0-16,17 0 15,0 0-15,-18 0 16,18 0-16,-18 0 16,0 0-16,-17 0 15,0 0-15,-1 0 0,1 0 16,-1 0-16,1 0 16,17 0 15,-17 0-31,35 0 0,0 0 15,0 17-15,0-17 16,-36 0 0,36 0-16,-35 18 15,17-18-15,-17 0 16,-1 18-16,19-18 0,-1 0 16,36 0-1,-36 0-15,-18 0 16,19 0-16,34 0 15,-34 0-15,-1 0 16,-17 0-16,34 0 16,-34 0-16,17 0 0,1 0 15,-19 0 1,19 0-16,-19 0 16,1 0-1,-1 0-15,1 0 16,0 0-1,17 0 32,-17 0-31,-1 0 0,1 0 15,0 0 0,-1 0-31,1 0 16,17 0-16,-17 0 15,-1 0 1,1 0 0,0 0-1,-1 0 48,19 0-32</inkml:trace>
  <inkml:trace contextRef="#ctx0" brushRef="#br0" timeOffset="5781.5899">19703 6509 0,'70'17'203,"89"-17"-203,-89 18 15,36-18-15,-17 0 16,16 0-16,-69 18 16,17-18-16,17 0 15,-52 0-15,17 0 0,0 0 16,1 0-1,-1 0 1,0 17 0,-17-17-1,-1 0 1,19 0 15,-19 0-15,1 0-16,35 0 15,17 0-15,-34 0 0,17 0 16,-18 0-16,-17 0 16,17-17-16,-18 17 15,1 0 1,0 0 0,-1-18-16,19 18 15,-19 0-15,1 0 16,17-18-16,36 18 15,-54 0 1,1 0 0,0 0-16,17 0 15,-17 0-15,17 0 16,18 0-16,-36 0 16,19-17-16,-19 17 15,1 0-15,17 0 16,-17 0-1,0 0-15,-1 0 16,18-18 0,-17 18-16,0 0 15,17 0 1,-17 0-16,-1 0 16,1 0-1,0 0-15,-1 0 16,1 0-1,-1 0 1,1 0 0,0 0 15,-1 0 0,1 0 0,0 0 1,-1 0-1,-34 0 31,-1 0-46,0 0-16,1 0 16,-1 0-1,-17 0 1,0 0 0,17 0-16,-35 0 15,0 0-15,35 0 0,-34 0 16,34 0-16,0 0 15,-17 0-15,17 0 16,-17 0-16,17 0 16,-17 0-16,0 0 15,17 0-15,-52 18 0,-1-18 16,1 0-16,-19 17 16,54-17-16,-88 0 15,52 0-15,53 0 16,-34 0-16,34 0 0,0 0 15,-17 0 1,17 0 0,-17 0-1,17 0 1,1 0 0,-1 0-16,0 0 15,-34 0 1,16-17-1,1 17-15,-36-18 16,54 18-16,-36 0 16,18 0-16,-36-18 0,53 18 15,-34-17-15,34 17 16,0 0-16,-35-18 16,36 18-16,-1 0 15,0 0-15,18-17 0,-17 17 16,-1 0-16,0 0 15,-34 0 1,16 0 0,1-18-1,0 18 1,-1 0 0,19 0-1,-1 0 1,1 0-1,-1 0-15,0 0 16,1 0-16,-1 0 31,0 0-31,1 0 32,-19 0-32,19 0 46,17 18 17,35-18-1,-17 17-30,17-17-1,-35 18-15,18-18-16,17 0 0,-17 0 15,17 0 1,-18 0-16,1 0 15,0 0-15,17 17 16,18-17 0,-18 0-16,-17 0 0,35 0 15,-18 0-15,-17 0 16,35 0-16,0 0 16,-36 0-16,18 0 15,-17-17-15,0 17 16,35 0-16,-36 0 15,1 0 1,0 0-16,-1 0 16,1-18-1,17 18 1,-17 0 0,-1 0-1,1 0 1,0 0-1,17 0 1,-17 0-16,17 0 0,-18 0 16,1 0-1,0 0-15,-1 0 16,19 0-16,-1 0 16,-17 0-16,-1 0 15,1 0-15,35 0 16,-36 0-16,1 0 15,0 0 1,-1 0-16,1 0 16,35 0-1,-35 0-15,-1 0 16,1 0 0,-1 0-1,1 0-15,0 0 16,-1 0-1,1 0 1,0 0 15,-1 0-15,1 0 15,0 0 0,-1 0-15,1 0 0,-1 0-1,1 0 1,0 0 31,-1 0-16,1 0 0,0 0 1,-1 0-32,1 0 15,0 0 1,-1 0-1,1 0 17,0 0-32,-1 0 31,-17 18-15,35-18-16,-17 0 15,17 0 1,-17 0-1,17 0 1,1 0 0,-19 0-16,1 0 15,-1 0 1,1 0 0,0 17-16,-1-17 15,19 0 1,-19 0-1,1 0 1,0 0 0,-1 0 15,1 0 16,17 0-16,-17 0 16,-1 0-31,1 0 15,0 0 31,-1 0-30,-17 18 296</inkml:trace>
  <inkml:trace contextRef="#ctx0" brushRef="#br0" timeOffset="17384.777">28504 5292 0,'53'0'188,"0"0"-173,-17 0-15,34 0 16,-35 0-16,-17 0 0,53 0 16,-19 17-16,-16 1 15,17-18-15,-18 18 16,18-1-16,-35-17 16,17 18-16,0-18 15,0 0 1,-17 0-16,0 35 15,-1-17 1,1-18-16,0 0 16,-1 0-1,1 0 1,-36 0 93,1 0-93,-19 0 0,19 0-16,17 17 31,-18-17-31,0 0 15,1 0 1,17 18 0,-18-18-16,0 0 15,1 18 1,-1-18 0,1 0-16,-1 0 15,18 17-15,-18-17 16,-17 18-16,0 17 15,17-35-15,0 0 16,1 18-16,-1 0 16,-17-18-16,0 17 15,17-17-15,0 0 16,1 18-16,-1-18 0,0 0 16,18 17 15,-17-17-16</inkml:trace>
  <inkml:trace contextRef="#ctx0" brushRef="#br0" timeOffset="18807.377">29210 5715 0,'0'18'234,"-53"-1"-234,35-17 16,-17 36-16,0-19 16,17-17-16,1 0 15,-1 0 1,18 18-16,-18-18 16,1 0-1,17 35 32,0-17 0</inkml:trace>
  <inkml:trace contextRef="#ctx0" brushRef="#br0" timeOffset="19987.5077">29933 5009 0,'0'36'219,"-17"140"-204,-1-105 1,18 52-16,0-88 0,-18 18 16,18 18-16,0-36 15,0 0-15,0-17 16,-17 17-1,17-17 1,0 0 0,0-1 15,0 1-15,-18-18-1,0 18 1,-52 87-1</inkml:trace>
  <inkml:trace contextRef="#ctx0" brushRef="#br0" timeOffset="21778.4629">31044 5009 0,'-52'0'203,"-54"0"-203,53 0 16,0 0-16,35 0 16,-17 18-16,0-18 0,17 18 15,0-18 1,1 17-16,-1 1 31,-17-18-31,17 35 16,1 1-16,-1-19 0,0 1 15,18-1-15,-17 19 16,17-1 0,0-17-16,0 35 15,0 17 1,0-35-16,0 36 0,0-36 16,0-17-16,0 17 15,0 18-15,35 18 16,-35-54-1,35 19-15,-17-1 16,70 18-16,-35 0 16,53 17-16,-53-70 0,-18 35 15,71-17-15,-53 35 16,-36-35-16,19-18 16,-1 17-16,-17-17 15,-1 0-15,1 0 0,35 0 16,-18 0-16,-17 0 15,17 0-15,-17 0 16,17-17 0,-18 17-1,-17-18-15,0 0 0,18 1 16,0 17-16,-1-53 16,-17 0-1,0 35 1,0-17-1,0 17 1,0-17-16,-17 17 0,-1-34 16,0 34-16,-52-88 15,35 36-15,17 34 16,-17 19-16,17-36 16,0 35-16,1 0 0,-1 18 15,18-17-15,-17 17 16,-1-18-16,18 0 15,-18 18 1,1-17 0,-1-1-1,0 18 1,1 0 0,-1 0-16,0 0 15,1 0 1,-1 0-1,1 18 1,17-1 0</inkml:trace>
  <inkml:trace contextRef="#ctx0" brushRef="#br0" timeOffset="23663.0957">32050 5133 0,'0'53'219,"0"35"-203,-18 0-16,18-53 15,0 54-15,0-72 16,0 19-16,0-1 16,0-17-16,0-1 15,0 18-15,18-17 16,-18 0-16,0-1 15,0 1-15,17-18 16,-17 18-16,18-18 16,0 35-16,-18-17 15,35-18-15,-17 17 0,-1-17 16,1 18-16,17-1 16,36-17-1,-1 0-15,-17 0 16,53 0-16,-18-17 15,0-1-15,-17 1 0,70-54 16,-106 53-16,1 1 16,34-1-16,-52 0 15,0 18 1,-1-17 0,1-1-16,-18-35 31,0 36-16,0-1 1,0 0-16,0 1 16,-35-19-16,-36-17 0,18 18 15,0 0-15,-35 0 16,-88-89 0,105 89-16,-70 0 15,70-1-15,1 1 16,-18 17-16,35-17 0,-18 0 15,18 17-15,18-17 16,17 35 0,1 0-1,-1 0 17,18 18-1,0-1 0,0 1-15,0 0-16</inkml:trace>
  <inkml:trace contextRef="#ctx0" brushRef="#br0" timeOffset="44418.0439">18768 9701 0,'53'0'203,"17"-17"-203,-17 17 15,0 0-15,35 0 16,-17-18-16,52 18 16,-35 0-16,124 0 15,-71 0-15,0 0 0,18 0 16,-18 0-16,-17 0 15,-36 0-15,35 0 16,36 0-16,-18 0 16,-17 0-16,34 0 15,-16-18-15,-72 1 16,54 17-16,-54-18 0,18 18 16,-52 0-16,34-17 15,1-1-15,17 18 16,35 0-16,-17 0 15,18 18-15,-36-18 16,-35 0-16,53 17 0,-53-17 16,-1 18-16,1-18 15,0 0-15,-17 0 16,-1 0-16,-17 0 16,34 0-16,-16 0 15,-1 0-15,0 0 0,71 0 16,-53 0-16,35 0 15,0 0-15,1 0 16,-19 17-16,18-17 16,1 0-16,-1 0 15,-18 0-15,1 0 0,-1 0 16,-34 0-16,52 0 16,18-17-16,17-1 15,-35 18-15,53 0 16,54 0-16,-107 0 15,70 0-15,-69 0 0,52 0 16,-53 0-16,-35 0 16,17 0-16,-17 0 15,0 0-15,0 0 16,-18 0-16,54 0 16,-36 0-16,35 18 0,-35-18 15,17 0-15,1 17 16,-36-17-16,53 18 15,-52-18-15,-1 0 16,18 18-16,0-1 16,0-17-16,35 18 0,-35-18 15,0 18-15,52-1 16,-52 1-16,0-18 16,0 18-16,-18-18 15,-17 0-15,53 0 16,-36 0-16,0 0 0,36 17 15,-18-17-15,-18 0 16,36 18-16,-1-18 16,-35 0-16,36 35 15,-53-35-15,17 0 16,-18 0-16,1 0 0,35 0 16,18-18-16,-36 36 15,35-18-15,19 0 16,-19 0-16,1 0 15,-18 0-15,35 0 16,-35 0-16,17 0 0,-52 0 16,35 0-16,-18 0 15,0 0-15,18-18 16,0 18-16,18-17 16,-36-1-16,0 18 15,18-17-15,-17 17 0,-1 0 16,0 0-16,0 0 15,18 0-15,0-18 16,0 18-16,18 0 16,-18 0-16,0 0 15,-18-18-15,18 18 0,-36 0 16,1 0 0,17 0-16,-17 0 15,17 0-15,-17 0 16,35 0-16,0 0 15,-36 0 1,1 0-16,0 0 16,-1 0-1,18 0 1,-17 0-16,17 0 16,-17 0-16,17 0 15,1 0-15,17 0 0,-18 0 16,-18 0-16,1 0 15,0 0-15,-1 0 16,1 0 0,0 0-1,-1 0-15,1 0 63</inkml:trace>
  <inkml:trace contextRef="#ctx0" brushRef="#br0" timeOffset="74874.142">11483 12982 0,'-35'0'203,"-71"0"-187,88 0-16,-35-17 0,36 17 16,-1 0-16,-17 0 31,17 0-16,0 0 1,1 0-16,17 17 16,-18-17-16,-17 18 15,17-18-15,-17 17 16,17-17-16,1 18 16,-1-18-1,0 18-15,-17-18 16,35 17-16,-18 19 15,-17-1 32,35-17-47,-17 17 16,17-17-16,-18 34 16,0-16-16,18-19 15,-35 36-15,35-17 16,-18-1-16,1 18 15,17-36 1,0 1 0,0 0-1,0-1 1,0 1 0,0 0-1,0-1-15,0 1 0,0-1 16,0 36-1,0-35 1,0 0-16,0 17 31,0-17-31,17 17 16,19-17-16,-36-1 16,0 1-16,17 17 15,1-17 1,-18-1-16,18-17 15,-18 18-15,0 0 16,17-18 15,1 17-15,-1-17 0,1 0-16,-18 18 0,18-18 15,-1 0 1,1 0 15,0 0-15,-1 0-1,19 0 1,-19 0 0,1 0-16,-1 0 15,1 0 1,0 0-16,-1 0 15,19 0-15,-19-18 16,1 18 0,0 0-16,-18-17 15,17 17 1,-17-18 0,18 0-1,-18 1 1,18-1-16,-1 0 15,1 1 1,-1-1-16,-17 1 16,18 17-1,-18-36-15,0 19 16,0-1 0,0 0-1,18 1-15,-18-1 16,0-17-1,17 35 1,-17-18-16,0 0 31,0 1-15,0-1 0,0 1-1,0-1 16,0-17-15,0 17 31,0 0-31,0 1 15,0-1-16,0 0 1,0 1 15,0-1 1,0 1-17,-17-1 1,17 0-1,-18 1 48,18-1-32,-18 18-31,1 0 47,17-18-31,0-17 15,-18 35-15,1 0 15,17-18 0,-18 18-15,0 0 77,18-17-93,-17 17 32,17-18-1,-18 18 16,0 0-16,18-17-15,-17-1 15,-1 18 0,0 0 0,18-18-31,-17-17 32,17 17 15,-18 18-47,18-17 15,-18 17 1,18-18-16,-17 18 31,17-18-15,-35 18-16,35-17 15,-18 17 32,18 17-16</inkml:trace>
  <inkml:trace contextRef="#ctx0" brushRef="#br0" timeOffset="78855.4777">12277 12912 0,'-18'0'359,"0"17"-343,18 1-1,-17 0 1,-1-18-16,0 35 16,1 0-16,-1-35 15,1 18 1,-1-1-1,0 19 1,1-36-16,-19 53 16,1-18-1,0 18-15,-18 0 0,18 0 16,35-36 0,-36-17-16,36 36 15,-17-1-15,-1-35 16,0 17-1,18 36-15,0-35 16,-17 0-16,17-1 16,-18 1-1,18 0 1,0 17-16,0-18 31,-18 19-31,18-19 16,0 19-1,0-19-15,0 1 16,0 0-16,0-1 16,0 1-16,0 0 15,0-1 1,0 18-16,0-17 16,0 17-1,0-17 1,0 0-1,0-1-15,0 1 0,0 0 16,0-1-16,0 1 16,0-1-1,0 1 17,0 0 30,0-1-31,0 1 1,0 0-1,0-1 0,18-17 63</inkml:trace>
  <inkml:trace contextRef="#ctx0" brushRef="#br0" timeOffset="81315.3105">12188 13547 0,'0'17'234,"18"71"-234,0-35 16,-18-17-16,0 17 0,0-36 15,0 19-15,0-19 16,0 1-16,0-1 47,0 1-16,0-53 94,17 17-125,-17-35 16,0 36-1,0-1 1,0 0-16,18 1 31,-18-1-31,0 0 16,18 1-1,-18-1 1,0 0 0,17 18-1,-17-17 17,18 17-32,0-18 31,-1 18-16,1 0 1,-18-17 0,0-1 15,17 18-15,-17-18-1,18 18-15,0 0 31,-1-17 16,19 17-47,-19 0 47,1 0-31,0 0 15,-1 0-15,1 0 15,0 0 16,-18 17-32,17-17 1,-17 18-16,18 0 16,-1-1-1,-17 1-15,18-18 16,-18 17-16,0 1 16,0 0-1,0-1-15,0 1 16,0 0-16,0-1 15,0 1-15,0 53 16,0-54 0,0 1-1,0-1 17,0 1-17,0 0 32,0-1-16</inkml:trace>
  <inkml:trace contextRef="#ctx0" brushRef="#br0" timeOffset="84430.6863">13176 13670 0,'36'-35'218,"16"0"-202,-16 17-16,-1-17 0,18-18 16,-18 17-1,-17 36-15,17-35 16,-17 35-1,-1-35-15,1-18 16,17 18-16,-17-1 0,0 19 16,17-1-16,-18-35 15,-17 36-15,18 17 16,-18-18-16,18 18 16,-18-18-1,0 1 1,17 17-1,-17-18 1,18 18 0,-18-35-1,0-1 17,0 19-17,-18 17 16,18-18-31,-17 18 32,-36-17-32,35 17 15,1-18-15,-1 18 16,0 0-16,-35-18 16,0 1-16,18-1 15,18 18-15,-1 0 31,0 0-31,-17 0 47,17 18 0,18-1-47,0 1 16,0 0-1,0-1-15,-17 1 16,17-1-16,0 36 16,0-35-1,0 17-15,0 18 16,-18 0-16,18-18 16,-18 1-1,18-19-15,0 1 16,-17 35-16,17-35 15,0-1 1,0 18-16,-18-35 0,18 18 16,0 17-1,0 1 1,-17-1 0,-1-17-1,18-1 1,-18 1-1,18-1 1,0 1 0,0 0 15,0-1-31,-17 1 16,17 0-1,0-1-15,0 1 16,0 17-1,0-17 1,0 35-16,0-18 16,0-17-16,17 35 15,1 0 1,-18-36 0,18-17-16,-18 18 15,0-1 1,0 1 15,0 0 0,0-1 1,17-17 30,1 0-15,-1 0-31,-17-17 15,18 17-16,0 0 1,-18-18-16,35 18 16,-17 0-1,-18-18 1,17 18 0,-17-17-16,18 17 15,0 0 1,-1-18-1,1 18 1,-18-17 0,17 17-16,1-36 15,0 36 1,-18-17 15,17 17-15,1-18-1,0 18 1,-18-18 0,0 1 15,17 17-15,19 0-1,-36 17 63</inkml:trace>
  <inkml:trace contextRef="#ctx0" brushRef="#br0" timeOffset="87779.6581">14182 13741 0,'0'-18'375,"0"0"-328,0 1-16,-18 17-31,0 0 32,-17 0-17,0 0 17,17 0-32,1 0 15,-19 0 1,19 0-1,-1 0 1,-17 0 0,17 0-16,0 0 15,1 0 1,17 17 0,-18-17-1,1 0-15,17 18 16,-36-18-1,19 0 17,17 18-17,-18-18 1,18 17-16,-18-17 16,1 36 15,17-19-16,0 19 17,0-1-17,0-18 1,0 1 0,0 0-1,0-1-15,0 1 16,0 0-16,0 17 15,0-17 1,0-1 0,0 1-1,17 17-15,-17-17 16,0-1 0,18-17-1,-18 18 16,18 0 1,17-18-1,-17 0 31,-1 0-46,-17-18-16,18 18 16,-1-18 15,1 1-31,17-1 31,-17 0-15,-18 1 15,18 17-31,-18-18 16,17 18-1,-17-17 17,18 17-32,-18-18 15,18 18-15,-1 0 16,1-18-1,-18-17 1,17 35-16,-17-18 16,18 18-1,-18-17 1,0-1 0,0 0 15,0 1-16,0-1 1,0 1 0,0-1-1,0 0 48,0 1-32,-18 17-15,18-18-1,-17 18 17,-1 0-17,18-18 1,-17 18-1,-1 0 32,0 0 16</inkml:trace>
  <inkml:trace contextRef="#ctx0" brushRef="#br0" timeOffset="91440.4061">14676 13635 0,'-18'0'250,"0"0"-250,1 0 15,-1 0-15,-35 0 16,35 0-16,1 0 16,-1 0-16,-17 0 15,17 0 1,-17 0-16,17 0 31,1 0-15,-1 0 15,18 17-15,-18 1-1,18 0 1,-17-18-16,17 17 15,0 19-15,0-19 16,0 1 0,0 0-1,0 17 17,17-35-32,1 53 15,-18-36 16,18-17-15,-18 18 0,17 0-1,1-18 1,0 0 15,-1 17-15,-17 1 15,18-18-31,0 0 16,-1 0-1,1 0 17,-1 0-1,-17-18 0,18 18-31,0-17 16,-18-1-1,17 18 1,-17-18 0,0-17-1,0 18 1,0-1-16,18 18 15,-18-18 17,18 18-32,-18-17 15,17-1-15,-17-17 0,0 17 32,0 0-17,18 1 1,-18-1-1,18 18 1,-18-18 15,17 1 1,-17 34 46,0 1-47,0 0-15,0-1-16,0 1 15,0 17 1,0-17-1,-17 0-15,17-1 16,-18 19 0,0 16-1,1 1 1,17 0 0,-18-17-1,18-19-15,-18 36 16,1-35-1,17-1-15,0 1 16,-18 17-16,18-17 16,0 0-16,-18-1 15,18 1 1,-17-1 0,17 36-1,-18-35 1,18 0-16,0-1 15,-17 1-15,17 0 16,0-1 0,0 19-1,-18-1 1,18-18-16,0 1 0,-18 17 16,1 1-1,17-19 1,0 1-1,0 0 1,-36 17 0,19-18-1,17 1 1,-18 0 0,0-1-1,1-17-15,-1 18 16,-17-18-16,0 18 15,-1-18 1,19 0 15,-1 0-31,0 0 32,18-18-1,-17 18-31,17-18 15,-18 18 1,18-17-16,0-1 16,-18 0-1,18 1 1,0-1 15,0 1-15,18 17-1,0 0 17,-18-18-17,17 18-15,1-18 32,0 18-17,-18-17 1,17 17-1,1-18 1,0 0 0,17 18-1,-35-17 1,17 17-16,1 0 0,0-18 16,-1 18-1,1-18 1,17 1-16,-17 17 15,0-35 1,17 17 0,-17 18-16,-1-18 0,-17 1 15,53 17 1,-53-18-16,18 18 16,-1 0-1,1 0-15,-18-18 16,18 18-1,-18-17-15,17 17 16,1 0 0,-18-36-16,18 19 15,-1 17-15,-17-18 16,53-17-16,-35 35 0,-18-18 16,35 1-16,-17-19 15,-1 36 1,-17-17-16,18 17 31,-18-18-15,18 18-1</inkml:trace>
  <inkml:trace contextRef="#ctx0" brushRef="#br0" timeOffset="94185.5031">15222 13494 0,'0'17'219,"0"1"-204,0 0-15,0 17 16,0-17-16,0-1 16,0 1-16,0-1 0,0 1 15,0 17-15,0 1 16,0-19-1,0 1-15,0 0 16,0-1-16,0 1 16,0 17-16,0-17 15,0-1 1,0 1 0,0 0-1,0-1 1,0 1 31,-17-18-16,17 18-31,0-36 125,0 0-109,0 1-1,0-1 32,0 0-16,0 1-15,17 17 0,-17-18-16,18 1 15,-18-1 1,18 18-1,-1 0-15,-17-18 16,18 18-16,-18-17 16,18 17 15,-1 0-15,1 0-1,-18-18-15,17 18 16,1-18-1,0 1-15,-1 17 16,19-18 0,-36 0-16,35 18 15,-35-17 17,18 17-32,-1 0 15,1 0-15,-1 0 16,1 0-1,17 0 17,-17 0-17,0 0 17,-1 0-17,1 0 16,0 0 1,-1 0-1,-17 17-15,18-17-1,-18 18 1,0 0-1,18-18-15,-18 17 16,17-17 0,-17 18 15,0 0-15,0-1-1,0 1 16,0 0 1,0-1-17,0 1 17,0-1-17,0 1 16,0 0-15,0-1 0,18 1-1,-18 0 1,0-1 0,0 1-1,0 0 1,0-1 31,0 1-16,0-1 0</inkml:trace>
  <inkml:trace contextRef="#ctx0" brushRef="#br0" timeOffset="98457.91">16298 12859 0,'18'70'203,"0"-34"-187,-18 105-16,17-106 15,-17 53-15,18 36 16,0-54-16,-1 18 0,-17 1 15,18-37-15,-18 1 16,17-35-16,-17 0 16,0 17-16,18-17 15,-18-1-15,0 19 16,0-19 0,0 18-16,0-17 15,0 0 1,0 17 15,0-17-31,0-1 31,0 36-15,-18-53-16,18 35 16,-17-17-16,17 0 15,0-1 1,0 1-16,-18 35 0,18-35 15,0-1-15,0 1 16,-17-1 0,17 1-1,0 0 1,0-1-16,-18-17 16,18 18 15,0 0-16,-18-18-15,18 17 47,-17-17-31,17 18-16,0 0 31,-18-1-31,18 1 16,0 0-1,-18-1 1,18 1 15</inkml:trace>
  <inkml:trace contextRef="#ctx0" brushRef="#br0" timeOffset="104252.5339">10619 14693 0,'123'0'204,"18"35"-189,106 1-15,-70-1 16,69 0-16,-122 36 15,88-54-15,-89 1 16,-70-18-16,70 0 16,-105 0-1,0 0-15,52 0 16,-52 0-16,70 18 16,18-18-16,53 0 15,-71 0-15,-35 0 16,106 17-16,-71-17 0,-35 0 15,53 0-15,-71 0 16,0 0-16,0 0 16,54 0-16,-37-17 15,54 17-15,0 0 16,0 0-16,0 17 0,35 1 16,-35-18-16,-18 18 15,-18-18-15,1 17 16,-53-17-16,52 0 15,-17 0-15,0 0 16,-18 0-16,54 0 0,34 0 16,-35 0-16,36 0 15,-1 36-15,36-36 16,-106 17-16,106 19 16,-124-19-16,35-17 15,19 0-15,-36 0 0,-18 0 16,53 0-16,-17 0 15,34 0-15,-34 0 16,17 0-16,18 0 16,0 18-16,-18-18 15,35 0-15,1 17 16,-71 1-16,-36-18 0,19 0 16,-19 0-16,19 0 15,-19 0-15,1 0 16,35 0-1,-35 0-15,17 0 16,0 0-16,-17 0 47,-1 0-16,-17-18 47,0 1-46,0-1-1,0-17-16,0-36-15,0 1 0,-17-36 16,17 71 0,0-54-16,0 37 15,0-37-15,0-69 16,0 105-16,0-124 16,17 124-16,-17-105 0,0 69 15,18-69-15,-18 52 16,0 0-16,0 0 15,0-17-15,0-1 16,0 71-16,0-35 16,0 53-16,0-18 0,0 0 15,0 35 1,0 1-16,0-36 16,0 35-1,0 1-15,0-19 16,0 19-16,0-19 0,0 19 31,0-19 0,-18 36 1,1 0-1,-54-17 0,18-1-31,0 18 16,-35-17-16,0-1 15,-71 18-15,71-35 16,-141 35-16,105 0 16,-52-18-16,70 18 15,-17-18-15,-19 18 0,72-35 16,-1 35-16,-70-18 15,35 18-15,1-17 16,-72 17-16,89 0 16,-71 0-16,18-18 15,-35 18-15,17-18 0,-17 18 16,17 0-16,71-35 16,-36 35-16,71 0 15,-35 0-15,-18 0 16,18 0-16,35 0 15,-70-17-15,52 17 0,-52 0 16,52 0-16,-88 0 16,36-18-16,-36 18 15,36-18-15,87 18 16,-52 0-16,53 0 16,0 0-16,-1 0 0,1 0 15,-18 0 1,35 0-1,1 0 17,-1 0-17,1 0 1,-1 0 15,0 0 0,71 0 110</inkml:trace>
  <inkml:trace contextRef="#ctx0" brushRef="#br0" timeOffset="105622.3512">10795 12330 0</inkml:trace>
  <inkml:trace contextRef="#ctx0" brushRef="#br0" timeOffset="112707.1052">9737 14093 0,'53'0'250,"17"18"-250,54 0 0,-54-1 15,18-17-15,71 53 16,-35-17 0,-19-1-16,-16-35 0,16 17 15,-69 1 1,-19-18-16,19 0 16,-19 0-1,1 0 16,0 0-31,-18-18 16,17 18-16,-17-17 16,18-18-1,-1-36 1,-17 53-16,0 1 16,0-36-16,0 18 0,-17-71 15,-18 35-15,17-17 16,-17-36-16,35 36 15,-18 35-15,-17 0 16,17 36-16,18-18 16,-18-18-16,1 17 0,-1 19 15,18-19 1,-17 19-16,17-1 16,-18 1-16,-17-1 15,17 0-15,18 1 16,-18-36-16,1 17 0,-1 19 15,0-19-15,18 19 16,-17-89-16,-19 106 16,36-18-16,-17-35 15,17 36-15,0-1 16,0 1-16,0-1 31,17 0 0,19 18-15,-19 0-16,1 0 0,0 0 16,-1 0-16,36 0 15,-35 0-15,17-17 16,-17 17-16,-1 0 16,19 0-16,-1 0 15,-17 0 1,-1 0-16,19 0 15,-1 17 1,-18-17 0,1 18-16,17 0 15,1-1-15,17 1 16,-36-18-16,-17 35 16,18-35-16,-1 0 15,-17 18 16,18-18-31,0 17 16,-1-17 0,19 36-16,-36-19 15,17 1 1,1 0 0,-18-1-16,0 1 15,0 17 1,18 0-16,-18-17 15,0 0 1,0-1-16,0 19 16,0-19-1,0 19 17,0-19-32,0 1 15,0 35 1,0-36-1,0 1-15,0 17 16,0-17-16,-18 0 16,0 17-1,18 18-15,0-36 16,-17 19-16,17-19 0,0 1 16,0 52-16,0-17 15,0-35 1,0 0-16,-36 35 15,36-18-15,0 18 16,0 0 0,0-18-16,0 36 15,-17-54 1,17 1 0,0 17-1,0-17 1,0-1-16,0 1 15,0 0 1,0-1 15,17-17-15,1 0 15,0 0 0,-1 0 32,1 0-32,0 0 0,-1 0 1,1 0-17,0 0 1,-1 0 0,1 0 30,-1 0-30,1 0 0,0 0 15,17 0-15,-17 0 30,-1 0-14,-17 36-32,0-19 31</inkml:trace>
  <inkml:trace contextRef="#ctx0" brushRef="#br0" timeOffset="117648.2271">22154 13476 0,'-123'-35'219,"105"35"-203,-52 0-16,17 0 0,35-18 15,-52 18-15,52 0 16,-17 0-16,-36 0 15,18 18 1,18-18 0,-18 17-1,35-17-15,-17 18 0,18 0 16,-1-1 0,0-17-1,1 0 1,17 18-16,-18 0 15,-17-1-15,35 1 16,0 0-16,-18-1 16,0 18-1,18-17 1,0 0-16,-17-1 0,-1 19 16,0 52-16,18-53 15,-17 53 1,17-70-1,0 17 1,0 1-16,0-1 31,17 0-15,1-17 0,-18-1-1,0 1-15,0 0 16,18 17-1,-1-35 1,1 35 0,-18-17-16,18-18 15,-1 0-15,1 17 16,-18 1 0,18-18-1,-1 0-15,1 35 16,0-17-16,52 0 15,-17-1-15,-18-17 0,36 36 16,-54-36-16,1 17 16,0-17-16,-1 18 15,19-18-15,-19 0 16,19 0-16,-1 0 16,0 0-1,18 0 1,-35 0-1,17 0 1,0 0 0,-17 0-16,0 0 15,-1 0-15,1 0 16,-1 0 0,1-18-1,0-17-15,-1 35 16,19-35-16,-19-18 0,-17 0 15,36 18-15,-36-36 16,17 0-16,18 36 16,-35 0-16,0 0 15,18-1-15,-18 19 16,0-54 0,0 36-1,0 17-15,0 1 16,-18-19-1,18 1-15,-17 17 16,17-17 0,-18 35-16,18-18 15,0 1 1,-17 17 0,-1-18-1,0 18 1,-35-17-16,0-19 15,-35 36-15,0-17 16,-71-1-16,124 0 16,-18 18-16,35 0 15,-17 0 1,18 0 0</inkml:trace>
  <inkml:trace contextRef="#ctx0" brushRef="#br0" timeOffset="119276.1159">23319 13229 0,'0'35'203,"-36"1"-187,1-1-16,17-17 15,18 35-15,-53-1 16,36 1-16,-18 36 15,-1-37-15,19 1 0,-1 36 16,-53-36 0,36 52-16,18-105 15,17 53-15,-18-35 16,18 0-16,-35 52 16,-1-52-16,36-1 0,-17 19 15,17-1 1,0-17-1,0-1 17,0 1-17,0-1-15,0 1 32,0 0-17,0 17 1,35-17-16,-35-1 15,18-17-15,-18 18 47,17 0-31,1 17 15,-18 0-15,18-35-1,-1 18 1,1-1 0,-1-17 15,-17 18-15,18 0-16,-18-1 15,18 19-15,-18-1 31,0-17-15,0 17 0</inkml:trace>
  <inkml:trace contextRef="#ctx0" brushRef="#br0" timeOffset="121544.597">23495 13847 0,'0'52'187,"0"37"-187,0-72 16,18 36-16,-18 0 16,0 35-16,0-35 15,0 35-15,0-52 16,0 17-16,0 0 16,0-36-16,0 18 0,0-17 15,0 0 1,0-1 15,-18-17 47,18-17-31,-18-1-47,18 0 16,0-17-16,0-18 15,0 36 1,0-1 0,0 0-16,0 1 31,0-19-16,0 19 1,0-1-16,18 0 16,-18 1-16,0-18 15,18 35 1,-18-36 0,0 19-16,0-1 31,17 0-16,-17 1 17,18 17-32,-18-18 15,18 18-15,-18-18 16,0 1 0,17 17-16,1 0 15,-1-18-15,1 1 16,0 17-1,-1 0 17,-17-18-17,18 18 1,0-18 0,-1 18 15,1 0-16,0 0 1,-18-17 0,17 17-16,1 0 15,-18-18-15,17 18 32,1 0-17,0 0 1,17 0-16,-17 0 31,-1 18-31,1-18 16,-18 17 31,18-17-47,-1 36 15,-17-19 1,0 18-1,36-35 1,-36 36-16,17-1 16,-17-17 15,0-1-15,0 19-1,0-19 1,0 1-16,0-1 0,0 1 15,0 0 1,0 17 0,0-17-1,18-1 1,-18 1 0,0 0 15,0-1 0</inkml:trace>
  <inkml:trace contextRef="#ctx0" brushRef="#br0" timeOffset="125171.1001">24077 13529 0,'18'0'297,"-1"0"-266,1 0-15,0 0 15,-1 18-15,1-18 15,0 0 0,-1 0 1,-17 17-1,0 1 0,0 0 16,0-1-31,0 1-1,0-1-15,0 1 31,0 0 1,-17-18-32,-1 0 31,0 0-31,1 0 16,-1 0 15,0 0 0,1 0 16,17 17-31,-18-17-16,0 0 31,18 18 16,-17-18-32,17 18 32,0-1-16,17 1 16,1 0-31,0-1 31,-1-17 0,-17 18-16,18-18-15,0 0 46,-1 0-31,1 0-15,0 0 31,-1 0-32,1 0 17,-1 0 30,1 0-31</inkml:trace>
  <inkml:trace contextRef="#ctx0" brushRef="#br0" timeOffset="128633.7">24518 13247 0,'0'35'218,"0"-17"-202,0-1 0,18 1-16,-18 35 15,17-18 1,-17-17-16,18 17 15,-18-17 1,0 17-16,0 0 16,0 1-1,0-1-15,0-18 0,0 19 16,0-19-16,0 1 16,0 17-1,0 1 1,0-19-1,0 1 1,0 0 0,0-1 15,0 1-31,0 17 31,0 0-31,0-17 16,0 17-16,-18-35 15,18 36-15,0-1 16,-17 0-16,-1 0 16,18-17-16,0 17 15,-18 1-15,18-1 16,-17 0-16,17-17 16,-18 17-1,0-35-15,1 35 16,17 1-16,0-1 0,0-17 15,-18 34-15,-17-52 16,35 18-16,-18 0 16,18-1-16,0 1 15,-17 0 1,17-1 0,-18 1-16,18 0 15,-18 17 1,1-35-1,17 17 1,0 1 0,-18-18-16,0 18 31,18 17 0,0-17-15,-17-18-1,17 17 17</inkml:trace>
  <inkml:trace contextRef="#ctx0" brushRef="#br0" timeOffset="147127.8647">19509 9507 0,'35'0'250,"-17"18"-235,34 0-15,-34-18 0,17 0 16,1 0 0,-19 0-16,1 0 46,0 0-30,17 0 47,-18 0-63,19 0 46,-19 0-46,1 0 16,35 0 0,-35 0-1,-1 0-15,1 0 16,17 0-16,0 0 16,18 0-16,-35 0 15,0 0-15,52 0 16,-52 0-16,-1 0 0,19 0 15,-1 0-15,18 0 16,-35 0 0,-1 0-16,1 0 15,-1 0-15,36 0 16,-35 0-16,0 0 31,17 0-31,-17 0 16,-1 0-1,1 0 1,-1 0-16,1 0 0,0 0 16,-1 0 15,1 0-31,35 0 16,-35 0-1,-1 0-15,19 0 16,-19 0-16,1 0 31,17 0-15,-17 0-1,17 0 1,-17 0 15,-1 0 0,19 0 32,-19 0-32,1 0 32,-1 0-48,1 0 32,0 0-31,-1 0-1,1 0-15,0 0 16,-1 0 0,1 0 15,0 0-15,-1 0 15,1 0-16,-1 0 17,-17 17-17,18-17 1,0 0 15,-18 18 110,17-18-126</inkml:trace>
  <inkml:trace contextRef="#ctx0" brushRef="#br0" timeOffset="150411.8885">9825 9666 0,'88'18'172,"88"-1"-157,36 1-15,53 17 16,-1 1-16,71 16 16,-105 19-16,17-18 0,-106-35 15,53 17-15,-141-35 16,35 0-16,-53 0 16,-17 0-16,-1 0 15,1 0-15,17 0 16,36 0-16,-53 0 0,34 0 15,-34 0-15,0 0 16,-1 0-16,1 0 16,0 0 15,-1 0-15,1 0 15,0 0-16,-1 0 1,1 0-16,0 0 16,17-18-1,-35 1-15,53 17 16,-36-18-16,1-17 16,17 17-16,1 18 15,16-18-15,19-17 16,-53 17-16,70 1 0,-18-1 15,1 1-15,-36-1 16,36-17-16,-54 35 16,19-18-16,17 18 15,0-18 1,-36 18-16,18-17 16,-17 17-16,0 0 15,-1 0-15,1 0 16,0 0-1,17 0-15,-17 0 16,-1 0 0,1 0 15,-1 0 0,-17-18 79,-17 18-95,-1-35 1,-35 35-16,36 0 15,-1 0 1,0 0 0,1 0-1,-19 0 1,-16 0-16,-19-18 16,0 18-16,36 0 0,0 0 15,0 0-15,-36 0 16,0 0-1,54 0-15,-71 0 16,35 0-16,-18 0 16,36 0-16,-18 0 15,35 0-15,-35 0 16,-35 18-16,53-18 16,-18 0-16,0 17 15,0-17-15,18 0 16,-18 18-16,18-18 0,-36 0 15,18 0 1,0 0 0,-35 0-16,35 0 15,-35 0-15,-18-35 16,18 17-16,17 18 0,36 0 16,-18-17-16,36 17 15,-1 0 1,0 0-16,1 0 15,-19 0-15,1 0 16,-18 0-16,36 0 0,-54 0 16,0 0-16,-17 0 15,71 0-15,-19 0 16,1 0-16,-53 0 16,70 0-1,1 0-15,-1 0 16,0 0-16,1 0 15,-19 0-15,1 0 16,-18 0 0,36 0-1,-19 0-15,1 17 0,17-17 16,1 0-16,-1 0 16,0 0-16,1 0 15,-1 0 1,1 0-1,-1 0-15,18 18 16,-35 17 0</inkml:trace>
  <inkml:trace contextRef="#ctx0" brushRef="#br0" timeOffset="152673.2295">20144 9190 0,'0'17'266,"0"19"-266,0-19 15,0 1 1,0 0 0,0-1-16,-18 1 15,18 0-15,-18-18 16,18 17-16,0 1 31,0 0-15,0-1 15,0 18-31,0-17 0,0 0 16,-17 17-16,17-17 31,0-1 0,0 1 0</inkml:trace>
  <inkml:trace contextRef="#ctx0" brushRef="#br0" timeOffset="156349.3058">27587 9296 0,'18'0'265,"-1"0"-249,1 0 15,0 0-15,-1 0-16,1 0 15,-18 17 1,18-17 0,-18 18 15,17-18-31,1 0 62,-18 18-46,0-1 15,0 19 32,0-19-32,-18-17 0,1 18-15,-1-18 0,18 17-1,-18-17 1,1 0-1,17 18-15,-18-18 0,0 0 47,1 0-31,17 18-16,0-1 31,-18-17-31,1 0 16,-1 0 15,0 36 0,1-36-15,17 17 0,-18-17 30,18 18-30,0 0 15,0-1 1,0 1 61,18-18 1,-1 0-63,1 0 32,0 0-32,-1 0 0,1 0 16,-1 0-31,1 0 46,0 0-30,-1 0-1,1 0 0,0 0 0,-1 0 32,1 0-32,0 0 0,-18 17 94,0 19-78,17-1-47</inkml:trace>
  <inkml:trace contextRef="#ctx0" brushRef="#br0" timeOffset="171095.0569">28698 12100 0,'36'0'250,"34"-35"-250,-17 17 15,-18 1-15,1-1 16,-19 0-16,54-17 16,-53 35-16,35-17 15,-36-1 16,1 18-31,-1 0 16,1 0 0,0 0-1,-1 0 1,1 0 0,0 0 15,-1 0-16,1 0 17,0 0-1,-18 18-15,17-18-1,-17 35 16,0-18-15,0 1 15,0 0-15,0-1 0,0 1-1,0 0 1,0-1 31,0 1-16,-17-18 0,17 18-15,0-1-1,-18-17-15,0 18 32,1-18-32,17 35 15,-18-35 1,0 18-16,1-18 16,-1 0-1,0 17-15,1-17 0,-1 0 16,1 18-16,-1-18 15,0 0-15,1 18 16,-36-18 0,35 17-16,0-17 15,-17 18-15,17 17 16,-34-17-16,34-18 0,-17 17 16,-18 1-1,0 17-15,18-17 16,17 0-16,0-18 15,-52 53-15,52-36 16,0 1-16,1-18 16,-1 18-1,-17-1 1,17-17 0,18 18-16,-17 17 31,17-17-31,-18-18 15,18 17 1,0 1 0,0 0-1,18-18 17,-18 17-17,0 1 1,17-18-1,1 0 1,0 35 0,-1-35-1,18 18 1,-17-18 0,0 0-16,17 17 31,-17-17-31,-1 0 15,1 0 1,0 0-16,-1 0 16,1 0-16,17 0 0,-17 0 15,-1 0-15,19 0 16,17 0-16,-1 0 16,-16 0-1,17 0-15,0 18 16,0-18-16,-1 0 0,1 0 15,0 18-15,0-18 16,0 0-16,18 17 16,-18-17-16,-1 0 15,-34 0-15,35 0 16,-18 0-16,-17 0 0,0 0 16,-1 0-16,1 0 15,17 0 16,-17 0 1,-18 18 15</inkml:trace>
  <inkml:trace contextRef="#ctx0" brushRef="#br0" timeOffset="173767.6013">29651 11359 0,'0'71'219,"0"-53"-203,0-1-16,0 1 0,0 0 15,0-1 1,0 1 0,-18-1-1,18 1 1,-17-18-1,17 18 1,0-1 15,0 1 1,0 0-1,-18-18 47,0 0-16,18-18-30,0 0-1,0 1-15,0-1 15,0 0-16,0 1 1,18 17-16,-18-18 31,0 1-15,0-1 0,18 18-16,-18-18 15,0 1-15,17 17 16,-17-18-1,18-17 1,0 35-16,-18-18 16,17 0-1,-17 1-15,18 17 16,-18-18-16,18 18 31,-18-17-31,17 17 31,18 0 1,-17 0-1,0 0-15,-18-18-16,17 18 31,1 0-16,0 0 1,17 0 47,-35 18-48,18-18 1,-18 17-1,0 1 32,0-1-31,0 1-16,0 0 31,0-1-15,0 1 15,0 0-15,0-1 15,0 1 0,0 0-15,0-1 31,0 1 15,0-1-31,0 1 32,17-18-16,-17 18-32</inkml:trace>
  <inkml:trace contextRef="#ctx0" brushRef="#br0" timeOffset="175864.8263">27270 11959 0,'-53'18'219,"-18"-18"-219,-17 35 15,35-35-15,-70 35 16,70-35-16,-35 18 16,35-18-16,-18 18 0,36-18 15,-53 53-15,70-53 16,-35 17-16,18-17 15,-1 18 1,19-18-16,-1 17 16,-17-17-16,17 0 15,1 0-15,-1 0 16,0 0 15,1 0-15,-1 0-1,0 0-15,1 0 16,-1 0 47,18 18-63,0 0 46,0-1-14,18-17-1,-1 0 0,-17 36-31,18-36 16,0 0-16,-1 17 15,1-17-15,0 0 16,-1 0-16,19 18 16,-1 0-16,0-1 15,0 1-15,1-18 16,-1 17-16,0-17 16,-17 36-1,0-36 1,-18 17-16,17-17 15,1 0-15,-1 0 16,1 0 15,0 0 1,-18 18-1</inkml:trace>
  <inkml:trace contextRef="#ctx0" brushRef="#br0" timeOffset="177037.9238">26017 12418 0,'53'17'172,"0"19"-156,35-1-16,-17 18 15,70 17-15,-70-34 16,17-1-16,-35 0 15,0 18-15,17-35 0,-35-1 16,-17 1-16,17 0 16,18-18-16,-35 17 15,0-17 1,-1 18-16,1-18 62,-18 18-30,17-18-32</inkml:trace>
  <inkml:trace contextRef="#ctx0" brushRef="#br0" timeOffset="179448.5362">23654 11765 0,'-18'0'219,"-17"0"-219,-18 35 15,-53-17-15,53 17 0,-35-17 16,35 17-16,18-17 15,-1 0-15,1-18 16,18 0-16,-1 0 16,0 0-1,1 0-15,17 17 0,-36-17 16,19 0 0,-1 0-16,0 0 15,1 0 1,-1 0-1,1 0-15,-1 0 16,0 0 15,18 18 1,0-1-1,18-17 0,0 0-15,-1 18-1,1 17 1,-1-35 0,1 18-1,35 0 1,-35-1-16,35 1 15,-36 0-15,36-1 32,-35 18-32,-1-35 15,1 0-15,0 18 16,-1 0-16,54-1 0,-36 1 16,0 0-16,-17-18 15,35 17-15,-35-17 16,-18 18-16,17-18 15,1 0 1,0 0 0,-18 35 15</inkml:trace>
  <inkml:trace contextRef="#ctx0" brushRef="#br0" timeOffset="181973.0684">22613 12153 0,'53'0'140,"0"35"-140,17-17 16,36 0-16,-70-1 0,16 1 16,19 0-16,-18 17 15,35-17-15,-70-1 16,88 18-16,-53-17 16,-36 0-16,54 17 15,-36-17-15,0 17 0,-17-17 16,0-18-1,-1 17-15,18 19 16,1-19-16,-1 36 16,-17-53-16,17 35 15,-17-35-15,-18 18 16,17-18 0,-17 18-1,18-18-15</inkml:trace>
  <inkml:trace contextRef="#ctx0" brushRef="#br0" timeOffset="184788.189">20673 11836 0,'0'17'203,"0"36"-203,0-17 0,0 52 15,0-71-15,0 1 16,0 17-16,0 18 31,0-35 16,0-1-16,0 1-15,0 0 15,0-1 1,0 1-17,0 0 1,0-1-1,0 1 17,0 0-1,0-1-15,0 1 30,0-1-30,0 1 0,0 0-1,0-1 1,0-34 93,0-1-93,0 0 0,0 1-16,0-1 15,0 1 1,17-1-1,-17 0 1,0 1 0,0-1 15,18 18-31,-18-18 16,18 1-16,-1-1 15,1 0 1,17-17-1,-17 35 1,0-35 0,-1 17-16,1 18 31,-18-17-15,17 17-16,1-18 15,0 0 1,-1 18-16,1 0 15,-18-17 1,18 17-16,-1-18 16,1 18-1,-18-18 1,18 18-16,-1 0 0,1-17 16,-1 17-1,1 0 1,0 0-1,-1 0 1,1 17 47,-18 1-48,35-18-15,-35 18 16,0-1-1,18 1 32,-18 0-31,18-18-16,-18 17 47,0 19-32,0-19 17,0 1-17,0-1 17,0 1-17,0 0 1,17 17 15,-17-17-15,0-1-16,0 19 15,0-19 1,18 1 0,-18 17-1,0-17 1,0-1-16,0 1 15,0 0 17,0 17-1,0-17-15,0-1-16,0 1 15,0 0-15,0-1 63</inkml:trace>
  <inkml:trace contextRef="#ctx0" brushRef="#br0" timeOffset="201930.6659">20126 12488 0,'53'18'203,"70"0"-203,-34-18 0,34 17 16,-52-17-16,17 18 15,-35 0-15,-18-18 16,-17 0-16,-1 0 16,1 0-1,0 0 1,-1 0-16,1 0 31,-1 0-15,1 0-16,-18 17 15,18-17-15,17 0 16,0 0 0,-17 0-1,35 0 1,-36 18-16,19-18 15,-19 0-15,19 0 16,-19 0-16,36 35 16,-35-35-16,-1 0 15,1 0-15,0 0 16,35 18 0,-36-18-16,19 0 15,-1 17-15,53-17 0,-35 0 16,-35 18-1,-1-18-15,89 0 16,-53 0 0,18 0-16,-54 0 15,18 0-15,54 0 0,-72 0 16,36 0-16,-17 0 16,-1 0-16,18 0 15,-18 0-15,-17 0 16,52 0-1,-52 0 1,-1 0 31,1 0-16,-36 0 235,1 0-251,-1 0 1,1 0 0,-1 0 15,0 0-15,1 0 15,-19 0-16,19 0-15,-1 0 16,0 0-16,18-18 16,-35 18-16,18 0 15,-19-17-15,19 17 0,-1 0 16,-35-18 0,-18 0-1,54 18 16,-1 0-31,-17 0 16,17 0-16,1-17 16,-19 17-16,19 0 15,-1 0-15,0 0 16,-17 0-16,18-18 16,-19 18-16,19 0 15,-19 0-15,19 0 16,-19 0-16,19 0 15,-1 0 1,1 0-16,-1 0 16,0 0-1,1 0-15,-19 0 0,19-17 16,-1 17-16,0 0 16,-17 0-16,17 0 15,1 0-15,-18 0 16,17 0-1,0 0-15,1 0 0,-1 0 16,-35 0 0,35 0-16,1 0 15,-1 0 1,1 0-16,-1 0 16,-17 0-1,17 0 1,0 0-1,1 0 1,-1 0 0,0-18-16,-17 18 0,18 0 15,-19 0 1,19-18 0,-1 18-16,-35 0 15,35-17-15,1 17 16,-1 0-16,0 0 0,1 0 15,-1 0 1,1 0-16,-1 0 16,0 0-16,-17 0 15,17 0 1,1 0-16,-19 0 0,19 0 16,-1 0-1,1 0-15,-1 0 16,-35 0-1,35 0-15,1 0 16,-1 0 0,0 0-1,1 0 17,-18 0-1,17 0 31,0 0-30,1 0-1,-1 0-16,0 0 1,-17 0 0,17 0 15,1 0-15,-1 0 15,18 17 188,18-17-204</inkml:trace>
  <inkml:trace contextRef="#ctx0" brushRef="#br0" timeOffset="209843.9644">21361 11448 0,'0'53'187,"0"-1"-171,0-16-1,-18 70-15,0-54 16,18-34-16,0 17 16,0-17-1,0 0 32,0-1-31,0-34 140,0-1-109,0 0-47,0 1 16,0-1-16,0 0 15,18 18-15,-18-17 31,18 17-31,-18-18 16,0 1 15,17 17-15,-17-18 0,18 0-1,0 18 1,-18-35-1,17 17 1,1 18 0,-18-17-1,0-1 1,35 18 0,-35-18-16,18 18 31,-1-17-31,1 17 15,-18-18-15,18 18 47,-18-17-31,-18 17 109,0 0-109,1 0-1,17 17-15,-35-17 16,-1 18-1,36-1 1,-17-17 0,-1 0-1,18 18 1,0 0 15,-18-18-31,1 17 31,-1-17 1,0 0 30,18 36-31,0-19 63,0 1 47,18-18-141,-18 18 15,18-18 1,-1 0 0,1 0 15,-18 17-31,18-17 16,-18 18-1,17-18 1,1 0-1,-18 17 1,18-17-16,-18 36 16,17-36-1,-17 17 17,18-17-32,-18 18 15,0 0-15,17-18 16,-17 17-1,18-17 17,-18 18-32,18-18 31,-18 35 0,17-35 0,-17 18 63</inkml:trace>
  <inkml:trace contextRef="#ctx0" brushRef="#br0" timeOffset="213810.7088">28187 13088 0,'106'0'171,"17"18"-171,-70-18 16,35 0-16,-17 0 16,-36 17-16,36-17 0,-54 0 15,1 0-15,0 0 16,17 0-16,-17 0 16,17 0-16,-18 0 15,1 0-15,17 0 16,-17 0-1,17 0-15,-17 0 16,0 0 0,-1 0-1,1 0-15,17 0 16,0 0-16,-17 0 0,17 0 16,-17 0-16,17 0 15,-17 0-15,17 0 16,-17 0-16,17 0 15,-17 0 1,17 0-16,-17 0 0,17 0 16,18 0-1,17 0-15,19 0 16,-54 18 0,35-18-16,-17 0 15,0 0-15,-17 0 0,34 0 16,1 18-16,-18-18 15,-18 0 1,-18 0-16,36 0 16,-35 0-1,0 0 1,-1 0 0,1 0 30,0 0-46,-1 0 16,1 0-16,0 0 16,-1 0 15,1 0 0,-36 0 219,1 0-234,-36 0-1,17 0-15,-34 0 16,17 0-16,-35 0 0,17 0 16,18 0-16,-35 17 15,17-17-15,-34 0 16,69 0-16,1 0 16,0 0-16,-36 18 15,18 0-15,18-18 16,-18 0-16,-17 0 0,52 0 15,0 17-15,-35-17 16,36 0-16,-19 0 16,19 0-1,-1 0 17,1 0-17,-1 0 1,0 0-1,1 0-15,-1 0 0,-17 0 16,-36-17-16,53 17 16,-34-18-16,16 18 15,1 0-15,0 0 16,17 0-16,0 0 16,1 0-1,-1 0 16,-17 0-31,17 0 16,1 0 0,-19 0-16,19-18 15,-1 18-15,-17 0 0,17 0 16,18-17-16,-17 17 16,-1 0-16,-17 0 15,-36 0 1,36 0-1,17-18 1,0 18-16,-17 0 16,18 0-16,-1 0 15,18-18-15,-35 18 16,-18 0-16,17 0 16,19-17-16,-1 17 0,1 0 15,-1 0 1,-17 0 31,52 0 46,19 0-46,-19 0-47,1 0 32,-1 0-32,19 0 31,-1 17-16,-17-17-15,35 0 16,17 0-16,-17 0 0,18 0 16,-36 0-16,35 0 15,-52 0-15,70 0 16,-35 0-16,18 0 16,-18 0-16,70-17 15,-88 17-15,36-18 0,17 18 16,-53 0-16,18 0 15,-17-18-15,17 18 16,-18 0-16,-18 0 16,36 0-16,-35 0 15,0 0-15,-1 0 16,1 0-16,0 18 16,-1-18-1,1 0-15,-1 0 16,1 18-1,0-18-15,-1 0 47,1 0-15</inkml:trace>
  <inkml:trace contextRef="#ctx0" brushRef="#br0" timeOffset="214628.0401">29598 13106 0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41:06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10266 6403 0,'53'0'172,"53"0"-156,17 0-16,-17 0 15,-71 0-15,36 0 16,-1 0-16,-52 0 15,0 0-15,17 0 16,0 0-16,36 0 0,-1-18 16,71 18-16,18 0 15,17 0-15,-34 0 16,-19 0-16,36 0 16,-89 0-16,1 0 15,-1 0-15,-34 0 0,-19 0 16,36 0-16,-17 0 15,-19 0-15,1-17 16,-1 17-16,1 0 16,53 0-16,-36 0 15,0 0-15,36 0 0,-1 0 16,-52 0-16,35 0 16,0 0-16,-18 0 15,0 0-15,18 0 16,-17 0-16,-1 0 15,0 0-15,18 0 0,-18 0 16,36 0-16,-36 0 16,18 0-16,18 0 15,-1 17-15,-17 1 16,-18-18-16,36 0 16,-1 18-16,1-18 0,-36 17 15,18-17-15,18 18 16,-36-18-16,0 0 15,-17 0-15,35 17 16,-35-17 0,-1 0-16,18 0 0,1 0 15,-1 0 1,0 0-16,1 0 16,-1 0-1,18 0-15,-18 0 16,0 0-1,-17 0-15,17 0 16,-17 0-16,17 0 16,-17 0-16,-1 0 15,54 0 1,-53 0-16,-1 0 16,1 0-1,0 0-15,-1 0 16,18 0-1,-17 0 1,0 0-16,-1 0 16,1 0-16,0 0 15,-1 0 1,1 0-16,0 0 16,-1 0-1,1 0 16,-1 0-31,1 0 32,0 0-17,-1 18-15,1-18 16,0 0-16,-1 0 16,1 0-16,17 18 15,71-1-15,0 19 16,106 34-16</inkml:trace>
  <inkml:trace contextRef="#ctx0" brushRef="#br0" timeOffset="8781.1983">12541 8908 0,'53'-18'265,"0"18"-249,18 0-16,-54-18 16,36 18-16,18 0 0,-54 0 15,19 0-15,17 0 16,-1 0-16,-34-17 16,17 17-16,1 0 15,17 0-15,-18-18 16,0 18-16,-17 0 15,17 0-15,-17 0 16,-1 0-16,1 0 16,0 0-16,52 0 15,-17-18 1,0 18-16,0 0 16,17-17-16,54 17 15,-36 0-15,36 0 16,-54 0-16,-17 0 15,18 0-15,-18 0 16,35-18-16,-18 18 0,-17 0 16,0 0-16,-18 0 15,-17 0 1,0 0 0,17 0 15,-17 0-31,-1 0 31,1 0-15,0 0-16,17 0 15,0 0-15,18 0 16,-18 0 0,36 0-1,-54 0-15,19 0 16,-1 0-16,-17 0 15,52 0-15,-17 0 16,-35 0 0,-1 0-16,1 0 15,17 0-15,1-35 16,-19 35 0,1 0-1,-18-18 16,35 18-15,-17 0 0,-18-17 46,0-1-46,0 0 15,0 1-15,0-1-1,0 0-15,0 1 16,-35 17-16,35-36 16,-18 1-16,18 18 15,-18-1-15,18-35 16,-17 18-16,17 17 15,0 0 1,-18-17 0,18 0-16,-18 17 0,18 1 15,0-19-15,-17 19 16,17-1 0,-36-17-1,36 17 1,0 1-16,0-1 0,-17-17 15,-1-18 1,18 17 0,-17 19-1,17-1 1,0 0-16,0-17 0,-18 35 16,18-17-16,0-1 15,-18 18 1,18-18 15,-17 18-31,17-17 16,-18 17-1,0-36-15,1 1 16,17 17-16,-18 18 16,18-17-1,0-1 1,-18 18-16,1-17 31,17-1 0,-18 18-15,-17-18 0,17 18-1,-17 0-15,17 0 16,1 0-1,-1 0-15,-17 0 0,17 0 16,-17 0 0,0 0-1,-18 0 1,17 0 0,19 0-16,-19 0 15,-16 0-15,16 0 16,-17 18-16,-35 0 15,35-1-15,-17-17 16,-36 18-16,53-1 16,-18 1-16,18-18 0,36 18 15,-1-18-15,-17 0 16,17 0-16,-17 35 16,17-35-16,-35 0 15,-35 0-15,35 18 16,-17-18-16,34 17 0,-16 1 15,16-18-15,-17 0 16,18 18-16,-18-18 16,0 0-16,0 17 15,-17-17-15,-18 18 16,17-18-16,0 0 16,36 0-16,0 0 0,17 0 15,-17 0-15,17 0 16,1 0-1,-1 0 1,0 0-16,1 0 16,-1 0-1,1 0 32,-1 0-31,0 0 15,18 17 78,18-17-109,-18 18 32,18-18-32,-18 35 15,17-17 1,-17 0-16,18 17 16,-18 0-1,17 18-15,-17-35 16,0 35-1,0 17-15,0-17 16,18-18 0,-18 1-16,0-1 0,0 0 15,0 1 1,0 16-16,0-16 16,0-19-1,0 1 1,0 0-16,0-1 15,0 19-15,0-19 16,0 1 0,0 0-1,-18-18 1,18 17-16,0 1 16,0-1-1,0 1 1,0 0 15,-17-18-31,17 17 16,-18-17 31,18 18-16,18-18 219,-1 0-188,1 0-46,0-18 15,-1 18-15,1 0-16,0 0 15,-1-35-15,1 35 0,0 0 16,17 0 0,18 0-1,0-18 1,-36 18-16,54 0 16,-36 0-16,0-17 0,1-1 15,34 18-15,-34 0 16,-1 0-16,-18 0 15,19 0-15,-1-17 16,18 17-16,0 0 16,-36 0-16,1 0 15,35 0-15,-35 0 16,17 0-16,-17 0 16,17 0-16,18 0 15,17 0 1,-52 0-16,0 0 0,-1 0 15,36 0 1,-35 0 0,-1 0-1,1 0 17,0 0-1,-1 0 16,-17 17-32,18-17-15,0 0 32,-1 0-1,1 0 0,0 0-15,17 0-1,-18 0-15,19 0 0,-19 0 16,1 0 0,0 0-1,-1 0 1,1 0-1,0 18 1,34-18-16,-16 0 0,17 0 16,0 17-16,17-17 15,-52 0-15,17 0 16,0 0-16,-17 0 16,0 0-1,-1 0-15,1 0 16,0 0-1,34 0 17,-34 0-17,0 0-15,-1 0 16,1 0-16,0 0 31,17 0-31,-17 0 31,-1 0-15,1 0 15,-1 0 1,1 0 14</inkml:trace>
  <inkml:trace contextRef="#ctx0" brushRef="#br0" timeOffset="36217.8877">22190 9349 0,'0'35'250,"-18"35"-234,0 1-16,18-18 15,-35 17-15,35-34 0,-17-19 16,-1 19-16,18 17 16,-35-1-16,35-34 15,0 17-15,0-17 16,-18-18-16,18 35 16,0 1-16,0-19 15,0 19 1,-18-19-16,18 1 15,-17 17-15,17-17 16,-18-1-16,18 1 16,0 0 15,0-36 16,0 0-32,0 1-15,0-19 16,0 1 0,0 18-16,0-1 15,0-35-15,0 0 16,0 18-16,0-36 16,0 54-16,18-1 15,-18-17-15,17-1 16,-17 19-16,18-54 15,0 54-15,-18-1 16,17-17-16,-17 17 16,0 0-1,18-17 1,0 0 15,-18 17-31,17 1 16,-17-1 15,0 0 0,18 18-15,-1 0 15,-17-17 0,18 17-31</inkml:trace>
  <inkml:trace contextRef="#ctx0" brushRef="#br0" timeOffset="37653.583">22172 9349 0,'53'70'219,"-18"-52"-219,18 70 16,0-53-16,0 18 0,-35-18 15,17 18-15,-35-35 16,18-18-16,34 53 16,-52-35-1,18-1-15,-18 18 32,18-35-32,-18 18 15,17-18 1,1 0 46,0 0 16,-18-53-62,17 36 0,-17-19-16,18 36 0,-18-17 15,18-19-15,-18 1 16,0 17-16,17 18 16,1-52-16,-18 16 15,35-34-15,-17 34 16,17 19-1,-17-18-15,-1-1 16,1 36 0,0-35-16,-1 17 15,-17 1 17,18 17-17,-18-36-15,35 36 31,-35-17 1,18 17-1,-1 0 16,-17 53 47,18-53-79,-18 17-15,0 19 16,0-1-16,0 35 15,18-34-15,-18 52 16,17-35-16,-17-18 0,0 18 16,0-35-16,18 17 15,-18 18-15,0-36 16,0 1 0,18 17-16,-18-17 15,17 17-15,-17-17 0,0 17 16,0-17-1,18 35-15,-18-18 16,18 18-16,-18-18 16,0-17-16,0 0 15,0-1 1,0 1-16</inkml:trace>
  <inkml:trace contextRef="#ctx0" brushRef="#br0" timeOffset="39857.7245">23971 9860 0,'-35'0'234,"17"0"-234,1 0 16,-1 0 0,-17 0 15,17 0-16,18 18 1,-18-1-16,-17 19 16,18 34-16,-1 1 15,0-54-15,-17 36 16,35 0-16,0-35 16,0 17-16,-18-17 0,18-1 15,0 1-15,0 0 16,0-1-1,0 1 1,0 0-16,53 52 31,-35-52-31,0-1 16,105 72 0,-105-72-1,-1 1-15,1-18 16,0 0-1,-1 0 17,1 0-17,-18-18 1,18-17-16,-1 0 16,-17 17-1,0 0 1,0 1-16,0-1 15,18 1-15,-18-1 16,0 0 0,0 1-16,0-1 15,0 0 1,0-17-16,0-18 16,0 18-16,0 17 15,0-52 1,0 52 15,0 0-15,0 1 31,0-1-16,17 18 31,-17 18-46,0-1-16,0 1 16,0 0-16,18 35 15,-18-36 1,0 1-1,0 0 1,35-1-16,-35 1 16,0-1-16,0 1 15,0 0-15,18-18 16,-18 17-16,0 1 16,0 0-1,0-1 1,18 1-16,-1 35 15,1-18 1,-18-17 0,0-1-16,0 1 15,18-18 1,-18 18 0,17-18-16,-17 35 15,18-35 16,-18 18-15,17-18-16,-17 17 16,18-17-1,0 0 17,-18 18-17</inkml:trace>
  <inkml:trace contextRef="#ctx0" brushRef="#br0" timeOffset="41421.3917">24677 9543 0,'0'17'219,"17"1"-204,1 35-15,0 0 0,-18 0 16,0-18-16,17 35 16,-17-34-16,0-1 15,0 53-15,18-52 16,-18-1-16,18 0 0,-18 36 15,0-36-15,0-17 16,0 17-16,17 0 16,-17 18-16,0-18 15,0-17-15,36 0 16,-36-1-16,0 18 16,0-17-16,0 0 15,0-1 1,17-17 15,-17 18-31,0 0 16,18-18-1,-1 0 48,1 0-32,0 0-15,35 0-1,-53-18-15,17 18 16,19-18-16,-19 18 16,1 0-16,35-17 15,0-1-15,0 0 16,0-17-16,-18 18 15,0 17-15,-17-18 16,17 18-16,-17 0 16,-1 0-1,-17-18 1,18 18-16,0 0 31</inkml:trace>
  <inkml:trace contextRef="#ctx0" brushRef="#br0" timeOffset="43036.5791">24324 10001 0,'212'-17'156,"-124"17"-140,53 0-16,-35-18 15,17 18-15,-70-18 0,18 18 16,-36 0-16,-17 0 15,-1 0 1,1 0 0,0 0-1,-1 0 17,1 0-1</inkml:trace>
  <inkml:trace contextRef="#ctx0" brushRef="#br0" timeOffset="44891.9976">25700 9772 0,'0'70'219,"17"-70"-203,-17 89-16,18-72 0,-18 19 15,0 34-15,0-17 16,0-35-1,0 17-15,0 0 16,0 1-16,0-1 16,0-18-16,0 19 15,0-1 17,0 0-17,0-17 1,0 0-1,-18-18 79,18-36-94,-17-34 16,17 52-1,-18 0-15,18-17 16,0 18-16,-17-1 16,17 0-1,0 1-15,0-1 16,-18 0 0,18 1-1,0-1-15,0 0 16,0-17-16,0 18 0,0-19 15,0-34-15,0 34 16,18-34-16,-18 52 16,17-17-1,-17 17-15,0 1 47,18 17-31,-1 0 15,1 0-15,0 0 31,-1 0-32,1 0 16,17 0-15,-17 0-16,0 0 16,-1 0-16,1 0 15,0 0 1,-1 0 0,36 0-16,-53-18 31,18 18-31,-1 0 15,1 0 32,-18-18-31,18 18 0,-1 0 30</inkml:trace>
  <inkml:trace contextRef="#ctx0" brushRef="#br0" timeOffset="46136.1978">26423 9648 0,'18'36'235,"-18"17"-235,17 35 0,-17-18 15,18-34 1,0 17-16,-18-18 16,17 0-16,-17 18 15,18 0-15,-18 18 16,18-19-16,-18-34 0,0 0 16,0-1-16,0 1 31,0 0-16,0-1 1,35 19-16,-35-1 0,0-18 31,0 1 1,17-18-1</inkml:trace>
  <inkml:trace contextRef="#ctx0" brushRef="#br0" timeOffset="48086.0633">26423 9243 0</inkml:trace>
  <inkml:trace contextRef="#ctx0" brushRef="#br0" timeOffset="49520.7254">27093 9596 0,'36'17'218,"-19"1"-218,19 35 16,16-18 0,-34 0-16,17 1 15,1-19 1,34 18-16,-52 18 15,35-17-15,-18-1 0,0-35 16,-35 18-16,0-1 16,18-17-16,-18 18 15,18-18-15,-18 18 16,17-18-16,-17 17 16,18 1 15,-18-1 0,17-17-15,-17 18 31,36-18-1</inkml:trace>
  <inkml:trace contextRef="#ctx0" brushRef="#br0" timeOffset="50785.5092">27834 9578 0,'-17'18'250,"-1"-1"-235,0-17-15,1 35 16,-1-17-16,-17 0 0,-18 52 16,17-52-16,1 17 15,-35 71-15,17-35 16,17-18-16,19-18 16,-36 35-16,35-70 15,1 36-15,17-19 16,-18-17 31,18 36-32,-18-36-15,18 17 32,-17-17-32</inkml:trace>
  <inkml:trace contextRef="#ctx0" brushRef="#br0" timeOffset="52976.4499">27164 9719 0,'18'0'172,"-18"18"-156,35-1-16,0 36 16,18 0-1,0-18-15,-18 18 16,18-35-16,-18 17 15,-35 1-15,18-19 0,0-17 16,-1 0 0,-17 18-1,0-1 17,18-17-17,0 0 16,-18 18-31,70 17 16,-35 1-16,18-1 0,-17-35 16,17 18-16,-36-1 15,1-17 1,-18 18 0,17-18-1,-17 17 1,18-17-16,17 0 15,-17 18 1,17 17 0,-17-35-1,-18 18 17,18-18-17,17 0 16,-35 18 32</inkml:trace>
  <inkml:trace contextRef="#ctx0" brushRef="#br0" timeOffset="59971.5695">24271 11359 0,'18'36'281,"-18"17"-265,17 17-16,-17-52 16,0 35-16,18-36 15,-18 1 1,0 0-16,0-1 15,0 19-15,0-19 32,0 1-17,0-1 17,0 19-17,0-1 1,18-17-1,-1-1-15,-17 19 16,18-36-16,-18 17 16,0 1-16,0 0 15,35-18 32,0 0-16,-17 0-15,0 0 0,-1 0-1,1 0 1,0 0 15,-18-36-15,17 36 15,-17-17 0,18 17-31,0-18 32,-1 18-17,-17-18-15,0 1 16,0-1-1,18 18 1</inkml:trace>
  <inkml:trace contextRef="#ctx0" brushRef="#br0" timeOffset="61180.433">23971 11553 0,'71'0'156,"-1"-17"-140,19-1-16,-37 18 16,72-35-16,-54 35 0,19-18 15,-36 18-15,0 0 16,-18 0-16,-18 0 15,1 0 1,0 0 0,-1 0 62,1 0-31</inkml:trace>
  <inkml:trace contextRef="#ctx0" brushRef="#br0" timeOffset="62858.8623">22013 11218 0,'-17'71'219,"17"123"-219,0-88 15,0-36-15,0-17 16,17 18 0,-17-54-1,0 1 1,0 0-1,18-1 1,-18 1 0,18 0 15,-1-1 0,1-17 16,0-17-31,17-1-1,-35 0 1,17 18-16,1 0 16,-18-17-16,0-1 15,18 18 1,-18-18-1,0 1 1,17 17-16,-17-18 16,18 0-1,-18 1-15,0-1 16,0 1 0,0-1-1,0 0 1,-18 1-1,18-1 1,0 0 0,-17 18 15,-1-17-31,0 17 16,-17 0 15,18 0-16,-1 0 32</inkml:trace>
  <inkml:trace contextRef="#ctx0" brushRef="#br0" timeOffset="64572.5525">22472 11571 0,'0'53'234,"0"-35"-218,0 52-16,0-52 16,0-1-1,18 19 1,-1-36 15,-17 17-31,0 1 16,18 0-1,17 17 1,36 0-16,-54-17 16,19 17-16,17-17 0,-36-1 15,36 1-15,-35-18 16,-1 0 15,1 0-15,17-53 31,1 36-32,-36-1 1,0-17-16,0-1 15,0 19 1,0-19-16,-18 36 31,18-17-31,-18-1 16,1 0 0,-1-17-1,0 35 16,18-17-31,-17 17 16,-1-18 0,0 18-16,1-18 15,-1 18 17,1 0-1,-1 0-31,-17 0 31,-18 0-31,35 0 16,0 0-1,1 0 1,-1 0 15,0 0 0,1 0 1,17 18-17</inkml:trace>
  <inkml:trace contextRef="#ctx0" brushRef="#br0" timeOffset="66299.3928">23177 11659 0,'0'18'219,"-17"0"-203,17-1-16,0 1 15,0-1 1,0 1-16,0 0 15,0-1 17,0 1-17,0 0-15,0-1 16,0 1 0,0 0-16,0-1 0,0 1 15,0 0-15,17-1 16,1 1-1,-18-1-15,0 19 16,18-36-16,-18 17 16,17-17-16,1 0 0,-18 18 31,18-18-31,17 0 16,-17 0-16,17 0 15,-17-18-15,-1 18 0,18 0 16,1 0-1,-36-35 1,17 35-16,-17-18 31,18 18-31,-18-17 32,0-18-17,0 17 1,0 0-1,0 1-15,0-1 16,0 0-16,-18 18 16,18-17-1,-17-1 1,17 0 0,-18 18-1,0 0 1,18-17 15,-17 17-31,-1 0 16,1-36-1,-1 36 1,0 0 0,1 0 15,-1 0-16</inkml:trace>
  <inkml:trace contextRef="#ctx0" brushRef="#br0" timeOffset="70183.0728">23566 11942 0,'0'-36'172,"0"19"-156,0-19-1,0 19 1,0-19-16,0 1 15,0-18 1,0 36-16,0-19 16,0 19-1,0-19-15,0 19 16,0-1-16,0 0 16,0-52-16,-18 17 15,18 0-15,-18-35 0,18 53 16,-17-71-16,17 88 47,-18 18-47,18-18 15,-18 18 32,18 18 47,0 17-78,-17-35-16,17 36 0,0-19 15,0 1 1,0 0-16,0-1 15,0 1 1,0 0-16,0 17 16,0-18-1,0 1-15,0 0 16,0 35-16,0-36 16,0 19-1,0-1 1,0-18-16,0 54 15,0-53-15,17 17 16,-17 0-16,18 18 16,-18-18-16,0 1 15,0-1 1,0 0 0,18-35-16,-18 36 0,0-19 15,17 36-15,-17-35 16,0-1-16,0 19 15,0-1-15,18 0 16,-18-17 0,0-1 15,0 1 16,0 0 0,18-18-32,-1 0 48,1 0-32,-1 0 32,1 0-32,0 0 63,17 0-16</inkml:trace>
  <inkml:trace contextRef="#ctx0" brushRef="#br0" timeOffset="76716.6292">10231 6473 0,'229'0'141,"53"0"-141,-35 0 16,-35 18-16,-36 0 15,18-18-15,-88 0 16,35 0-16,-35 0 16,70 0-16,1 0 15,-1 0-15,-123 0 0,106 0 16,-53 0-16,70 0 15,-35 0-15,35 0 16,-52-18-16,-36 18 16,18 0-16,-88-18 15,70 1-15,-35-1 0,17 1 16,1-1-16,105 0 16,-70 1-16,88-19 15,-35 54-15,-89-18 16,54 18-16,-89-18 15,53 0-15,-52 0 0,-19 0 16,1 0-16,-1 0 16,36 0-16,0 0 15,-35-18-15,0 18 16,52 0-16,-52-35 0,35 52 16,-18-17-1,0 0 1,-17 0-1,-18 18 32,18-18-31,-1 0 15,1 0 16,-18 18 0</inkml:trace>
  <inkml:trace contextRef="#ctx0" brushRef="#br0" timeOffset="82823.5182">12330 12347 0,'105'0'140,"19"-17"-124,-36 17-16,-17 0 0,-1 0 16,36 0-16,-35-18 15,70 18-15,-71 0 16,18-18-16,-35 18 16,18 0-16,-18-17 15,-18 17-15,0 0 16,36-18-16,-36 0 15,89 1-15,-36-1 16,71 18-16,52-35 16,1 52-16,-36 1 15,-52 17-15,17-17 16,-88 0-16,0-1 0,-36-17 16,1 0-1,0 0 32,-18 18-47,17-18 16,-17 18 3624</inkml:trace>
  <inkml:trace contextRef="#ctx0" brushRef="#br0" timeOffset="92870.4291">17939 11747 0,'-53'18'203,"18"0"-203,35-1 16,-71-17-16,71 18 15,-18 0-15,1-18 0,-1 17 16,18 19-1,0-19 1,-18 1 0,-17 52-1,35 19 1,0-36-16,0 17 16,18-52-16,-18 35 15,0 0 1,17-53-16,-17 35 15,0-18-15,36 19 47,-19-19-31,19 1 0,17 17-16,-36 1 15,36-19-15,-18 1 0,36 0 16,-53-18-16,52 0 15,-35 0-15,1 0 16,-19 0 0,54 0-1,-53-18-15,34-35 16,19 35-16,-53 1 16,-1 17-16,36-36 15,-35 1 1,35-35-16,-18 17 15,-17 17-15,-1 1 0,1-35 16,-18 52-16,0 0 16,0 1-16,0-1 15,-18 0 17,1-52-17,-1 70-15,-53-35 16,71 17-16,-17 0 15,-18-17-15,17 35 16,-17-18-16,-1 18 16,1 0-16,-18-17 0,-17 17 15,52 0-15,-17 0 16,17 0-16,18 17 16,-35-17-1,-1 36 1,1-36-1,0 0-15,0 17 16,17 1 0,0-18-16,1 0 31,17 18 16</inkml:trace>
  <inkml:trace contextRef="#ctx0" brushRef="#br0" timeOffset="95329.2696">17868 12153 0,'0'-17'203,"18"17"-203,-1 0 32,36 0 15,-17 0-47,17 0 0,-1 0 15,-34 0-15,53 0 16,-36 0-1,-17 0 1,-1 17-16,19-17 16,-1 0-16,18 0 15,-36 0 1,36 18-16,-35-18 16,17 0-16,-17 0 15,-1 0-15,19 0 16,-19 0-16,1 0 62,0 0-30</inkml:trace>
  <inkml:trace contextRef="#ctx0" brushRef="#br0" timeOffset="97099.1871">18997 11606 0,'-35'71'219,"0"35"-219,17-53 16,-17 0-16,-1 35 0,1-53 15,35 0-15,0 1 16,-18-1 0,1-17-1,17-1 17,0 1-17,0-1 32,0 19-31,-18 17-1,18-18-15,0 18 16,0 0-16,0-36 16,0 1-16,0 0 15,0-1 16,0 1-31,0 0 16,0 35 0,0-36-1,0 1-15,0-1 32,0 1-1,0 0 0,18-18-15,-1 0 31</inkml:trace>
  <inkml:trace contextRef="#ctx0" brushRef="#br0" timeOffset="98315.9124">19138 11836 0,'18'35'218,"-1"0"-202,1 89-16,0-54 16,-1 18-16,1-35 15,-18 18-15,0-53 16,0 17-1,0-18 17,0 1-1,0 0 47,18-18-62</inkml:trace>
  <inkml:trace contextRef="#ctx0" brushRef="#br0" timeOffset="100000.6417">19403 11695 0,'17'35'234,"54"71"-218,-18 0-16,0-54 15,-18 19-15,0-36 0,-17 1 16,0-36 0,-18 17 15,0 1-16,0-1 1,0 19 47,0-19-17,0 1-30,0 0 0,0 17-1,-36 53-15,36-35 0,0-35 16,-17-18-16,17 17 16,-18 19-1,0-36 16,18 17-15,0 1 15,-35-18-15,18 0 15,17 18-15,0-1-1,0 1 1,-18-18-16,0 0 31,18 35-15,0-17 31,-17-18-47,17 17 31,-18-17-31,18 18 31</inkml:trace>
  <inkml:trace contextRef="#ctx0" brushRef="#br0" timeOffset="109143.7993">15328 12047 0,'35'0'171,"36"0"-155,-18 0-16,0 0 16,-36 0-16,1 0 15,0 0-15,17 0 16,0 0-16,-17 0 16,0 0-16,-1 18 0,54-18 15,-36 0-15,-17 0 16,17 0-16,-17 0 15,17 0-15,0 0 16,-17 0 0,-1 0-1,1 0 17,17 0 30,36 18-46,-53-18-1,34 0-15,-16 17 16,-19-17-16,1 0 0,0 0 16,-1 0-16,19 0 46,-19 0-14,-17 18-32,53 0 31,-35-1-15,-1-17-16,54 35 15,-36-17-15,-17 0 16,35 17-16</inkml:trace>
  <inkml:trace contextRef="#ctx0" brushRef="#br0" timeOffset="111049.2682">16281 11765 0,'53'18'188,"35"-1"-173,-18 1-15,1 0 16,-1-1-16,-34 1 16,-1 0-16,-17-18 0,-1 0 31,-17 35-31,36-35 15,-36 18 1,17-18 31,1 17-47,-1-17 16,-17 18-1,18-18-15,0 0 47,-18 17-31,0 1 15,0 0 0,0-1 0,-53 19 1,-53-1-17,35 18-15,-34 17 16,16-17-16,19-17 16,-36 34-16,35-17 0,19-18 15,34-17-15,-35 0 16,0-18-16,18 17 15,0 1 1,17-18-16,18 18 16,-18-18-16,-17 0 15,35 17-15,-18-17 32,1 0-1</inkml:trace>
  <inkml:trace contextRef="#ctx0" brushRef="#br0" timeOffset="113097.2477">21713 10266 0,'-88'53'203,"-35"17"-203,52 1 15,18-36-15,0 0 16,0 1-16,36-36 16,-1 17-16,18 1 15,-17-18-15,-1 18 16,-17 35-16,-18-36 16,0 36-16,-18 18 15,36-36-15,-18 0 16,0 0-16,18 18 15,17-35-15,1 0 0,-36 35 16,35-53-16,-17 35 16,-18 18-16,18-18 15,-36 36-15,36-18 16,-1-36-16,19 1 16,-1-1-1,18 1 16,-17-18-31,-1 0 32,0 18-1,18-1-15,-17 19-1,17-19 1,-18-17-16,18 18 15,-18-18-15,1 35 16,17-17 15,-36-18-15,19 53-16,-1-36 16,1 19-16,-1-36 15,0 17 1,18 1-16,-17 0 15,17-1-15,-53 1 16,35-1-16,-17 1 0,17 0 16,0-1-1,-17 1 1,18-18 15,-1 0 0</inkml:trace>
  <inkml:trace contextRef="#ctx0" brushRef="#br0" timeOffset="115187.2645">20161 11342 0,'-17'53'203,"-1"0"-187,0 17-16,1-17 16,-1 35-16,0-88 15,18 36-15,-35-19 16,35 1-16,0-1 47,0 1-16,-18-18-15,18 18-1,0-1 17,0 1-1,0 0 109,-17 17-108,17-17-17,-18-18-15,18 17 16,0 1 15,0 0 16,106-54 62,-35 19-109,52-1 16,-52 0-16,-1 1 16,-17-1-16,-35 18 0,17 0 15,-35-18-15,35 18 16,-17 0 0,0 0-1,-18-17-15,17 17 16,1 0-16,-1-18 15,36 18-15,-53-35 0,18 35 16,17 0 0,-17 0-16,0-18 15,35 1-15,-36 17 32,-17-18-1,18 18-31,-18-18 78</inkml:trace>
  <inkml:trace contextRef="#ctx0" brushRef="#br0" timeOffset="124365.9781">10248 6368 0,'53'0'250,"18"0"-250,17 0 0,0 0 16,18 0-16,-53 0 15,17 0-15,1 0 16,-53 0-16,-1 0 16,18 0-16,-17 0 15,0 0 1,-1 0-1,19 0 1,17 0 0,-36 0-1,1 0-15,-1 17 16,1-17-16,0 0 16,35 0-1,-53 18-15,35-18 16,-17 0-1,-1 0 1,1 0-16,0 0 16,17 18-16,0-18 15,-17 17 1,-1-17-16,1 0 16,0 0-16,-1 0 0,19 0 15,-1 0 16,18 0-15,-36 0-16,19 18 16,-1-18-16,35 0 0,-34 0 15,34 17 1,-17-17-16,-35 0 16,17 0-16,-17 0 15,-1 0-15,36 18 16,-35-18-16,0 0 15,-1 0-15,1 0 16,0 0 0,-1 0-16,18 0 15,-17 0 1,17 0-16,1 0 0,34 0 16,-52 0-1,35 0-15,0 0 16,-36 0-1,19 0 1,17 0-16,-18 0 16,0 0-16,18 0 0,-35 0 15,52 0-15,-52 0 16,35 0-16,-36 0 16,36 35-16,-17-35 15,-19 0-15,36 0 16,0 0-16,-35 0 0,-1 0 15,19 0-15,17 0 16,-1 0-16,19 18 16,0-18-16,-54 0 15,54 0-15,-1 0 0,-52 18 16,17-18-16,0 0 16,-17 0-1,17 0-15,-17 0 16,0 0-1,-1 0 1,19 0-16,34 0 16,-35 0-1,1 0-15,-1 0 16,18 0-16,17 0 16,-34 0-16,52-18 0,-35 18 15,35 0-15,-35 0 16,18 0-16,-19 0 15,90 18 1,-90-18-16,-34 0 16,0 0-16,-1 0 0,19 0 15,-19 0 1,36 0 46,-35 0-46,17 0-16,0 0 16,-17 0 15,0 0 0,-1 0 32,19 0-16,17 0-32,-18 0-15,35 0 16,-52 0-16,17 0 0,-17 0 15,17 0-15,18 0 16,-35 0-16,35 0 16,0 0-16,-36 0 15,1 0-15,17 0 16,-17 0 31,-1 0-16,1 0-15,-36 0 281,18-18-282,-17 18 16,-1 0 32,0-18-32,-17 18 47,18 0-46,-1 0-1,18-17-16,-18 17 1,1 0 0,-1 0 15,0 0-15,18-18 15,-17 18-31,-1 0 31,0 0 0,1 0 188,-54 0-203,54 0-16,-19 0 15,1 0-15,0 0 0,-18 0 16,-18 0-16,-52 18 16,-18-18-16,35 17 15,-18 19-15,54-19 16,-54 1-16,107-18 15,-1 0-15,0 0 0,1 0 16,-1 0 0,-35 0-16,18 0 15,-18 0-15,-35 0 16,70 0-16,-35 0 16,18 0-16,17 0 0,1 0 15,-1 0 1,1 0-16,-36 18 15,-18 17-15,18-35 16,-35 17-16,17 1 16,1 17-16,-18-35 0,52 18 15,1-18-15,-18 0 16,0 0 0,36 0-16,-19 0 15,-17 0-15,18 18 16,-35-18-16,-19 0 0,-69 0 15,87-36-15,-52 19 16,52 17-16,36-18 16,-18 0-16,35 18 15,-17-17-15,0 17 16,-36 0-16,36-18 0,-18 1 16,-35 17-16,52-18 15,-16 18-15,34 0 16,-17 0-16,-1 0 15,-17-18 1,18 18-16,-18 0 0,0 0 16,18-17-16,-18 17 15,0-18-15,18 18 16,0-18-16,-1 18 16,1 0-16,17 0 15,1 0-15,-18-17 0,-18 17 16,0 0-16,17 0 15,-52 0-15,35 0 16,-35 0-16,53 0 16,-36-18-16,1 18 15,52 0-15,-35 0 0,18 0 16,-18 0 0,0 0-1,0 0-15,0-18 16,-35 1-16,70 17 15,-17 0 17,17 0 15,1 0-16,34 0 172,36 0-187,-35 0-1,0 0-15,-1 0 16,1 0-1,0 0 32,-18 17-15,35-17-32</inkml:trace>
  <inkml:trace contextRef="#ctx0" brushRef="#br0" timeOffset="140590.5378">17604 12982 0,'123'-17'219,"36"17"-203,17-36-16,-88 19 15,71-1-15,-35 18 0,-1 0 16,18 0-16,-17 0 15,-36 0-15,0 0 16,-53 18-16,36-18 16,-53 0-16,17 0 15,-18 0 1,1 0 46,0 0-30,-1 0-1,19 0-31,17 0 16,-36 0-16,18 0 0,-17 0 15,35 0-15,-18 0 16,-17 0-16,0 0 15,-1 0-15,1 0 16,17 0-16,-17 0 16,-1 0-16,19 0 0,-19 0 31,1 0-31,0 0 31,-1 0-15,1 0 15</inkml:trace>
  <inkml:trace contextRef="#ctx0" brushRef="#br0" timeOffset="146740.8603">12594 16298 0,'18'0'219,"-1"0"-219,-17-17 15,36-19-15,-1 19 16,0 17-16,18-53 0,0 53 16,35-18-16,-35 18 15,0 0-15,18 0 16,-36 0-16,36 0 15,-19 0-15,1 0 16,0 0-16,35 35 0,-35-35 16,18 18-16,-71 0 15,53-18-15,-36 0 16,19 17 0,-1-17-16,36 18 15,-18-18-15,88 18 0,-18-18 16,-88 0-16,36 0 15,-1 17-15,-52-17 16,0 0-16,-1 0 16,-17 18-16,18-18 15,17 0 48,-17 0-48,17 0 1,-17-18 0,17 1-1,18-1 1,-35 18-16,-18-18 16,35 1-16,-35-1 15,18 18 1,-18-18-1,17 18 17,-17-17-32,36 17 31</inkml:trace>
  <inkml:trace contextRef="#ctx0" brushRef="#br0" timeOffset="149785.6974">15734 15011 0</inkml:trace>
  <inkml:trace contextRef="#ctx0" brushRef="#br0" timeOffset="151312.6265">15734 15011 0,'18'0'218,"-1"-18"-202,1 0-16,-1 18 16,1 0 31,-18-17-32,18 17 1,-1 0 15,-17 17 47,0 1-62,0 0 15,0 17-15,0-17 15,0-1-15,-17 1-16,-1-18 31,18 18-16,-18 17 1,1-35 47,17 17-63,-18 1 31,1-18 31,-1 0-30,0 0-1,36 0 281,0 0-312,-1 0 47,1 0-31,-1 0-1,1 0 1,0 0 0,-1 0 15,19 0-15,17 0-16,-36 0 15,1 0-15,-1 18 16,1-18-16,0 0 31,-1 0-15,1 0 31,-18 17 46</inkml:trace>
  <inkml:trace contextRef="#ctx0" brushRef="#br0" timeOffset="152528.4231">16210 15187 0,'0'18'203,"0"-1"-203,0 1 16,0 0-1,0-1 17,-18 19-32,18-19 15,0 18-15,-35 1 16,35-19-16,0 36 0,-17-53 15,17 18 1,0 0 0,0-1 15,0 1 0</inkml:trace>
  <inkml:trace contextRef="#ctx0" brushRef="#br0" timeOffset="156532.1557">16387 14887 0,'17'0'234,"-17"18"-218,0-1-16,18 1 16,-18 0-16,17-1 15,-17 1 1,0 0-16,0-1 16,0 1 30,0 0-14,0-1 30,-17-17-62,17 18 16,0 0 46,17-18 63,1 0-109,0-18 15,-1 18-15,1 0 15,-18-18-31,18 18 31,-18-17 1,0-1-1,0 0-16,0 1-15,0-1 32,0 0-17,-18 18 1,0-17 0,1-1 15,-1 18 16,0 0-16,18-18-31,-17 18 47,17-17-47,-18 17 31,1 0 0,-1 0 1,0 0-17,1 0 16,17-18-15,-18 18 0,18-17-16,18 17 156,-1 0-94,1 0-30,0 0 30,-1 0-31,1 0 1,-1 0-17,19-18 1,-19 18 15,1 0-15,0 0-16,-1 0 15,1 0 1,0 0 47,-18 18-32,0-1-16,0 1 1,0-1 0,0 1-1,0 0 1,0-1 0,0 1-1,-18-18 1,18 18-16,-18-18 15,1 17 17,17 1-17,-18-18 1,18 18-16,-18-18 0,18 17 31,-17-17-31,17 18 16,-18-18-1,18 18-15,0-1 16,-18-17-16,18 18 16,-17-18 15,-1 17-31,18 1 16,0 0-1,-17-1 1,17 1-1,-18 0 1,18-1-16,0 1 16,0 0 15,0-1-15,0 1 15,0 17-16,18-35 1,-1 35 0,1-35-1,-1 18 1,19 0 0,-19-18 15,19 0-16,-19 0 1,1 0-16,0 0 31,-1 0-15,-17-18 31,18 18-32,-18-18 1,0-35 31,0 36-31,0-1-16,-18 18 15,18-17-15,-17 17 31,17-18-31,-18 18 32,18-18-32,-18 18 62,18-35-62,-35 17 16,35 1-1,-18 17 1,-17-36-16,0 1 16,0-35-16,-1 17 15,-52-71-15,-35 18 0,34-35 16,72 88-16,-71-52 16,70 69-16,0 19 15,18-1 16,0 0-15,0 36 78</inkml:trace>
  <inkml:trace contextRef="#ctx0" brushRef="#br0" timeOffset="158572.4975">16880 14905 0,'106'17'172,"18"1"-172,17 17 15,-53-35-15,35 0 0,-17 18 16,0-18-16,-35 0 16,-1 0-16,-52 0 15,17 0 1,-17 0-1,-1 0 1,-34 18 109,-1-18-125,-17 35 16,-18 18-16,-18 0 0,36-18 15,-35 0-15,-54 124 16,89-106-16,-36 18 16,36-19-16,17-16 15,1-1-15,-36 36 16,35-54-16,1-17 15,17 18 1,-18-18-16,18 18 31,-18-18-15,1 17 0</inkml:trace>
  <inkml:trace contextRef="#ctx0" brushRef="#br0" timeOffset="159901.929">17092 15434 0,'53'0'188,"53"0"-188,-71 0 15,53-18-15,-17 18 16,-18 0-16,-36 0 15,1 0-15,17 0 0,-17 0 32,0 0-17,-1 0 48,19 0-48,34 18-15,-17 0 16,53-1-16,-36-17 16,-34 18-16,-19-18 0,36 18 15,-35-18-15,-1 17 16,1-17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46:43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7973 11589 0,'0'17'297,"-18"-17"-297,18 18 16,-18 17-1,-17 18 1,18-35-16,17 17 16,-36-35-1,36 18-15,-35 17 16,35 0-16,0-17 16,-18 0-16,1-18 15,-1 17 1,18 1-1,0 0-15,-18-18 16,1 0-16,17 35 0,-18-18 16,1-17-1,-1 18 1,18 0-16,-18-18 31,18 17-15,-17-17-16,17 18 15,0 0 1,-18-1 15,18 1-31,-35 0 16,17-18 15,18 17-15,0 1 31,-35 17-32,0 36-15</inkml:trace>
  <inkml:trace contextRef="#ctx0" brushRef="#br0" timeOffset="2522.8264">7585 11994 0,'0'18'266,"-18"-18"-250,18 18-16,-18 17 15,1-35 1,17 18 0,-18 17-1,18-17 16,0-1-15,-17-17-16,-19 18 31,36-1-31,0 1 16,-17-18 0,-1 35-1,0-35 1,18 18-1,0 0 32,0-1-15,36-17 186,-1 0-218,0 0 16,-17 0 0,17 0-16,0-17 15,-17 17 1,0 0-1,-1 0-15,1 0 32,0 0-17,-18-18-15,35 18 16,-18 0 0,1 0 15,0 0-16,-1 0 1,1 0 62,0 0 16</inkml:trace>
  <inkml:trace contextRef="#ctx0" brushRef="#br0" timeOffset="9164.5325">3422 12682 0,'0'53'219,"-18"18"-203,1 52-16,17-105 15,-18 35-15,0 17 16,-17-34-16,17 17 15,-17 35-15,18-35 0,17-18 16,-18 36-16,18-54 16,0 36-16,-18 18 15,18-36-15,-17 35 16,17-34 0,-18-1-16,0-17 15,18-1-15,0 1 16,0 0-16,-17 52 15,-19-52 1,36-1-16,-17 1 16,17 0-16,0-1 15,0 1-15,0 0 16,0-1-16,-18 36 16,1-18-1,17 1 1,-18 17-16,18-36 15,0 19-15,-18 16 0,18-16 16,-17-19-16,17 19 16,0-19-16,-18 1 15,18 70-15,-18-53 16,18-17-16,-17 53 16,-1-18-16,18-36 0,-18 89 15,1-88 1,17-1-1,0 19 1,-18-19 0,18 1-16,0-1 31,0 1-15,0 0 15,0-1-31,-18 1 15,18 0-15,0 17 16,-17-17 0,17-1-16,-35 36 15,35 0 1,0-18 0,-18 1-16,18-19 15,0 1-15,-18 35 16,18-36-16,-17 36 15,17-35 1,-18 53 0,18-54-1,0 1 1,0-1 0,-18 36-1,1-17-15,17-1 16,-36 0 15,36 1-15,0-19-16,0 18 15,0-17-15,-17 0 16,17-1-16,0 1 16,0 53-1,0-54 1,0 18-1,-18-17-15,1 53 0,17-36 16,-18-17 0,18 34-16,0-16 15,0-19 1,0 1 46,0 0-30,0-1 46,0 19-78,35 17 31,-35-36-31,53 1 16,-18 35-16,18-18 15,-17-17-15,69 35 16,-69-53-16,52 35 0,-35-18 16,-18-17-16,71 53 15,-71-53-15,36 18 16,-18 0-16,-18-18 15,18 17-15,-18-17 16,0 18-16,1 0 16,-1-1-16,0-17 0,1 18 15,16-18-15,-16 17 16,17 1-16,-36-18 16,19 18-16,-19-18 15,1 17-15,-1-17 16,1 0-16,0 0 15,-1 0 1,-17 18 31</inkml:trace>
  <inkml:trace contextRef="#ctx0" brushRef="#br0" timeOffset="11389.5952">3422 12612 0,'18'0'250,"34"-18"-250,-34 18 16,35-17-16,-35 17 16,35-18-16,-36 18 15,54-18-15,-54 18 16,19 0-16,-1 0 0,18 0 16,-35 0-1,-1 0 16,1 0-15,-1 0 15</inkml:trace>
  <inkml:trace contextRef="#ctx0" brushRef="#br0" timeOffset="21953.7817">6579 14358 0,'124'-18'219,"-107"18"-219,54 0 16,-36 0-16,1 0 15,16 0-15,-16 0 16,-19 0-16,36 0 15,-35 0 1,0 0-16,-1 0 16,1 0-16,35 0 15,-36 0-15,19 0 16,-1 0-16,18 0 16,17 0-16,1 18 15,-53-18-15,70 0 0,-35 0 16,17 18-16,-17-18 15,35 0-15,-70 17 16,35-17-16,-18 0 16,-17 0-1,-1 0 1,1 0 0,17 0 30,-35 18-30,36-18 0,-19 18-16,1-18 47,0 0-32,-1 0 16,1 0 16,-18 17-47,18-17 63,-1 0-16,1 0-32,-1 0 17,1 0 14,-18 36 64,18-36-95</inkml:trace>
  <inkml:trace contextRef="#ctx0" brushRef="#br0" timeOffset="28835.8852">4286 8467 0,'-35'0'234,"17"-18"-234,-17 18 16,-18 0-16,18 0 16,0 0-16,-1 0 15,-52 0-15,70 0 0,-34 0 16,-19 0-16,36 0 16,17 0-1,-17 0-15,-18 0 16,35 0-16,-17 0 0,0 18 15,-1-18-15,1 0 16,17 0-16,1 0 16,-1 0-16,1 0 15,-36 17 1,35-17 0,0 0-1,1 0 1,-1 0 15,0 0-15,1 0-1,-1 0 1,1 0 15,-1 0 16,18 18-31,-18 0-1,1 17-15,-1 35 16,-53 1-16,36 88 0,18-124 16,-19 36-16,1 87 15,35-140-15,-71 88 16,54-53-1,-1 35-15,18-70 16,-18-1-16,1 18 0,-1 18 16,18-17-16,-17-1 15,17 0-15,-36 18 16,36 0-16,0-18 16,-17 18-16,-1 35 15,18-17-15,-18 17 0,18-35 16,0-18-16,-17 71 15,17-88-15,0 35 16,0 0-16,-18-18 16,0 35-16,1 1 15,17 17-15,0-35 0,-35 35 16,17 1-16,18-19 16,0 1-16,-35 34 15,35-69-15,0-1 16,0 0-16,0 1 15,0-19-15,0 19 0,0-19 16,-18 1 0,18 35-16,0-36 15,-18 1 1,18 0-16,0-1 16,0 19-16,-17 16 15,17-16 1,0-19-16,-18 19 15,18 17 1,0-18 0,0 0-16,0-17 15,0 17 1,0-17-16,0-1 16,0 1-16,0 0 15,0-1 1,0 1-16,0 0 15,-35 17-15,35 0 16,0 18-16,0-35 31,0-1-31,0 1 16,0 0 0,0-1-1,0 1 1,-18-18-1,18 17-15,0 1 16,0 0 47,0 17-32,0 0 0,0-17 0,0 0 16,0-1-31,0 36 15,0-35 0,0-1-31,0 1 16,-17 0 0,17-1-1,0 19 1,0-19 31,0 1-32,0 0 48,17-18-16,18 0-32,-17 0 1,0 17 0,17-17-16,-17 0 0,35 0 15,-36 18-15,18 17 16,1-35-16,17 18 15,-18-1-15,18 1 16,17 0-16,54 17 31,-36-17-31,-35 17 0,-18-18 16,36 1-16,-54-18 16,19 18-16,-19-18 15,-17 17 1,36-17 15</inkml:trace>
  <inkml:trace contextRef="#ctx0" brushRef="#br0" timeOffset="33778.0484">9278 12506 0,'35'0'235,"-17"0"-220,35 0-15,0 0 16,0 0-16,0 0 16,0 0-16,-18 0 15,0 0-15,0 0 0,1 0 16,-1 0-16,-17 0 15,-1 0-15,18 0 16,-17 0 0,0 0-1,-1 0 1,-17 35 46,0 36-46,0 35-16,-17-53 16,-19 35-16,19-18 15,17-34-15,-18-19 16,18 54-16,-17-36 16,17-17-16,0 35 0,-18-18 15,18 0-15,0 0 16,-18 1-16,18-1 15,-17 36-15,17-54 16,-18 71-16,18-35 16,-18 0-16,18 18 0,0-36 15,-35 36-15,35 34 16,-18-16-16,18-36 16,0 52-16,0-16 15,0-19-15,0 18 16,0-17-16,0 52 0,0 36 15,0-71-15,0 0 16,0 54-16,0-72 16,0 1-16,0-18 15,0-18-15,0 0 16,0-17-16,0 17 16,0-17 15,0-1-31,0 19 15,0-19-15,0 1 16,0 0 0,0-1 15,0 1 0,-17-18 0,-1 0 1,18 17-17,-17-17 1,17 36 0,-18-1-1,0 36-15,-17 34 16,17-69-16,1 34 15,-1 36-15,0-53 0,1 18 16,17-36-16,-18 18 16,18-18-16,0 0 15,-17 1-15,17-19 16,0 19-16,0-19 16,0 18-16,-18-17 15,18 0 1,0-1-1,0 1 1,0 17-16,0 18 16,0-35 31,0-1-1,-18-17 1,-35 18-31,18 0-16,-36-1 0,36-17 16,-18 36-16,-53-1 15,71-35-15,-71 18 16,18 17-16,35-35 15,-53 0-15,-52 35 16,34 0-16,-17-35 0,-18 0 16,36 0-16,-1-17 15,-17 17-15,88 0 16,-17 0-16,17 0 16,-18 0-16,36 0 15,0 0-15,-36 0 0,36 0 16,0-18-16,-18 18 15,17 0-15,-16 0 16,-1 0 0,35-18-16,0 18 15,1 0-15,-1 0 16,0 0 0,1 0-1,-1 0 16,1 0 1</inkml:trace>
  <inkml:trace contextRef="#ctx0" brushRef="#br0" timeOffset="96328.0986">8290 7073 0,'36'0'343,"-1"0"-327,0 0-16,0 0 16,-17 0-16,17 0 15,-17 0-15,0 0 16,34 0 0,-34 0-16,17 0 15,-17 0 1,0 0-16,17 0 15,-17 0 1,17 0 0,-17 0-16,-1 0 0,1 0 15,35 0-15,-36 0 16,1 0-16,17 0 16,-17 0-16,17 18 15,-17-18-15,-1 0 16,36 17-16,0-17 0,-17 0 15,16 18-15,19 0 16,-36-18-16,1 0 16,-1 17-16,35 1 15,-34-18-15,-1 0 16,36 0-16,-54 0 0,18 0 16,1 0-16,-19 0 15,19 0-15,-1 0 16,-17 0-1,-1 0-15,1 0 16,-1 0-16,19 0 0,-19 0 31,1 0-31,0 0 47,-1 0-47,1 0 31,17 0-15,-17 0-16,17 0 16,-17 0-1,-1 0-15,36 0 0,-35 0 16,35 0-16,-35 0 16,52 0-16,-52 0 15,-1 0-15,19 0 16,-1 18-16,-17-18 15,-1 0-15,1 0 0,-1 0 16,1 0 0,0 0-1,35 17-15,-36-17 16,1 0-16,0 0 16,17 0-16,-17 0 15,17 0-15,0 36 16,-17-36-1,-1 0-15,1 0 16,0 0 0,-1 0-1,1 0-15,0 0 16,17 0 0,-18 0-1,19 17 1,17-17-16,-36 0 0,1 0 15,0 0-15,-1 0 16,36 0 0,-18 18 15,1-18-15,-19 0-16,1 0 15,17 0-15,1 0 16,-1 17-1,0-17 1,-17 0-16,17 0 16,-17 0-16,-1 0 15,1 0 1,0 0 0,17 0-1,-18 0 16,1 0 1,0 0 30,-18-17 110,-18 17-141,-52-18-15,17-17-16,0 17 16,0 18-1,35-17-15,-17 17 16,0-18-16,-36 18 15,53 0-15,-35 0 16,-35 0-16,71 0 16,-36-18-16,35 18 15,-52 0-15,34 0 16,19 0-16,-1 0 16,-53 0-16,54-17 0,-36 17 15,35-18 1,1 18-16,-36 0 15,17 0-15,1 18 16,-35-18-16,17 0 16,0 0-1,35 0-15,-17 0 16,0 0-16,-1 0 16,-17 0-16,0 17 15,36-17-15,-36 0 16,-18 0-16,54 0 0,-54 0 15,18 0-15,18 0 16,0 0-16,-36 0 16,53 0-16,-17 0 15,0 0-15,-36 0 16,36 0 0,-18 0-16,-17 18 15,34-18 1,-17 0-16,0 0 15,18 0-15,0 0 16,17 0-16,-17 0 0,17 0 16,1 0-16,-1 0 15,0 0 1,1 0 0,-1 0-1,1 0 1,-1-18-16,0 18 15,1 0 1,-1 0 15,0 0-31,18-17 16,-17 17-16,-19 0 16,19 0-1,-1 0 1,1 0-16,-1 0 15,0 0 1,1 0-16,-1 0 16,0 0-1,1 0-15,-1 0 16,0 0-16,1 0 16,-36 0-16,35 0 31,1 0-31,-1 0 15,0 0 1,1 0-16,-19 0 16,19 0-16,-1 0 15,0 0 1,1 0 0,-1 17-1,1-17 1,-19 0-1,19 0-15,-1 0 47,0 0-31,18 18-16,-17-18 16,17 18 15,17-18 125,1 0-125,0 0 1,17 0-32,-17 0 15,17 0-15,-18 0 16,1 0-1,0 0-15,35 0 16,-18 0-16,-17 0 16,34 0-16,1 17 15,-35-17-15,35 36 16,-18-36-16,1 0 16,-19 0-16,18 0 15,1 17-15,-19-17 0,19 0 16,-19 0-16,1 0 15,35 0-15,0 0 16,-36 0-16,36 18 16,-17-18-16,-1 0 15,0 0-15,0 0 0,1 17 16,17-17-16,-18 0 16,18 0-1,-36 0-15,54 18 16,-18-18-16,-35 0 15,52 0-15,-17 0 0,-18 0 16,18 0-16,0 0 16,-35 0-16,-1 18 15,72-18-15,-54 0 16,0 17-16,36-17 16,-54 0-16,36 18 0,-17 0 15,16-18-15,-16 17 16,17-17-16,-36 18 15,54-18-15,-1 18 16,1-18-16,-53 0 16,52 0-16,1 17 0,-18-17 15,-36 0-15,36 0 16,0 0-16,-35 18 16,35-18-16,-18 0 15,0 0-15,0 0 16,1 0-16,-19 0 0,1 0 15,35 0-15,-35 0 16,-1 0-16,19 0 16,-1 0-16,-18 0 15,1 0-15,0 0 16,17 0-16,-17 0 16,-1 0 15,19 0-16,-19 0 48,1 0-16,-18-18 140,0 1-62,-18 17-125,18-18 47,-35 18 0,35-18-47,-18 18 31,-35-17-31,0-1 16,18 0-16,0 18 16,17 0-16,-17-17 0,-18 17 15,35 0-15,1 0 16,-19 0-16,19 0 15,-1 0 1,1 0 0,-1 0-1,0 0 1,1 0 31,-1 0-16,0 0 0,1 0-15,-19 17-16,19-17 16,-36 0-16,18 18 15,-54-18-15,19 0 16,-18 0-16,17 0 15,18-18-15,-17 18 16,52 0-16,-17 0 0,17 0 16,-17 0-1,17 0-15,1 0 16,-1 0 0,0 0-1,1 0 1,-1 0-16,0 0 15,1 0 1,-1 0 0,-17 0-1,17 0 1,1 0 0,-19 0-1,19 0 1,-1 0-16,-17 0 15,17 0-15,-53 0 0,19 0 16,16 0-16,-17 0 16,0 0-16,36-17 15,-36 17-15,-18 0 16,54-18-16,-19 18 16,1-18-16,0 18 0,17 0 15,1 0-15,-1-17 16,0 17-16,-17 0 15,17 0 1,1 0 0,17-35-16,-18 35 0,0 0 15,18-18-15,-17 18 16,-1 0 0,1 0-16,17-18 15,-36 18-15,36-17 16,-35-1-16,17 18 15,-35-18-15,1 1 16,16-19-16,1 36 16,-53-17-16,53-1 15,-1 18-15,-34-17 16,52 17-16,-17-18 0,17 18 16,-17 0-16,-18 0 31,35 0-31,1 0 31,-1 0-31,18 18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6:56:38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18080 4762 0,'0'159'203,"0"0"-187,35 70-16,-35-17 16,0-71-16,18-88 15,-18-35-15,0 52 0,0-35 16,0 1-16,0-19 16,0 19-1,17-36 1,-17 17-16,18 1 15,0-18 17,-18 18-17,17-18-15,19 0 16,17 0 0,-36 0-16,18 0 0,36 0 15,-36 0-15,1-53 16,69 0-1,-87 53 1,17-36-16,-17 1 16,35-18-16,-53 36 0,17-1 15,1-17 1,0 17 0,-18-35-16,0 18 15,17 0-15,1-1 0,-18-52 16,35 70-16,-17-34 15,-18 16-15,0-17 16,18 18-16,-18-18 16,0 18 15,0 17-31,0 1 47,0-19-32,0 19 1,0-1 15,0 0 16,0 1-47,0-1 16,0-17-1,0 17-15,0 1 16,0-1 0,0 0 15,0 1-15,0-1-1,0 0 48,0 1-32,0-1 0,0 53 79,0 54-95,0-54 1,0-17-16,0 17 0,0 0 15,0-17 1,0-1 0,0 1-1,0 0 1,0-1-16,0 1 16,0 17-1,0-17-15,0-1 16,0 1-16,17 17 15,-17-17-15,0 35 16,0-18-16,0-17 31,0-1-15,0 1 0,0 35-1,0 0 1,0-35-1,0-1 1,0 1 0,0 0-1,0-1 1,0 1 15,0-1 16,36 36-16</inkml:trace>
  <inkml:trace contextRef="#ctx0" brushRef="#br0" timeOffset="1372.2336">19315 4798 0,'0'17'218,"0"54"-218,0 17 16,0-53-16,0-17 16,0 17-16,0 1 15,0-19 1,0 19-16,0-1 15,0 18-15,0-18 16,0 18-16,17 35 16,-17-35-16,0-35 15,0 17-15,0 18 16,0 0-16,0-18 16,0-17 15,0-1-16,0 1 17,0 0-1,0-1-15,0 1-1,0 0 32,0-1-16</inkml:trace>
  <inkml:trace contextRef="#ctx0" brushRef="#br0" timeOffset="3640.4063">19367 4639 0,'18'0'203,"35"53"-188,-18-35-15,18 52 16,0-17-16,18 0 16,-18-35-16,17 17 0,-52 18 15,52 0-15,-52-53 16,35 53-16,-35-36 31,-1-17-15,-17 18-1,0 0 1,18-18-16,-1 0 16,-17 17-16,0 1 31,36-18-31,-36 17 31,17-17-15,-17 18-1,18 35 1,-18-35 0,0-1-1,18 1 1,-1-18 31,-17-18-16,0 1-31,18-1 16,0-35-16,17 35 15,0-34-15,-35 34 16,18-53-16,17 18 0,-17 36 16,35-71-16,-36 70 15,-17 0-15,18 1 16,0-19-1,-18 19-15,17-1 16,-17 0-16,0 1 16,18 17-16,-18-18 15,0 1-15,17-1 16,-17 0 15,36 18-31,-36-17 47,17 17-31,-17-18-1,0 0 63,0 54 16,0-1-94,0-17 16,0-1-16,0 54 15,0-36 1,0 0-16,-17 1 16,17-1-16,0 18 0,0-18 15,0 36-15,0 17 16,0-71-16,0 36 16,0 0-16,0-35 15,0 17-15,17 0 16,-17 36-1,0-53-15,0-1 16,0 19-16,0-19 47,0 19-47,0-19 31,0 1-15,0-1 15,18-17 0</inkml:trace>
  <inkml:trace contextRef="#ctx0" brushRef="#br0" timeOffset="5824.0155">20937 4621 0,'18'71'203,"-18"176"-203,0-141 16,0 0-16,0-18 0,0-53 15,0 0-15,0-17 16,18 17-1,-18-17 1,0-1 15,0 1-15,0 0 0,0-1-1,0 1 1,0 0 15,0-1 0,0 1 1,0 0 30,17-18-46,-17 17-1,18-17-15,0 0 16,34 18-16,-16-18 16,17 18-16,-18-1 15,53 18-15,-35-17 0,35-18 16,-35 18-16,0-18 15,-53 17-15,71-17 16,-36 0 0,0 0-1,0 0-15,-17 0 32,0 0-1,-1 0 0,1 0 0,0 0 1,-18-17 46,0-19-31,0 19-32,0-18 1,0 17-1,0 0-15,0 1 16,0-1 0,0 0-1,0 1 1,0-1 15,-18 18-15,18-18-16,0 1 31,-18 17-15</inkml:trace>
  <inkml:trace contextRef="#ctx0" brushRef="#br0" timeOffset="28097.5109">2963 6421 0,'53'0'312,"-17"0"-312,34 0 16,-17 0-16,-18 0 16,18 0-16,0 0 15,-35 0-15,-1 0 16,19 0-16,-19 0 0,1 0 15,0 0-15,-1 0 32,1 0-17,-1 0-15,1 0 16,17 0-16,1 0 16,-19 0-1,1 0-15,70 0 16,-35 0-16,-35 0 15,88 0-15,-89 0 16,54 0-16,-1 0 0,-52 0 16,35 0-16,17 0 15,-52 0-15,17 0 16,-17 0-16,0 0 16,35 0-16,-36 0 15,1 0-15,-1-18 0,1 18 16,0 0-1,17 0 1,-17 0 0,-1 0-1,1 0-15,0-18 16,17 18 0,18 0-16,-18 0 15,0 0 1,36 0-1,-71-17-15,35 17 0,-17 0 16,35 0-16,-18 0 16,18 0-16,-35 0 15,17 0-15,35 0 16,-34-18-16,17 18 16,-18 0-16,0 0 0,-17 0 15,-1 0-15,19 0 16,17 0-1,-36 0-15,18 0 16,1 0 0,17 0-1,-36 0-15,1 0 0,0 0 16,-1 0-16,36 0 16,-18-18-1,-17 18-15,0 0 16,17 0-16,18 0 0,-18 0 15,18 0-15,18 0 16,-18 0-16,-1 18 16,19 0-16,-36-18 15,36 0-15,-18 17 16,-18-17-16,0 0 0,1 0 16,-1 18-16,-17-18 15,17 0-15,-18 18 16,19-18-1,-1 0-15,-17 0 16,17 0-16,0 0 16,-17 0-16,35 0 0,0 0 15,0 17-15,-18-17 16,35 0-16,-34 18 16,52-18-16,-70 0 15,52 0-15,-35 0 0,1 0 16,-1 0-16,18 0 15,-36 0-15,36 0 16,-17 0 0,-1 0-16,18-18 15,-35 18 1,-1 0-16,1 0 16,-1 0-1,-17-17 16,18 17-15,17-18 0,1 0-16,-1 18 15,18-17-15,17-1 16,-34 0-16,17 1 16,35-19-16,-53 36 15,53-17-15,-52 17 0,-1 0 16,0-18-16,36 18 15,-54 0-15,1 0 16,0 0 0,-18-17 31,17 17-32,1 0 16,-1 0-15,1 0 31,0 0-31,-1-18 15,1 18 31,-36 0 95,-17 0-142,-71 0-15,-17 0 16,52 0-16,-35 0 15,1 18-15,-19-1 16,54-17-16,-36 18 0,18-1 16,-18 19-16,35-36 15,-35 17-15,53 1 16,-17-18-16,-18 0 16,52 0-16,-34 0 15,17 0-15,35 0 0,-17 0 16,-53 0-16,52 0 15,-16 0-15,-37 0 16,36 0-16,-17 0 16,35 0-16,-1 0 15,1 0-15,-35 0 0,52 0 16,-35 0-16,-35 0 16,17 0-16,-17 0 15,35 0-15,-53-18 16,18 18-16,-71-35 15,89 17-15,34 18 16,-87-17-16,88 17 0,-36-18 16,36 18-16,0-17 15,17 17-15,-53-18 16,36 18-16,0-18 16,-18 18-16,-35-17 0,35-1 15,-18 18-15,18 0 16,0-35-16,-17 35 15,17 0-15,35 0 16,-17-18-16,-35 18 16,52 0-16,-17 0 0,-36 0 15,53 0-15,-17 0 16,-18 0-16,-35 0 16,53 0-1,-1 0 1,1 0-16,18 0 15,-19 0-15,1 0 0,17 0 16,-52 0-16,52 0 16,-17 0-16,17 0 15,-17 0-15,0 0 16,17 0-16,0 0 0,1 0 16,-36 0-16,35 0 15,1 0-15,-36 0 16,17 35-16,-34-35 15,52 0-15,-17 0 16,17 0-16,-35 0 16,36 0-16,-1 18 0,-17-18 15,0 0-15,-1 0 16,-17 0-16,18 0 16,17 0-16,-17 0 15,0 0-15,17 0 16,1 0-16,-1 0 0,0 0 15,-17 0 1,17 0-16,1 0 16,-1 0-16,0 0 15,-17 0-15,18 0 16,-19 0-16,19 0 16,-19 0-1,19 0 1,-1 0 15,0 0 0,36 18 16,17-18-47,1 17 16,-19 1-16,36-18 15,0 18-15,0-18 16,0 17-16,17-17 16,-34 0-16,52 0 15,-53 0-15,1 0 0,52 18 16,-18-18-16,36 0 16,-35 0-16,34 0 15,-16 0-15,17 0 16,-54 0-16,1 0 15,36 0-15,-54 0 0,-18 0 16,54 0-16,-36 0 16,-17 0-1,17 0-15,0 0 16,-17 0 0,0 0-1,-1 0-15,19 0 16,17-18-16,-36 18 15,36 0-15,0 0 16,0-17-16,18 17 16,-19 0-16,1 0 0,-35-18 15,17 18-15,53 0 16,-52-18-16,-1 18 16,0 0-16,36 0 15,-18 0 1,-36 0-16,36 0 15,-17 0-15,-19 0 0,19 0 16,34 0-16,-17 0 16,35 0-1,-70 0 1,35 0-16,-18-17 16,36 17-16,-36 0 15,0 0-15,18 0 16,18 0-16,-54 0 15,54 0-15,-36 0 16,0 0-16,18 0 0,0 0 16,-35 0-1,17 0-15,-17 0 16,-1 0 0,1 0-16,0 0 15,-1 0-15,36 0 16,-35 0-16,52 0 15,-34-18-15,17 18 16,-36 0-16,54 0 16,-54 0-16,19 0 15,-19 0-15,19 0 0,-19 0 16,1 0-16,17 0 16,-17 0-1,52 18 1,-34-18-16,-19 0 15,1 0-15,17 0 16,18 0-16,-18 0 0,1 17 16,-19-17-16,19 0 15,-1 0-15,-17 0 16,-1 0-16,1 0 16,-1 0-16,19 0 15,-1 0-15,0 0 16,-17 0-16,35 0 15,-36 0-15,36 0 16,18 0 0,-18 0-16,-35 0 15,17 0 1,18 0-16,-36 18 16,36-18-1,-17 0 1,-19 0-16,18 0 15,-17 0-15,0 0 0,-1 0 16,1 0-16,35 0 16,-35 0-16,-1 0 15,18 0 1,-17 0 0,17 0-1,-17 0 1,17 0-1,1 0 1,-19 0 0,19 0-16,-19 0 15,1 0 17,-1 0-1,1 0 16,0 0-32,-1 0 17,1 0-17,0 0 1,35 0-1,-18 18-15,53-1 16,-53 1-16</inkml:trace>
  <inkml:trace contextRef="#ctx0" brushRef="#br0" timeOffset="41492.8916">8819 7144 0,'106'0'140,"124"0"-140,-19 0 16,-34 0-16,-19 0 16,36 0-16,-123 0 15,0 17-15,-1 1 16,-35 0-16,1-18 15,17 0-15,-36 0 16,36 0-16,-18 0 0,1 0 16,17 17-16,-1-17 15,19 0-15,-36 18 16,36-18-16,-53 0 16,34 0-16,-16 0 0,-19 0 15,72 0-15,-72 0 16,18 0-16,1 0 15,34 0-15,-52 0 16,17 0-16,0 0 16,1 0-16,-1 0 15,-17 0-15,-1 0 0,19 0 16,-1-18-16,18 18 16,0 0-16,17-17 15,-17 17-15,0 0 16,18 0-16,-1 0 15,-52 0-15,70 0 0,-35 0 16,-18 0-16,18 0 16,18 0-16,-36 0 15,0 0-15,18 17 16,0-17-16,-35 0 0,52 0 16,-34 0-16,-19 0 15,18 0-15,1 0 16,-19 0-16,1 0 15,0 0-15,-1 0 16,1 0-16,17 0 16,1 0-16,-19 0 15,18 0 1,-17 0-16,35 0 16,-18 0-1,1 0 1,-19 0-16,18 0 15,-17 0-15,17 0 16,-17 0 0,0 0-1,-1 0-15,19 0 0,-19 0 16,1 0-16,-1 0 16,1 0-1,0 0 1,17 0-1,-17 0 1,-1 0-16,1 0 0,0 0 16,-1 0-1,1 0 1,17 0 0,-17 0-1,-1 0 1,1 0-1,0 0 1,-1 0 0,19 0-16,-1-17 15,-17 17-15,17 0 0,-18 0 16,19 0-16,-19 0 16,1 0-16,0 0 15,-1 0 1,1 0-1,0 0 1,17 0 0,-18 0-1,1 0 1,0 0 15,-1 0-31,1 0 16,17 0-1,-17 0 17,0 0-17,-1 0 1,1 0 15,0 0 0,17 0 32,-18 0-47,-52 0 109,18 0-110,-1 0-15,0 0 16,1 0-16,-19 0 15,-17 0-15,18 0 16,-35 0-16,-19 0 16,54 0-16,-53 0 15,17 17-15,18-17 0,-35 0 16,35 0-16,0 0 16,0 18-16,18-18 15,0 0-15,-36 0 16,36 0-16,-18 0 15,0 0-15,18 0 16,-18 0-16,18 0 0,-18 0 16,0 0-16,18 0 15,-18 0-15,0 0 16,35 0-16,-17 0 16,-36 0-16,54 0 0,-1 0 15,-17 0-15,-18 0 16,0 0-16,35-18 15,-17 18-15,-18 0 16,36 0-16,-19-17 16,1 17-16,17-18 15,-35 18-15,18 0 16,17 0-16,-17-18 16,-18 18-16,18 0 15,0 0-15,-36 0 16,18 0-1,18 0-15,-18 0 0,0 0 16,36 0-16,-19 0 16,-34-17-16,52 17 15,0 0-15,-17 0 16,-18 0-16,18 0 16,17 0-16,-17 0 0,-36-18 15,54 18-15,-36 0 16,0-18-16,18 18 15,-36 0-15,54 0 16,-1 0-16,-53-17 16,36 17-16,17 0 0,1 0 15,-36 0-15,35 0 16,-17 0-16,0 0 16,-18 0-1,35 0-15,0 0 16,-17 0-16,0 0 15,0 0-15,17 0 16,-35 0-16,35 0 16,-34 0-16,-19 0 15,53 0-15,-17 0 16,-36 0-16,36 0 0,0 0 16,0 0-16,-18 0 15,17 0-15,19 0 16,-1 0-16,-17 0 15,0 0-15,17 0 16,0 0-16,1 0 0,-1 0 16,0 0-16,1 0 15,-1 0-15,1 0 16,-19 0 0,19 0-1,-36 17-15,35-17 16,0 0-16,1 0 31,-1 0-31,0 0 16,1 18-1,-1-18-15,1 0 16,-1 18 46</inkml:trace>
  <inkml:trace contextRef="#ctx0" brushRef="#br0" timeOffset="56004.938">18274 12347 0,'123'0'156,"18"35"-140,18-35-16,-88 0 15,-18 0-15,17 0 16,-34 0-16,-1 0 16,0 18-16,36-18 15,-54 0-15,1 0 16,17 0-16,18 0 0,-18 0 16,18 0-16,35 0 15,-35 0-15,0 0 16,36 0-16,-54 18 15,53-18-15,-70 0 0,-1 0 16,36 0-16,0 0 31,-35 0-31,17 0 16,18 0-16,-18 0 16,18-18-16,0 18 0,0 0 15,0 0-15,-18 0 16,71 0-16,-35 0 15,-19 0-15,37 0 16,-36 0-16,-1-18 16,19 18-16,0 0 15,-18-17-15,17 17 0,18 0 16,-17 0-16,70 0 16,-53 0-16,36 17 15,-36-17-15,71 18 16,-18 0-16,-36 35 15,-16-36-15,17 1 0,-54 0 16,1 17-16,0-35 16,-17 0-16,-1 18 15,18-18-15,0 0 16,0 0-16,-1 17 0,1-17 16,36 18-16,-72-18 15,19 0-15,-1 0 16,0 0-16,36 0 15,-18 0-15,17-18 16,1 1-16,-54-19 16,36 36-16,0-35 0,0 17 15,-53 1-15,53 17 16,-35-36-16,35 19 16,-53-1-16,35 18 15,-18-18-15,54-17 16,-18 18-16,35-1 0,-17 0 15,-1 18-15,-17 0 16,-18 0-16,54 0 16,-36 0-16,-18 0 15,18 0-15,-18 0 16,0 0-16,18 0 16,0 0-16,-35 0 15,17 0-15,53 0 16,-70 0-16,35 0 15,35 0-15,-35 0 16,0 0-16,17 0 0,1 18 16,-18-18-16,-18 18 15,0-18-15,-17 0 16,17 0-16,18 0 16,-35 0-1,-1 0-15,1 0 16,0 0-1,-1 0 1,19 0 0,-19 0-1,1 0-15,17 0 16,-17 0 0,0 0-1,17 17-15,-18-17 31,1 0-31,0 0 32,-1 0-17,1 0 1,17 0 46,-35 18 79,-17-18-94,-1 0-47,-17 0 16,-1 0-16,19 0 0,-36 0 15,35 0-15,-17 0 16,17 0-16,-52 0 15,52 0 1,0 0-16,1 0 31,-1 0-15,-88-35 0,53-1-1,36 36-15,-18 0 31,17 0-15,0 0-16,1 0 16,-1 0-16,0 0 15,-17 0-15,17 0 0,-34 0 16,34 0-16,0 0 16,-17 0-16,0 0 15,17 0-15,-17 0 31,-36 0-15,18 0-16,36 0 16,-19-17-16,-17-1 15,18 18-15,18 0 16,-72 0-16,72 18 16,-36-1-16,0 19 0,-18-19 15,18 1-15,18 17 16,-88-17-16,87-18 15,-52 53-15,71-53 16,-36 0-16,-18 0 16,36 0-16,17 17 15,1-17-15,-1 0 0,-53 0 16,36 0-16,-18 0 16,35 0-16,-34 0 15,-19 0-15,36 0 16,-18 0-1,53-17-15,-53 17 0,18 0 32,-1 0-32,1 0 15,17 0-15,1 0 16,-54-18-16,54 18 0,-19-18 16,1 1-16,17 17 15,1 0-15,17-18 16,-53 18-16,0-18 15,53 1 1,-35-1-16,-1 18 16,1-17-16,17 17 15,1 0-15,-1 0 16,-35 0-16,36 0 16,-19 0-16,-17 0 15,18 0-15,-71-18 16,36 18-16,52 0 15,0 0-15,1 0 16,-1 0-16,-52 0 16,-1 0-1,18 0-15,-53-18 16,18 18-16,-35-70 0,-1 17 16,54 53-16,-54-35 15,54 17-15,34 0 16,-87 1-16,17-36 15,-35 35-15,17-35 16,36 18-16,35 17 0,0 1 16,18-19-16,-18 36 15,-35-35-15,-35 0 16,-54-18-16,-17 18 16,124-18-16,-36 35 15,70 18-15,19 0 0,-1-18 16,-35 18-1,36 0 1,-1 0 0,-17 0-16,17 0 15,-17 0-15,17 0 16,1 0-16,-1 18 16,-17-18-16,17 35 15,-35-17-15,35 0 16,-17-18-16,0 35 15,17 0-15,-70 36 0,53-36 16,-18 18-16,0 17 16,18-52-16,-1 17 15,36 1-15,-53 17 16,18-18 0,18-35-16,17 35 0,-18-35 15,18 18-15,0-1 31,0 1-15,-18-18 0,18 18 15,-17-18-31,-1 17 47,0-17-32,1 0-15,-1 0 32,0 0-17,36-17 63,70-19-62,18 1-16,53 17 16,-36 1-16,-34-18 0,34-18 15,-17 35-15,35-17 16,-35 35-16,17-18 16,-70 0-16,53 18 15,-18 0-15,-17 0 0,-18-17 16,-18 17-16,35 0 15,-34 0 1,-1 0-16,0 0 16,-17-18-1,0 18-15,17 0 0,-17 0 16,-1 0 0,36 0-16,-35 0 15,17 0-15,-17 0 16,35 0-16,-1 0 15,1 0-15,0 0 16,-35 0-16,0 0 16,17 18-16,-18-1 15,36-17-15,-17 0 16,17 18-16,52-18 16,-52 18-16,53-18 15,-53 0-15,0 17 0,35 19 16,-35-36-16,35 17 15,-17 1-15,-1 0 16,19-1-16,-36-17 16,35 18-16,-53-18 15,-17 17-15,-1-17 16,19 0-16,-19 0 16,18 0-16,-17 0 15,35 0 1,0 0-16,-18 0 15,1 0-15,-19 18 0,36-18 16,-35 0-16,17 0 16,-17 0-1,-1 0-15,1 0 16,17 18-16,18-18 16,-35 0-16,52 0 0,1 0 15,-36-18-15,18 18 16,18 0-16,-36 0 15,53 18-15,-35-18 16,-35 17 0,17-17-16,-17 0 0,-1 18 15,1-18 1,-1 0 0,19 0-1,-19 0-15,36 0 16,-17 18-16,-19-18 0,1 0 15,-1 0-15,19 17 16,-19-17-16,19 0 16,-1 0-1,-17 0 1,17 0-16,-17 0 16,17 0-16,18 0 15,17 18-15,1 0 16,-36-1-16,53 18 15,-70-35-15,35 0 16,-18 0-16,0 0 0,1 0 16,52 0-16,-53 0 15,0 0-15,1 18 16,70-18-16,-54 0 16,-34 0-16,35 18 15,18-18-15,-36 0 0,18 17 16,-36-17-16,19 0 15,17 0 1,-18 0-16,0 0 16,18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13:0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7073 0,'18'0'219,"0"0"-203,-1 0-1,1 0 17,0 0-17,-1 0 16,18 0-15,-17 0 15,0 0-31,-1 0 32,19 0-32,-1 0 31,-17 0-16,17 0-15,-18 0 16,19 0 0,-19 0-16,19 0 15,-19 0-15,19 0 16,-19 0-16,1 0 16,17 0-16,0 0 15,1 0 1,-19 0-1,36 0-15,-17 0 16,-19 0 0,1 0-16,35 0 15,-36 0 1,19 18 0,-19-18-1,1 0 1,0 0-1,-1 0-15,1 0 16,-1 0-16,19 0 31,-19 0-31,1 0 16,35 0 0,-35 0-1,17 0 1,-18 0-1,36 0-15,-35 0 16,0 0-16,-1 0 0,36 0 16,0 0-16,0 0 15,-35 0 1,35 0-16,-18 0 16,18 0-1,-36 0 1,19 0-16,-19 0 0,19 0 15,-19 0 1,19 0-16,-19 0 16,1 0-16,-1 17 15,19-17 1,-19 0 0,1 0-1,17 0 1,-17 0-1,0 0 1,-1 0-16,1 0 31,0 0-15,17 0-16,0 0 16,-17 0-1,-1 0-15,19 0 16,-1 0-1,-17 0 1,17 0 0,-18 0-16,19 0 15,-19 0-15,1 0 16,0 0 0,-1 0-16,1 0 15,0 0 1,-1 0-1,18 0-15,-17 0 16,0 0 0,17 0-16,-17 0 31,-1 0-15,1 0-16,0 0 15,-1 0 1,1 0 15,0 18-15,-1-18-16,1 0 15,-1 0-15,1 0 16,0 0-16,-1 0 16,1 0-16,0 0 15,17 0 1,0 0-16,-17 0 0,-1 0 15,1 0-15,17 0 16,36-18-16,-53 18 16,-1 0-16,18 0 15,36 0-15,-53 0 16,17 0-16,0 0 0,18 0 16,-35 0-16,17 0 15,0 0-15,-17 0 16,35 0-16,-18 0 31,-17 0-31,-1 0 16,1 0 15,17 0-31,-17 0 16,17 0-1,-17 0 1,0 18-1,17-18 1,-18 0 0,1 0-1,17 0-15,1 0 16,-19 0-16,19 0 16,-19 0-16,19 0 15,-19 0 1,36 0-1,-18 0-15,1 0 16,-19 0 0,19 0-16,-19 0 15,18 0-15,1 18 16,-19-18 0,19 0-1,-19 0-15,1 0 0,0 0 31,-1 0-15,1 0 0,-1 0-1,1 0 1,0 0 15,-1 0-15,1 0 46,0 0-46,-1 0 31,1 0 47,0 0-32</inkml:trace>
  <inkml:trace contextRef="#ctx0" brushRef="#br0" timeOffset="34420.6311">3828 9031 0,'35'0'234,"-17"0"-234,17 0 16,18 0-16,-18 0 16,0 0-16,1 0 15,16 0-15,-34 0 0,0 18 16,-1-18-16,19 17 16,17-17-16,-36 0 15,19 18 1,-19-18-16,1 0 31,-1 0-15,1 0-1,0 0 1,-1 0 0,19 0-1,-19 0-15,19 0 16,-1 0-16,-18 18 15,1-18-15,17 0 16,1 0-16,-19 0 16,19 0-16,-1 0 15,-18 0 1,1 0-16,17 0 16,1-18-16,-19 18 15,19-18-15,-1 1 16,-17 17-16,34-36 0,-34 36 15,35 0-15,-18-17 16,-17 17-16,0 0 16,-1 0-1,1 0-15,17 0 47,-17 0 16,-1 0-48,1 0 1,0 0 0,52 0-1,-35 17-15,18-17 16,-35 0-16,35 0 15,-35 18-15,-1-18 16,19 0-16,-19 0 16,18 0-16,-17 0 15,0 0-15,17 0 0,0 0 16,1 18 0,-19-18-1,1 0-15,-1 0 16,1 0-1,0 0-15,-1 0 16,19 0-16,-19 0 16,1 17-1,0-17 17,-1 0-32,1 0 0,17 0 15,-17 0 1,17 18-1,-17-18 1,-1 0 0,19 0-1,-1 0 1,-17 0-16,17 0 16,-18 18-1,54-1 1,-53-17-16,-1 0 0,19 36 15,16-36-15,-34 0 16,17 0-16,18 0 16,18 0-16,-18 0 15,0 0-15,17 0 16,1 0-16,-54 0 0,89 0 16,-35-36-16,17 19 15,-17-1-15,70 18 16,-35-18-16,17 1 15,0-19-15,-52 19 16,0-1-16,17 1 16,-53-1-16,18-17 0,0 35 15,-18-36-15,0 36 16,-35-17-16,53 17 16,-17-18-16,-36 0 15,17 18-15,-17-17 0,36 17 16,-19-18-1,18 1 1,-17 17 0,0 0-1,-1 0 48,-17 17 46,0 1-46,0-1-32,0 1 16,0 0-32,-17-1 126,-1-17-125,0 0-1,1 0 1,-1 0-16,1 0 16,-1 0-1,0 0 1,1 0-16,-19 0 15,36 18-15,-53-18 16,-17 18-16,35-18 16,-36 17-16,18-17 15,-35 18-15,35-18 16,0 0-16,0 0 0,18 18 16,0-18-16,-36 0 15,36 17-15,17-17 16,-52 18-16,34-1 15,1 1 1,17-18-16,1 18 0,-19-18 16,1 0-16,18 0 15,-1 0-15,0 35 16,1-35 0,-1 0-1,0 0-15,1 0 31,-1 0-15,-17 18 0,0-18-1,-1 17-15,-17-17 16,36 0-16,-19 18 16,-34-18-16,52 0 15,-17 0-15,0 0 16,-18 0-16,17 0 15,1 0-15,0 0 0,-18 0 16,0 0-16,35 0 16,1 0-16,-36 0 15,35 0-15,-17 0 16,17 0-16,-17 0 16,0 0-1,17 0-15,1 0 16,-1 0-1,0 0 1,1 0 0,-1 0-16,-17 0 0,17 0 15,0 0-15,1 0 16,-1 0-16,-35 0 16,18 0-16,17 0 15,-35 0-15,-17 0 16,35 0-16,-18 0 0,-36 0 15,54 0-15,18 0 16,-19 0-16,1 0 16,17 0-16,1-18 15,-1 18-15,-17 0 16,17 0 0,0-17-16,-17 17 0,18 0 15,-36 0 1,17-36-16,-34 36 15,35 0-15,-36 0 16,53-17-16,-35 17 0,18 0 16,0 0-16,-18 0 15,35 0-15,-17 0 16,-18 0-16,35 0 16,-34 0-16,34 0 15,-35 0-15,0 0 16,18 0-1,0 0-15,17 0 16,-53 35-16,54-35 16,-19 0-16,-34 0 15,17 18-15,35-18 16,-52 0-16,52 0 0,-17 0 16,0 0-1,-1 0-15,19 0 16,-19-18-1,19 18-15,-19 0 16,19 0 0,-1 0-1,1 0 17,-1 0-17,0 0 1,18-18-1,-17 18 1,-19 0 15</inkml:trace>
  <inkml:trace contextRef="#ctx0" brushRef="#br0" timeOffset="71684.1117">3510 8943 0,'-18'0'360,"18"-18"-345,0-17-15,0 17 16,0 1-16,0-19 16,0 19-1,0-18 1,0-18-16,0 17 16,0 19-1,0-19-15,0 19 16,0-1-16,0-35 0,0 0 15,0 36-15,18-72 16,-18 54-16,0-18 16,0-35-16,18 18 15,-18 34 1,0-17-16,17 18 16,-17 17-16,0 1 15,0-1 1,0 0 46,0 1-30,0-1-1,0 1 31,18-19-46,-18 19-16,18-19 16,-1-17-16,1 18 15,17 35-15,-17-35 16,-18 17-16,18 1 15,-18-19-15,17 19 16,1 17 15,-18-18-15,0 0 15,17 18 16,-17-17-16,0-1 79,18 18-110,0 0 15,-18-17 1,17-1-16,1 0 16,-18 1-16,35-1 0,-17 18 15,-18-18-15,0 1 31,18 17-15,17 0 15,-35-18 1,17 18 30</inkml:trace>
  <inkml:trace contextRef="#ctx0" brushRef="#br0" timeOffset="73724.5457">3440 7497 0,'17'0'203,"18"0"-203,1 0 16,17 0-16,-36 0 15,36-18-15,-17 18 16,-19 0-16,1-18 16,-1 18-16,1 0 15,-18-17 1,18 17 15,-18-18-31,17 18 31,36-18 1,-35 18-17,0-17-15,-1 17 16,1-18 0,17 0-1,0 1-15,-17 17 16,-18-18-16,18 18 15,-18-18 1,17 18 0,1 0 46,-18 18 63,0 0-125,-18-18 0,1 53 16,-1-53-16,-17 35 15,35-17 1,-18-18-16,18 17 16,-18 1 15,1 0-31,-1-18 16,18 17-16,-17 1 15,-1-18-15,0 17 16,1 36-16,-19-17 15,19-1-15,-1-17 0,0 17 16,18-18 0,-17 19-16,17-19 31,-35-17-31,35 18 16,0 0 46,17-1-31</inkml:trace>
  <inkml:trace contextRef="#ctx0" brushRef="#br0" timeOffset="76340.4073">3069 8378 0,'0'36'219,"18"-36"-219,-1 17 15,-17 19-15,18-36 16,-18 17-1,18-17-15,-18 36 16,17-36-16,1 17 16,0 1-1,-18-1-15,0 1 47,17-18-47,-17 18 16,18-18-1,0 0 32,-18 17-47,17 36 16,36-35-16,-35-18 16,-1 35-16,1-35 15,0 18-15,-1-18 16,-17 18-16,18 17 15,17-18 1,-17-17 31,-18 18-31,17-18-1,-17 18-15,18-18 47,-18 17-31,0 1-16,18 35 15,-18-18 1,17-35-16,-17 18 16,0-1-16,0 1 15,0 0 1,0-1-1,0-34 126,0-1-125,0-17 15,0 17-31,0 1 16,0-19-1,18 1-15,0-18 0,-18 35 16,17-34-16,1 34 15,0 0-15,-1 1 16,-17-1-16,36-70 16,-36 70-1,17 0-15,18-17 16,-35 18 0,18-1-16,-18 0 31,18 18-16,-18-17-15,0-1 47,0 0 31,17 18-62,-17-17 0,18-1-1,0 0-15,-18 1 16,0-1 15,35 18-15,-17 0 31</inkml:trace>
  <inkml:trace contextRef="#ctx0" brushRef="#br0" timeOffset="119965.7537">2716 9895 0,'18'0'219,"0"0"-219,-1 0 15,19 0-15,-1 0 16,-18 0-16,1 0 15,17 0 1,-17 18 0,17-18-1,1 0-15,-19 0 16,1 0 0,0 0-16,-1 0 15,18 0 1,-17 0-16,0 0 15,17 0-15,-17 0 0,35 0 16,-18 0-16,0 0 31,-17 0-31,-1 0 32,19 0-32,-19 0 15,19 0-15,16 0 31,-34 0-15,0 0 0,-1 0-16,1 0 0,17 0 15,-17 0 1,17 0-16,18 0 16,-35 0-16,17 0 15,36 0-15,-36 0 16,0 0-16,-17 0 15,17 0-15,0 0 0,-17 0 16,0 0 0,-1 0-16,1 0 15,17 0 1,-17 0 15,17 0-31,-17 0 16,-1 0-1,1 0-15,0 0 16,-1 0-16,1 0 0,0 0 16,-1 0-1,1 0 1,0 0-16,-1 0 16,18 0-16,-17 0 15,0 0 1,-1 0-16,1 0 0,35 0 15,0 0 1,-36 0-16,36 0 16,0 0-16,-35 0 15,17 0-15,-17 0 16,35 0-16,-36 0 0,1 0 16,0 0-1,-1 0 1,19 0-1,-19 0-15,1 0 16,0 0-16,17 0 16,-18 0-16,1 0 15,53 0-15,-54 0 16,36 0-16,35 0 16,-70 0-16,35 18 15,35-18-15,-53 0 0,36 0 16,-36 0-16,36 0 15,-18 0-15,-18 0 16,18 0-16,0 0 16,0 0-16,0 0 15,0 0-15,-18 0 0,35 0 16,-17 0-16,36 0 16,-54 17-16,18-17 15,0 0-15,35 0 16,-53 0-16,18 0 15,0 0-15,-18 0 0,18 0 16,0 0-16,0-17 16,18 17-1,-19 0 1,1 0 0,-35 0-16,35-18 0,0 18 15,0 0-15,0 0 16,-18 0-16,71 0 15,-36 0-15,-17 0 16,35 0-16,-35 0 16,18 0-16,-1 0 0,-52 0 15,35 0-15,-18 0 16,1 18-16,-19-18 16,18 0-16,-17 0 15,17 0-15,-17 0 16,0 0-16,35 0 0,0 17 15,-36-17-15,54 0 16,-1 18-16,-17-18 16,0 0-16,0 0 15,18 18-15,-36-18 16,35 0-16,19 0 0,-19 0 16,-17 0-16,0 0 15,18 0-15,-19 0 16,-16 0-16,52 0 15,-18 0-15,-17 0 16,0 0-16,18 0 0,-1 0 16,-34 0-16,17 0 15,17 0-15,-35 0 16,1 0-16,34 0 16,-34 0-16,-19-18 15,71 18-15,-52 0 16,17 0-16,-36-18 0,54 18 15,-18 0-15,-36 0 16,19-17-16,17 17 16,-18 0-16,18 0 15,17 0-15,-52 0 0,17 0 16,0 0-16,36 0 16,-36 0-16,1 0 15,34 0-15,-17 17 16,-18-17-1,18 0-15,-17 0 16,-19 0 0,1 0-1,-1 0-15,19 0 16,-19 0 0,1 0-16,17-17 15,1 17-15,34 0 16,-52 0-16,17 0 15,36 0-15,-18 0 16,-36 0-16,89-18 16,-71 18-16,18 0 0,18 0 15,-1 0-15,-34 0 16,52 0-16,-35 0 16,-36 0-16,72 0 15,-37 0-15,-16 0 16,34 0-16,-34 0 15,16 0-15,19 0 0,-36 0 16,18 0-16,18 0 16,-1 0-16,-17 0 15,0 18-15,0-18 16,35 17-16,-70-17 16,52 18-16,-34-18 0,17 0 15,-36 18-15,19-1 16,-1-17-16,0 0 15,-17 0-15,17 18 16,-17-18-16,-1 0 16,1 0-1,35 0-15,-18 0 16,-17 0 0,-1 0-16,1 0 15,17 0-15,-17 0 16,0 0-16,-1 0 0,36 0 15,0 0-15,-35 0 16,17 0-16,18 0 16,-18 0-16,36 0 15,-36 0-15,18 0 16,-18 0-16,18-18 0,0 18 16,0 0-16,0-17 15,17 17-15,-52-18 16,35 18-16,0-18 15,0 18-15,-18-17 16,36 17-16,-1 0 0,-52 0 16,52-18-16,-52 18 15,53 0-15,-36 0 16,-17 0 0,34 0-16,-34 0 15,17 0-15,-17 0 16,0 0-1,-1 0-15,19-18 16,-19 18 0,1 0-1,-1 0-15,1 0 16,0-17 0,17 17-16,0 0 31,-17 0-16,0 0-15,17 0 16,0 0 0,-17 0-16,-1 0 15,1 0-15,0 0 16,17 0-16,-17 0 16,17 0-16,18 0 15,17-18 1,1 18-1,-36 0 1,18 0-16,-35 0 16,-1 0-16,1 0 0,17 0 15,18 0 1,-35 0 0,0 0-1,-1 0 1,1 0-1,-1 0 1,1 0 0,0 0 15,-1 0 47</inkml:trace>
  <inkml:trace contextRef="#ctx0" brushRef="#br0" timeOffset="127665.2784">2170 6209 0,'-18'70'250,"0"72"-234,1-90-16,-1 37 15,18-36-15,-18-1 16,1 1-16,17 0 16,-18 18-16,18 17 15,-18-17-15,18-1 16,0-17-16,0 53 0,0-88 16,-35 34-16,35 1 15,0-35-15,0 53 16,0-36-16,0 0 15,0-17-15,18 52 16,-18-52-16,0 35 0,17-18 16,-17 18-16,0 18 15,0 34-15,18 1 16,-18 18-16,0-36 16,0 0-16,0-17 15,0-36-15,0 0 0,0-17 16,0 0-16,0 17 15,0-18-15,0 36 16,0-35 0,0 0-1,0-1-15,0 19 16,0 17 0,0-18-16,0 0 15,0 53-15,0-35 16,0-18-16,0 54 15,0-36-15,0-18 0,0 18 16,0-18-16,0 36 16,0-54-16,0 71 15,0-35-15,0-35 16,0 0-16,0 17 16,0-17 15,0-1 0,0 1 0,0-1 79,0 1-95,0 35 1,0-35-16,0-1 16,0 1-1,0 0 1,0-1 46,0 1-30,0-1-17,0 54-15,0-53 16,0-1 31,0 19 234,18-36-234,-1 0-32,1 0 17,0 0-17,-1 0 17,36 0-32,-35 0 15,52 0 1,-52 0-1,0 0-15,17 0 16,18 0 0,-35 0-16,34 0 0,-34 0 15,17 0-15,1 0 16,-19 0-16,36 0 16,-35 0-16,-1 0 15,19-18-15,-19 18 16,1 0-16,0 0 0,-1 0 15,36 0 1,-35 0 0,-1 0 15,1 0-15,0 0 30,-1 0-30,1 0 0,0 0-1,-1 0-15,1 0 16,0 0 0,-1 0-1,1 0 1,17 0-1,-17 0 1,-1 0-16,1 0 16,0 0-1,-1 0-15,19 0 16,-19 0 0,1 0-1,0 0 1,-1 0-16,18 0 15,18 0 1,-17 0 0,-1 0-1,18 0 1,-36 0 0,36 0-16,-17 0 15,17 0 1,-36 0 15,1 0-15,0 0 15,-1 0 0,1 0-15,-1 0-1,1 0 1,0 0 0,-1 0 31,1 0-32,0 0 1,-1 0 15,19 0-15,-19 0 31,1 0-16,-1 0 0,1 0-15,0 0-1,17 0 1,-17 0 15,-1 0-15,1 0-1,0 0 48,-1 0-32,18 0 0,-17 0-15,0 0 0,-1 18-16,1-18 15,17 0-15,-17 0 16,17 0 0,-17 0-1,0 0 16,-1 0-31,1 0 16,17 0 0,-17 0-1,-18 17 17,17-17-32,1 0 15,0 0 16,17 18-15,-17-18 0,-1 0-1,1 0 1,-1 0 15,1 0-15,0 0-16,-1 0 31,1 0-15,0 0-1,-1 0 1,1 0 0,0 0 46,-1 0-31,1 0 32,17 0-32,-17 0 32,-1 0-48,1 0 1,0 0-16,17 0 15,-17 0-15,17 0 16,35 0 0,-17 0-1,-17 0 1,-1 0-16,-17 0 16,-1 0-16,18 0 15,-17 0-15,0 0 0,-1 0 16,19 18-1,-19-18-15,36 0 32,-35 0-32,-1 17 15,1-17-15,0 0 16,-1 0-16,19 0 16,-19 0-1,1 0-15,0 0 16,-1 0-16,1 0 0,35 0 15,-36 0-15,1 0 16,0 0-16,-1 0 16,36 0-1,-35 0-15,17 0 16,-17 0 0,52 0-16,-52 0 31,0 0-31,-18-17 15,35 17-15,-17 0 16,17 0-16,-18 0 0,36 0 16,-35 0-16,0-18 15,70 18-15,-70 0 16,17 0-16,18-18 16,-18 1-16,-17 17 15,-1 0-15,36 0 16,-53-18-16,53 18 0,-35 0 15,-1 0 1,1 0 0,0 0-1,-1 0 1,1 0-16,0 0 16,-1 0 46,1 0-62,-1 0 16,1 0-16,0 0 15,17 0-15,0 0 16,-17 0 0,0 0-1,-1 0 1,1 0 15,17 0-15,-17 0-1,-1 0 1,1 0 0,0 0 30,-1 0 1,19 0 31,-19 0-46,-17 18-32,18-18 62,0 0-46,-18 17 15,35-17-15,-18 0 15,1 0 0</inkml:trace>
  <inkml:trace contextRef="#ctx0" brushRef="#br0" timeOffset="210853.3297">4075 16298 0,'35'0'203,"35"18"-203,54 0 16,-54-18-16,1 17 15,0-17-15,17 18 16,-35-18-16,0 0 15,-18 0-15,0 0 0,0 18 16,1-18 0,-1 0-1,0 0-15,1 0 16,-19 0-16,18 0 16,18 17-16,-35 1 0,35-18 15,-18 0-15,36 35 16,-36-17-16,18-18 15,0 0-15,0 17 16,53-17-16,-36 18 16,-35-18-16,107 18 0,-90-18 15,54 0-15,-35 0 16,17 0-16,-35 0 16,18 0-16,-19 0 15,-16 0-15,52 0 16,-70 0-16,52-18 0,-52 18 15,52 0-15,-34 0 16,16 0-16,37 0 16,17 0-16,17 18 15,-52-1-15,34-17 16,-34 18-16,35 0 0,-53-18 16,35 0-16,-35 0 15,0 0-15,35 0 16,-70 0-16,17 0 15,35 0-15,-34 0 16,-1 0-16,0 0 0,18 0 16,-35 0-16,35 0 15,17 0-15,1 0 16,-54 0-16,72 0 16,-36 0-16,-1 0 15,1 0-15,18 0 0,-36 0 16,53 0-16,-52 0 15,70 0-15,-71 0 16,35 0-16,36 0 16,-53 0-16,53 0 15,-36 0-15,36 0 0,-53 0 16,35 0-16,-35 0 16,-17 0-16,87-18 15,-52 18-15,17 0 16,0-35-16,0 35 15,0 0-15,1 0 0,-19-18 16,54 18-16,-54 0 16,18 0-16,-17-18 15,52-35-15,-70 53 16,36-17-16,34-1 16,-35 1-16,36 17 15,34-18-15,-87 18 0,35 0 16,-36 0-16,-17 0 15,18 0-15,-18 18 16,-18-18-16,53 0 16,-17 0-16,17 0 0,-17 0 15,17 17-15,-35-17 16,0 0-16,35 18 16,18 17-16,-53-35 15,17 18-15,18-1 16,-35-17-16,-18 18 15,71 0-15,-88-18 0,35 0 16,-36 0-16,36 0 16,-17 0-16,-1 0 15,0 0 1,-17 0-16,17 0 16,36-18-16,-18 18 0,17-18 15,1 18-15,-1 0 16,-17 0-16,-18 0 15,54 0-15,-36 0 16,-36 0-16,36-17 0,-18 17 16,-17 0-16,17 0 15,36-36-15,-53 36 16,17 0-16,0 0 16,0 0-16,1 0 15,52-35-15,-18 35 0,1 0 16,17-35-16,-17 35 15,-36-18-15,88 1 16,-70 17-16,-17-18 16,34 0-16,-17 1 15,0-1-15,0 0 16,35-17-16,-17-71 0,17 53 16,-35 18-16,-18 0 15,53-36-15,-52 18 16,-1 0-16,18-17 15,-18 35-15,0-1 0,-17 19 16,35-19-16,-35-87 16,-1 70-16,-17-70 15,0 52-15,0-17 16,18 88-16,-1-88 16,-17 52-16,18-52 15,0 53-15,17-71 0,-35 71 16,35-36-16,-17 1 15,0 34-15,-1-17 16,1 1-16,-18 16 16,35 1-16,-17 17 15,-1 18-15,1-35 0,17 17 16,-17 18-16,17-17 16,-17-1-16,-18-17 15,17 0-15,1-36 16,-18 0-16,18 54 15,-18-36-15,35 35 0,-17 1 16,-1 17-16,19 0 16,-19-18-16,19 18 15,-1 0 1,-35-18-16,0-17 16,0 0-16,0 17 0,-53-17 15,35 17 1,1 18-1,-1 0 1,0 0-16,-17-17 16,0 17-16,-1-18 0,1 18 15,-53-18-15,70 18 16,-17-35-16,17 35 16,-70 0-16,35 0 15,0-18-15,-52 1 16,34 17-16,-17-18 0,0 0 15,-18 1-15,71 17 16,-36 0-16,0 0 16,19 0-16,-37 17 15,72-17-15,-72 18 16,37 0-16,-19-18 16,36 17-16,-36 19 0,1-19 15,17 1 1,-18 0-16,36-18 15,0 0-15,-1 0 16,-34 0-16,17-18 16,-35 18-16,70-18 15,-53-17-15,1 35 16,35-18-16,17 18 16,0 0-1,-35 0-15,-17 0 16,17 0-16,-18 0 0,36 0 15,-88 0-15,52 0 16,1 0 0,34 0-1,-17-17-15,-17 17 16,52 0 0,-35 0-16,-17 0 15,52 0-15,-53 0 16,54 0-16,-1 0 15,-52 0-15,17 0 0,35 0 16,-52 0-16,17 0 16,17 17-16,-17-17 15,36 36-15,-36-36 16,18 17-16,-18-17 16,17 18-16,1 0 0,0-18 15,-18 0-15,0 0 16,18 0-16,-71 17 15,53-17-15,-35 0 16,17 0-16,1 0 16,-1 0-16,18 0 15,-17 0-15,17 0 0,17 0 16,-34 0-16,-1 18 16,18-18-16,-17 18 15,35-18-15,-18 17 16,-36-17-16,54 0 0,-18 0 15,0 0-15,0 0 16,1 0-16,34 0 16,-88 0-16,71 0 15,-18-17 1,18 17-16,-1 0 16,1 0-16,-36 0 0,19 0 15,34 0 1,0 0-16,-35 0 15,18 0 1,17 0-16,1 0 16,-54 0-16,54 0 0,-1 0 15,0 17-15,1-17 16,-1 0-16,0 0 16,1 35-16,-1-35 15,1 0-15,-1 0 31,0 0-15,1 0 31,-19 0 0,19 0 15,-36-17-62,35 17 16,18-18-16,-53 18 16,36-17-16,-54-1 15,36 18-15,-36-18 0,54 1 16,-36 17-16,0-18 15,35 18-15,-35-18 16,36-17-16,-54 35 16,36 0-1,-1-18-15,19 18 0,-54-17 16,36 17-16,0-18 16,-1 0-16,-34 18 15,-1-17-15,18 17 16,-17 0-16,-1 0 15,-88 0-15,36 17 0,35 1 16,-36 17-16,19-17 16,-19 35-16,53-35 15,-34-1-15,16 19 16,-16-1-16,52-35 16,-18 17-16,18-17 0,18 0 15,-36 0-15,18 0 16,36 0-16,-1 0 15,1 0-15,-19 0 16,1 0 0,0-17-16,17 17 0,-35-18 15,0 1-15,36 17 16,-36-18-16,-18 18 16,54 0-16,-36 0 15,-36 0-15,36 0 16,-35 18-16,0-18 0,35 0 15,-88 0-15,106 0 16,-89 17-16,89-17 16,-18 0-16,0 0 15,0 18-15,0-18 16,18 0-16,-35 17 0,-19-17 16,1 0-16,18 0 15,-19 18-15,54-18 16,-18 0-16,36 0 15,-19 0-15,1 0 16,-18 0 0,18 0-1,17 0-15,1 0 16,-36-18 0,35 18-1,0 0-15,1 0 0,-1 0 16,0 0-1,-34 0 1,34 0-16,0 0 16,1 0-16,-1 0 15,0 0 1,1 0-16,-19-17 16,19 17-16,-1-18 15,0 1-15,1 17 16,-1 0-16,-17 0 15,17-36-15,1 36 16,17-17 0,-18 17 15,0 0-31,1-18 16,-19 18-1,19-18-15,-18 1 16,17 17-1,0 0-15,-17 0 16,17 0 0,-17 0-16,17-18 15,1 18-15,-1 0 16,1 0 0,-19-18 30,19 18-14,-36 0-1,17 0-15,1 0-16,17 0 15,1 0-15,-1 0 16,1 0-16,-1 0 15,-17-35 1,17 35-16,0 0 16,1 0 15,-1 0 0,18 18 16,0-1 31,-18 19-62,1-1-1,-36 0-15,35 53 16,1-35-16,-1 36 0,0-54 16,1 35-16,-1 36 15,0-88-15,1 17 16,17 18-16,-18-35 16,18 17-1,-17-35-15,-1 35 0,18-17 16,-18 17-16,1 0 15,-1 1-15,0-19 16,-17 1-16,17 53 16,1-54-16,-1 18 15,18 1-15,-18 34 0,18-52 16,-17 35-16,17-18 16,-18 18-16,18-18 15,0 18-15,0 35 16,0-70-1,0 17-15,0-17 0,18 53 16,-18-19-16,17-16 16,1 17-16,-18 0 15,18-18-15,-1 53 16,1-53-16,0 1 16,-1 17-16,1 35 15,0-35-15,-1 0 0,1 17 16,0-35-16,-18-17 15,0 17-15,0-17 16,0 0 0,0-1 15,17 1 16,-17 17-32,0-17 1,0-1-16,18-17 16,-18 18-1,0 0 1,0-1 0,0 1 30,0 0-14,17-18 61,1 0-61,0 0-17,17 35 1,0-17-16,1-18 0,-19 17 16,18-17-16,-17 0 31,0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18:24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 6826 0,'88'36'156,"35"-1"-140,-52 0-16,17-17 15,-35-1-15,18-17 0,-1 36 16,-35-36-16,18 17 16,18-17-16,17 18 15,0-18-15,-17 18 16,17-18-16,18 0 0,-18 0 15,-17 0-15,-18 0 16,70 0-16,-88 0 16,53-18-16,-17 18 15,0 0-15,-1 0 16,-17 0-16,18 0 16,-18 0-16,-36 0 0,89-18 15,-88 18-15,52 0 16,-17 0-16,0 0 15,-18 0-15,89 0 16,-107 0-16,19 0 16,-1 0-16,18 0 0,-35 0 15,-1 0-15,1 0 16,17 0-16,18 0 16,-35 0-16,17 0 15,35 0-15,-17 0 16,-17 18-16,87-18 0,-52 35 15,17-17-15,-35-18 16,35 17-16,-35-17 16,-18 18-16,71 0 15,-88-18-15,70 0 0,-35 0 16,0 0-16,-18 35 16,0-35-16,53 0 15,-17 0-15,17-35 16,0 17-16,1 18 15,16-18-15,-16 18 16,-19-17-16,1-1 0,-36 18 16,36-17-16,-19-1 15,1 18-15,-17 0 16,-1 0 0,0 0-16,0-18 15,1 18-15,-1 0 0,18 0 16,-35 0-16,17 0 15,18 0-15,-18 0 16,0 0-16,36-35 16,-1 35-16,-34-18 0,17 18 15,-18 0-15,53 0 16,-53 0-16,36 36 16,-18-19-16,-18-17 15,18 18-15,-18-18 16,18 18-16,0-18 15,-18 17-15,18 1 0,18-18 16,-1 17-16,-17 1 16,18 17-16,-36-17 15,1-18-15,16 0 16,19 18 0,-53-18-16,17 0 0,-17 0 15,34 0-15,-34 0 16,0 0-16,-1 0 15,1 0-15,0 0 32,-1 0-32,1 0 0,17-18 15,-17 18 1,-1-18-16,1 1 16,17-1-16,1-17 15,-19 17-15,19 1 16,-1-54-16,0 53 0,18-17 15,0-35-15,-35 17 16,-1 0-16,1 35 16,35-53-16,-36 54 15,-17-18-15,18 35 16,-18-18-16,0-17 0,18-18 16,-18 17-1,0-105-15,0 124 16,0-54-16,0 54 15,-18-19 1,18 19-16,0-1 0,0-17 16,0 17-16,0 0 15,0-17 1,0 17-16,0-17 16,0 18-1,0-54-15,0 53 16,0 1-1,0-1 1,0 0 15,-18 18-31,18-17 32,-17 17-32,-1 0 15,1 0 1,-1-18-16,-35-35 15,18 36-15,-71-1 0,88 18 16,-17 0-16,-18-18 16,0 18-16,-17 0 15,34 0-15,-17-17 16,-17 17-16,-1-18 16,18 18-16,-70 0 0,52-18 15,-17 18-15,53 0 16,-18 0-16,-18 0 15,54 0-15,-36 0 16,-18 0-16,36 0 16,-18 0-16,-35 0 0,17 0 15,18 0-15,-52-35 16,34 35-16,-35-17 16,36 17-16,-54-36 15,36 19-15,0 17 16,17 0-16,-35-18 0,36 18 15,-54 0-15,36 0 16,-35 0-16,-1 0 16,18 0-16,18 0 15,18 0-15,-54 0 16,36 0-16,-36 0 0,72 0 16,-72 0-16,36 0 15,-36 0-15,36 0 16,0 0-16,35-18 15,18 18-15,-18 0 16,0 0-16,0 0 16,-35 0-16,70 0 0,-105 18 15,105-18-15,-70 0 16,35 0-16,-35 35 16,35-35-16,-35 18 15,0-18-15,-1 0 0,19 18 16,-36 17-16,35-18 15,-17-17-15,35 0 16,-53 18-16,36-18 16,35 0-16,-36 0 15,1 0-15,-19 0 0,36-18 16,0 18-16,1 0 16,-19-35-16,36 18 15,-36 17-15,18 0 16,0 0-16,-52-18 15,34 0-15,0 18 16,18-35-16,18 35 0,-35-18 16,34 18-16,1 0 15,-35 0 1,52 0 0,0 0-16,1 0 15,-1 0-15,0 0 31,-17 0 32,35 18 15,-35 70-62,35-35-16,-18 18 15,1 87-15,17-105 16,-18 71-16,18-89 16,0 36-16,0-1 0,0-35 15,0 18 1,0-17-1,0-19 1,0 19 0,0 16-16,18-34 0,-18 17 15,0 1-15,0-1 32,0-17-1</inkml:trace>
  <inkml:trace contextRef="#ctx0" brushRef="#br0" timeOffset="3432.8736">17216 5521 0,'35'212'125,"35"158"-109,-70-299-16,53 87 16,-35 1-16,-18 35 15,0-123-15,0 17 16,0 0-16,-18 18 0,18-71 16,-17-17-16,17-1 15,0 1-15,0 17 31,0-17 1,70-18 93,1 0-125,35-53 15,-18 18-15,53 0 0,-18-18 16,-52 35-16,52 0 16,1-17-16,-18-18 15,17 36-15,18-1 16,-35 0-16,0 18 15,17-17-15,36 17 0,-18 0 16,-17 0-16,-54 0 16,19 0-16,-1 0 15,0 0-15,-18 0 16,1 0-16,-18 0 16,53 35-16,-53-35 0,35 35 15,-35-17-15,35 17 16,-35-35-16,0 0 15,-36 18-15,107-1 16,-54 19-16,36-1 16,-17 18-16,16 0 15,-52-18-15,-35-35 0,88 35 16,-71-35-16,18 0 16,0 18-16,-18-18 15,18 18-15,35-18 16,0 52-16,-52-52 15,87 18-15,-88 0 0,18-18 16,18 0-16,-36 17 16,18-17-16,-35 0 15,17 0-15,-17 0 16,17 0-16,0 0 0,36-17 16,-36 17-16,-35-36 15,124 19-15,-89-1 16,-18 1-16,89-1 15,-88 0-15,105-17 16,-87 35-16,17-18 16,17-17-16,-17 17 0,0 18 15,-35-17-15,17 17 16,35-18-16,-17 1 16,18-1-1,-18 0-15,17 18 16,-34-17-16,105 17 0,-53 0 15,53 0-15,-70 0 16,52 0-16,1 17 16,-36-17-16,0 0 15,0 0-15,18 18 0,-88-18 16,70 0-16,-53 0 16,36 0-16,-36 18 15,36-18-15,-1 0 16,-52 0-16,52 0 15,1 0-15,-54 0 16,160 0-16,-142 0 0,-17 0 16,52 0-16,-52 0 15,53 0-15,34-18 16,-69 18-16,-1-18 16,-17 18-16,17 0 15,0 0-15,-17-17 16,17 17-16,0 0 15,1 0 1,-1-18-16,-18 18 16,19-18-16,-54-123 15,-123-35-15,35-1 0,71 107 16,17-36-16,-35 36 16,53-1-16,-35-17 15,35 17-15,0 1 16,0 52-1,0 0-15,0-17 0,0-18 16,-18-17-16,-17-1 16,-53-35-16,53 53 15,-1 0-15,-34 18 16,35 17-16,-36-17 16,0 18-16,-52-19 0,35 36 15,17-35-15,1 17 16,-19 18-16,37-17 15,-54-1-15,70 18 16,-52 0-16,35 0 16,36 0-16,-54 0 0,54 0 15,-19 0-15,-105 0 16,106 0-16,-53 0 16,-1 0-16,-52 0 15,71 0-15,-1 0 16,-35 0-16,53-18 0,-52 18 15,16 0-15,-34 0 16,70 0-16,-70 0 16,70 0-16,-106 0 15,0 0-15,53 0 16,-70 0-16,-18-17 0,53 17 16,53 0-16,-36 0 15,36 0-15,-71 0 16,18 0-16,18 17 15,-36-17-15,18 0 16,17 0-16,36 0 0,-35 36 16,-1-36-16,-17 0 15,-18 0-15,-17 0 16,0-18-16,-54 18 16,142 0-16,-18-18 15,18 18-15,0 0 0,-53 0 16,52 0-16,-69-17 15,70 17-15,-89-18 16,54 18-16,17-17 16,-35 17-16,70-18 15,-17 0-15,17 18 0,-17-53 16,35 53-16,36 0 16,-1 0-16,-35 18 15,18-18-15,17 0 31,1 0 1,17 18-17,-71 17-15</inkml:trace>
  <inkml:trace contextRef="#ctx0" brushRef="#br0" timeOffset="4876.1909">13688 6227 0,'123'0'188,"177"-36"-172,-176 36-16,-36 0 15,0 0-15,35 0 16,-52 0-16,17 0 15,0 0-15,36 0 16,-54 0-16,19 0 0,-54 0 16,0-17-16,36 17 15,-18-18-15,-18 18 16,18 0-16,-18 0 16,-17 0-16,-1 0 15,1 0-15,17 0 47,-17 0 31</inkml:trace>
  <inkml:trace contextRef="#ctx0" brushRef="#br0" timeOffset="6340.9878">14534 5221 0,'0'141'141,"36"36"-125,-19-36-16,1 123 15,0-193-15,-18 105 16,0-105-16,0 17 15,0-70-15,0 17 0,0-17 16,0 17-16,0-18 16,0 1-16,0 17 15,0-17 1,0 0-16,0 87 0,0-69 16,0-1-16,0 53 15,0 0-15,0 1 16,0-19-16,0-17 15,0-35-15,0-1 16,0 1 0</inkml:trace>
  <inkml:trace contextRef="#ctx0" brushRef="#br0" timeOffset="78645.2285">2170 7320 0,'70'0'203,"36"0"-187,-35-18-16,87 18 15,-70-17-15,54 17 16,-72-18-16,18 18 16,-17 0-16,-18-17 0,0-1 15,-18 18 1,-17 0-16,17-18 15,18 18-15,-36 0 16,36 0-16,-17 0 16,-1 0-16,-17 0 0,17 0 15,-18 0-15,36 0 16,-17 0 0,-19 0-16,19 0 15,34 0-15,-35 0 16,1 0-16,-1 0 0,18 0 15,-35 0-15,34 0 16,1-17-16,-17 17 16,-1 0-16,0 0 15,18-36-15,0 36 16,-18 0-16,36-17 0,-1 17 16,-17 0-16,36 0 15,-37 0-15,54 0 16,-53 0-16,53 35 15,-18-35-15,-35 18 16,18-18-16,-36 0 0,53 0 16,-53 0-16,18 0 15,-17 0-15,34 0 16,-52 0-16,35 0 16,-18 17-16,0-17 15,18 0-15,-17 0 0,16 0 16,1 0-16,0 0 15,18 0-15,-54 0 16,19 0-16,-1 0 16,-17 0-16,35 0 15,-18 0-15,18 0 0,-18 0 16,0-17-16,1 17 16,-19-36-16,54 36 15,-36-17-15,36-1 16,-54 18-16,54 0 15,-1 0-15,-52 0 16,105 0-16,-70 0 0,0 0 16,36 18-16,-54-18 15,53 0-15,-17 0 16,-36 0-16,18 35 16,-18-35-16,-17 0 0,35 0 15,-18 0-15,0 0 16,18 0-16,0 0 15,0-18-15,-18 18 16,-17 0-16,35 0 16,-18 0-16,-17 0 0,52 0 15,-17 0-15,-18-17 16,1 17-16,34-18 16,-35 18-16,1 0 15,34-18-15,-34 18 16,-1 0-16,35 0 15,-17 0-15,-35 0 0,35 0 16,0 0-16,-36 0 16,1 0-16,35 0 15,0 0 1,-35-17-16,17 17 16,0 0-16,0 0 0,-17 0 15,17 0-15,-17 0 16,17 0-16,1 0 15,-1-18-15,-18 18 16,1 0-16,17 0 0,1 0 16,-19 0-16,1 0 15,0 0-15,17 0 16,-18 0 0,36 0-16,-17-17 15,-1 17-15,-17-18 16,52-17-16,-35 35 0,-17 0 15,53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20:05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18186 5080 0,'-89'0'266,"-34"0"-266,-36-18 15,71 18-15,-35-17 16,70 17-16,0 0 0,-18 0 16,36 0-16,0 0 15,17 0-15,-17 0 16,-1 0-16,1 0 15,18 0-15,-54 0 16,36 0-16,-1 17 16,19-17-16,-71 18 0,70-18 15,-17 18-15,-1-1 16,1 1-16,0-18 16,17 18-16,-17-18 15,-18 0-15,18 17 0,35 1 16,-36 17-16,1-17 15,0-1-15,17 1 16,1-18 0,-1 35-16,-17 36 15,17-54-15,0 1 0,-17 17 16,18 36-16,-1-36 16,0 1-16,1-19 15,17 18-15,-18 1 16,0-36-16,18 35 15,-35 18-15,35-35 16,-18 17-16,18-18 0,-17 1 16,17 0-16,0 17 15,-18 0-15,18 1 16,0 52-16,0-71 16,-18 72-16,18-36 0,0-18 15,0 71-15,0-89 16,0 19-16,0-1 15,0 0-15,18 18 16,0-35-16,-1 52 16,19-35-16,-19 18 0,-17-17 15,36 34-15,-1-52 16,35 70-16,-17-17 16,-17-18-16,-1-18 15,53 53-15,-53-17 16,18-1-16,-17-17 15,34 18-15,-35-18 0,1-1 16,-19-34-16,36 0 16,-17 17-16,-19-17 15,18 17-15,18 0 16,-17-17-16,-1 17 16,0-17-16,18-1 15,-35 1-15,17 0 16,-17-18-16,17 17 15,0-17-15,-17 18 16,17-18-16,-17 0 16,17 0-16,36 0 15,-36 0-15,0 0 16,36-35-16,-1 35 16,18-18-16,-52 0 15,70 1-15,-1-1 16,-69 0-16,-1 1 0,53-1 15,-35 1-15,18-19 16,-1 19-16,1-1 16,-18 0-16,70 1 15,-52-1-15,52 0 16,-52 1-16,-1 17 0,36-18 16,-71 18-16,54-17 15,-54 17-15,0-36 16,0 36-16,1 0 15,-19 0-15,19-17 16,-1 17-16,18 0 16,-18-18-16,0 18 15,1 0-15,34-18 16,-35 18-16,18 0 16,18 0-16,-53 0 15,52 0-15,-17-17 16,-18 17-16,1 0 15,-1-18-15,0 18 16,-17 0-16,-1 0 16,1-18-1,0 18 1,-1 0-16,1-35 16,35 0-16,-18 35 15,0-35-15,-17 35 16,0-18-1,-18 0-15,35 18 16,0-53 0,-35 36-16,18 17 15,0-36-15,-18 19 16,17 17-16,36-71 16,-53 54-16,18-1 0,-18 0 15,17-17-15,1-71 16,0 18-16,-18 17 15,53-70-15,-53 53 16,17-53-16,-17 18 16,0 34-16,0 72 0,0-19 15,0-34-15,0 35 16,0 17-16,0 0 16,-17-17-16,17 17 15,-18-52-15,0 35 16,18 17-16,-17-17 15,-1-53-15,-53-1 0,36 1 16,0 53-16,0-36 16,-1 1-16,-34-18 15,35 88-15,-36-106 16,36 88-16,-1-17 16,1 17-1,-18 1-15,18-1 16,-71 0-16,18-17 15,17 17-15,-52-35 16,17 53-16,-17-35 0,52 17 16,-17-34-16,35 52 15,18-18-15,17 18 16,0-18-16,-17 18 16,-18-17-1,18 17-15,-53 0 0,17-18 16,-35 0-16,18 1 15,-18-1-15,71 18 16,0 0-16,17 0 16,-52 0-16,34 0 15,19 0-15,-19 0 16,-34 18-16,35-18 0,-71 35 16,70-35-16,-34 18 15,-18-1-15,-18 36 16,-18-18-16,-52 1 15,52 17-15,-34 0 0,17 0 16,52-1-16,-52 1 16,71 18-16,-36-18 15,35-18-15,18-17 16,-35-1-16,71-17 16,-19 0-16,-52 0 0,53 0 15,-18 18-15,0 17 16</inkml:trace>
  <inkml:trace contextRef="#ctx0" brushRef="#br0" timeOffset="9549.2969">17657 7197 0,'35'0'218,"18"17"-202,35 1-16,18 0 16,-71-1-1,0-17-15,-35 18 16,18-18-16,0 0 15,-1 0 17,1 0-1,-1 0 0,1 0 0,0 0-15,17 17 0,-17-17-16,-1 0 15,19 0-15,-19 0 16,1 0 0,0 0 30,-1 0-14,1 0-1,-18-17 172,0-1-172,0 1 32,-18-1-16,18 0-16,0 1 0,0-1 0,0 0 32,0 1-47,18-1-16,-18-17 15,0 17 16,0 1 32,0-1-32,0 0 32,0 1-32,0-1 0,-18 18 0,1 0 32,-1 0-32,0 0-15,-17 0 93,17 0-78,-35 0 1,18-35-17,0 35-15,17 0 16,-17 0 0,17 0-1,1 0 1,-19 0-1,19 0 1,-1 0 0,0 0 15,1 0 0,-1 0-15,1 0-16,-19 0 15,19 0 17,-1 0-17,0 0 1,1 0 46,-1 0-30,0 0-17,-17 0 1,35 17 0,-17-17-1,-1 0 32,18 18-16,0 0 1,0-1-1,0 1 31,0 0-30,0-1-1,0 18-16,-18-35 1,18 18 15,-35-18-31,35 18 16,0-1 0,0 1 15,-18-18-31,18 18 31,0-1 32,0 1-1</inkml:trace>
  <inkml:trace contextRef="#ctx0" brushRef="#br0" timeOffset="19175.7568">27534 6650 0</inkml:trace>
  <inkml:trace contextRef="#ctx0" brushRef="#br0" timeOffset="20199.8108">27534 6650 0,'0'35'235,"0"18"-220,0-35-15,0-1 16,0 19-16,0-19 16,0 1-1,0 0 1,0-1 15,0 18 16,0-17-16,0 0-15,0-1-1,0 1 1,0 0-16,0-1 16,0 1-16,0 0 15,0 17 1,0 0 0,0 0-16,0 18 15,0 0 1,0-18-1,0-17 1,0 0 0,0-1-1,18 1-15,-18 0 16,0-1 0,0 1 15,0 0-16,0-1 1,0 1 0,0 0 15,0-1 31</inkml:trace>
  <inkml:trace contextRef="#ctx0" brushRef="#br0" timeOffset="63391.6928">27464 5856 0,'-36'18'250,"19"-18"-234,17 17 0,-18-17-16,1 18 15,-1-18 1,-17 18-16,-1-1 15,1 1 1,17 17 0,1-35-16,-36 0 15,35 35 1,-17-35-16,17 18 16,18 0-16,-53-18 0,36 0 15,-1 17 1,0-17-1,1 18-15,-1 0 32,1-18-32,-1 0 15,18 17 1,-18-17 0,18 18-16,-17-18 15,-1 18 1,0-1-16,1-17 15,17 18-15,-18 0 16,-17-1 0,35 1-1,-18-18 1,18 17-16,-17 1 16,-1 0-1,0-1-15,1-17 16,17 18-16,-36-18 31,36 18-31,0-1 16,-17-17-1,17 18 1,-18-18 0,0 18-1,18-1 1,-17-17-16,-1 0 15,18 18-15,-35-1 16,17-17 0,18 18-16,-17-18 15,-1 18-15,0 17 0,1-35 16,-1 0 0,-17 18-1,17-18 1,0 17-16,18 1 15,-17-18 1,-1 0-16,18 18 16,-35-1-1,0-17 1,17 35 15,0-17-31,1-18 16,-1 18-1,18-1-15,-35 1 16,17 0-16,1-18 16,-1 17-16,0-17 15,18 18 1,-17 0 0,-1 17-16,-17 0 15,17-35-15,-17 35 16,35 1-1,-18-36-15,18 17 0,-17 1 32,-1 0-32,18-1 15,-18-17 1,-17 36 0,17-1-1,1-18 1,-1 1-16,0-18 15,18 18-15,-17-18 16,17 17-16,-36 1 16,19-18-16,-1 0 15,1 35-15,-1-17 16,0-18-16,1 0 16,-19 18-16,1-1 15,17-17 1,1 18-16,-1-18 15,1 0 1,-1 0 0,0 0-1,1 0 1,-1 0 0,0 0-1,1 0-15,-1 17 16,-17-17-1,0 0 1,17 0 0,0 0 15,1 0 0,-19 0 32,54 0 15</inkml:trace>
  <inkml:trace contextRef="#ctx0" brushRef="#br0" timeOffset="66626.7851">24941 7250 0,'36'0'203,"-19"0"-188,19-18-15,16 18 16,-34-18 0,0 18-16,-1 0 0,-17-17 15,18 17 1,0 0-16,-1-18 15,1 18 1,0 0 0,-1 0-1,-17-18 1,18 18 0,-18-17-1,18 17-15,-18-18 31,17 0 1,-17 1 15,-17 17 15,-1 0-46,0 0-16,-35 0 15,36 0-15,-1 17 16,0 1-16,-17-18 16,-18 35-16,18-17 15,17-18-15,1 18 16,-1-1-16,0-17 0,1 0 15,-1 0-15,0 0 16,1 18 0,-1-18-1,18 18-15,-53-18 0,18 0 16,17 17 0,1-17-1,-1 18 1,18-1-1,-35-17 1,17 0 15,53 0 126,-35 18-126,18-18-31,0 18 15,-1-1-15,19 1 16,-19 0 0,1-18-16,0 0 15,-1 17 1,1-17 0,-1 0-1,1 0-15,-18 18 16,18-18-1,-18 18-15,17-18 16,1 0 0,0 17-16,-1-17 15,1 0 17,0 18-17,-1-18 1,-17 35-1,18-35-15,-1 0 16,1 0 15,17 18-15,-17-1 0,35 1-16,-18-18 15,1 18 1,-36-1-1,17-17-15,18 0 0,-35 18 16,18-18-16,0 0 16,-1 0-1,1 0 1,0 35 15,17-35 0,-17 0 79</inkml:trace>
  <inkml:trace contextRef="#ctx0" brushRef="#br0" timeOffset="117535.0024">21096 6844 0,'0'18'218,"0"34"-218,0-16 16,0 52-16,0-35 16,0 17-16,0-17 15,-18-17-15,18 87 0,0-105 16,-17 17-16,17 36 16,0-36-1,0-18 1,0 1-16,0 0 15,0-1 17,0 1-1,0 0 0,17-18 32,1 0-32,0 0-15,-1 0-16,1 0 31,0 0 0,-1 0 0,19 0-15,-19 0 15,18 0-15,1 0 15,-19 0-15,1 0 15,0 0-15</inkml:trace>
  <inkml:trace contextRef="#ctx0" brushRef="#br0" timeOffset="118784.6949">20867 7320 0,'35'0'203,"0"0"-203,1 0 15,-1 0-15,-17 0 16,-1 18-16,1-18 0,17 0 16,36 0-1,-54 0-15,1 0 16,0 0-1,-1 0 1,1 0 0,-1 0 31,1 0-32,-18 17 16</inkml:trace>
  <inkml:trace contextRef="#ctx0" brushRef="#br0" timeOffset="121558.5938">21431 7832 0,'0'-18'235,"18"0"-235,-18 1 15,18-19 1,-18 1-1,17 35-15,-17-17 0,0-1 16,0 0 0,0 1 46,0-1-31,0 53 219,-17-35-234,17 36 0,0-19-1,0 1 17,0-1-1,-18-17 0,18 18-15,-18 17-16,1 1 15,17 17 1,-18-18-16,0 35 0,18-34 16,0-19-1,-17 1-15,-1-18 31,18 18-31,-18-18 32,18 17-17,18-17 188,0 0-187,-1 0-16,19 0 16,-1 0-1,-17 0-15,-1 0 16,1 0-16,-1 0 16,19 0-16,-19 0 0,1 0 15,17 36-15,-17-36 16,17 0-1,-17 0 1,-1 0 0,1 0 46,-18 17-15</inkml:trace>
  <inkml:trace contextRef="#ctx0" brushRef="#br0" timeOffset="124037.9061">23671 6932 0,'18'0'203,"-18"18"-188,0-1 32,0 19-31,18-36-16,-18 17 15,17-17 1,-17 18-16,0 0 16,0-1 15,18-17 0,-18 18-31,18 52 31,-1-34-31,18-19 16,-35 1 0,0 0-16,0-1 62,18-17 32,0 0-63,-1 0 0,-17-17 16,18 17-47,-18-18 16,18 18-16,-18-18 16,0 1-1,35 17 1,-35-18-1,18 18 1,-18-18 31,17 18-31,-17-17-1,18 17 1,-18-18 31,0 0-16</inkml:trace>
  <inkml:trace contextRef="#ctx0" brushRef="#br0" timeOffset="125852.9249">23566 7091 0,'17'-18'203,"1"18"-187,-1-17-16,19-1 16,17 18-1,-36 0 1,1 0-16,0-18 16,-1 18 15,1 0-16,-1 0 1,1 0 0,0 0 15,-1 0 0</inkml:trace>
  <inkml:trace contextRef="#ctx0" brushRef="#br0" timeOffset="128091.7788">24077 7161 0,'0'18'406,"0"0"-374,0-1 30,-18 19-46,1-36-1,-1 35 1,18-18 0,-17-17-1,17 18 1,-18-18-1,18 18 1,-18-18 0,18 17-1,-35-17 32,35 18-31,-18 0-1,18-1 1,0 1 0,0 0-1,0-1 32,0 1-16,0 0 1,36-18 15,-19 0-32,1 0-15,0 0 16,-1 0-1,1 0 1,-1 0 0,1 0-1,0 0 1,-1 0 15,1 0-15,0 0 15,17 0-15,-17 0 124</inkml:trace>
  <inkml:trace contextRef="#ctx0" brushRef="#br0" timeOffset="130053.9964">26705 7214 0,'0'18'187,"0"35"-171,0-18-16,0 0 15,0-17-15,-17 0 16,17-1-16,0 1 16,0 17-16,0-17 15,-18 35-15,18-18 16,0-17-1,0-1-15,0 1 16,0 0-16,0-1 16,0 1-16,0 0 15,0 17 1,0-18-16,0 36 16,0-35-16,0 0 15,0 17-15,0-17 16,0-1-1,0 18-15,0-17 16,18 0 31,-18-1-31,17-17 30,1 0-46,0 0 16,17 0 0,-18 0-16,19 0 15,-19 0-15,1-17 16,0 17 0,-1 0-16,1 0 31,0 0-16,-1-18-15,1 18 16,-1 0-16,-17-18 16,18 18 15,0 0-15,-1 0 15</inkml:trace>
  <inkml:trace contextRef="#ctx0" brushRef="#br0" timeOffset="131483.7741">26511 7585 0,'36'0'140,"16"0"-124,-16 0-16,-1 0 16,-17 0-1,-1 0 1,1 0 31,0 0 0</inkml:trace>
  <inkml:trace contextRef="#ctx0" brushRef="#br0" timeOffset="134576.6663">27199 7849 0,'18'0'172,"-1"0"-157,1 0-15,0 0 16,-1 0-1,1 0 1,-18 18 0,18-18-16,-1 18 15,1-1 1,-18 1 0,0-1-16,18-17 15,-18 36 1,0-19-1,0 1 32,0 0-31,0-1 0,0 1-1,-18 0-15,0-18 16,-17 35-16,17-35 15,1 18-15,-1-18 16,0 0 0,1 0-1,-1 0 48,1 0-32,34 0 94,1 0-78,-1 0-31,1 17-1,0-17-15,-1 18 0,1-18 16,0 17-1,17 1 1,-17-18 0,-18 18-1,17-18 1,-17 35-16,18-35 0,-18 18 16,17 17 15,19-17-31,-19-1 0,-17 1 15,0-1-15,0 1 16,0 0 0,0-1 31,0 1-16,-35-18 0,17 18-15,1-1-1,-1 19-15,1-36 16,-54 35 0,36-18-1,17-17 1,0 18-16,1-18 15,-1 0-15,1 18 16,-19-18 0,19 0-1,-1 0-15,0 0 32,-17 0-32</inkml:trace>
  <inkml:trace contextRef="#ctx0" brushRef="#br0" timeOffset="136794.6174">28945 6703 0,'0'17'219,"0"1"-204,0 0 1,18-18 15,-18 17 1,18-17-32,-1 0 15,19 18-15,34 0 16,-52-18-1,-1 0-15,-17 35 16,18-35 0,0 0-1,-1 0-15,1 0 16,0 0-16,-1 0 16,1 0 46,0-18-15,-18 1 15,0-1-30</inkml:trace>
  <inkml:trace contextRef="#ctx0" brushRef="#br0" timeOffset="138707.2072">29016 6385 0,'0'18'188,"0"0"-173,0-1-15,0 1 31,0-1-31,0 19 32,18-19-17,-18 1-15,0 17 16,17-35-16,-17 36 16,18 16-16,-18-34 15,0 0 16,0-1-15,0 19 0,0-1-1,18-35-15,-18 53 0,17-35 16,-17-1 15,0 1-15,0-1 46,18-17-30,-1 0-1,1 0 16,0-35-47,-18 18 15,35-19-15,-17 36 16,-1-70-16,36 52 16,-18 0-1,-35 1 1,18 17-1,0 0 17,-18-18-17,17 18 1</inkml:trace>
  <inkml:trace contextRef="#ctx0" brushRef="#br0" timeOffset="140697.6132">28910 6615 0,'18'0'406,"-1"0"-359,1 0-16,0 0 1,-1 0 30,-17-18-46,18 18-1,0 0 32,-1 0-16,1 0 1,-18-18-1,18 18 0,-1 0 0,1 0 32,17 0 46</inkml:trace>
  <inkml:trace contextRef="#ctx0" brushRef="#br0" timeOffset="144074.6725">29527 6756 0,'0'17'172,"0"1"-125,0 0-31,0-1 15,0 1 0,18-18 63,0 0-78,-1 0 15,1 0-16,0 0 1,-1 0-16,19 0 16,-19 0-1,1 0 1,0 0 31,-1 0-32,1 0 17,-1 0 30,-17-18-31,-17 18 173,17-17-189,0-1 16,0 0 32,0 1-32,0-1 47,0 36 172,-18-18-234,18 17-16,0 1 62,-17-18-30,17 18-17,0-1 32,0 19-16,-18-36-31,18 17 47,-18 1 0,18-1-31,-17-17 31,-1 18-32,18 0 32,0 17 63,0-17-48,0-1 1,0 1-32,0 0 47,0-1-62,0 1 30</inkml:trace>
  <inkml:trace contextRef="#ctx0" brushRef="#br0" timeOffset="151235.3166">23583 8290 0,'71'0'156,"-54"0"-140,54 0-16,-53 0 0,17 0 16,0 0-16,0 0 15,1 0-15,-19 0 16,19 0-16,-19 0 16,19 0-16,16 0 15,-16-17-15,-1 17 16,18 0-1,-35 0 17,-1 0-1,18 0 0,-17 0-15,17 0-16,-17 0 15,0 0 1,-1 0 0,1 0 15</inkml:trace>
  <inkml:trace contextRef="#ctx0" brushRef="#br0" timeOffset="153631.0532">24500 8026 0,'-53'0'219,"-52"0"-203,34 0-16,53 0 15,-17 0-15,0 0 16,17 0-16,1 0 16,-1 0-1,0 0 32,-35 0-31,36 0-16,-18 0 15,-1 0-15,1 0 16,-18 0-16,35 0 16,1 0-1,-1 0 16,-17 0-15,-18 0-16,0 0 16,18 0-16,-1 0 15,-16 0-15,34 0 16,0 0 0,1 0-1,-1 0 1,0 0 15,1 0 0</inkml:trace>
  <inkml:trace contextRef="#ctx0" brushRef="#br0" timeOffset="155486.2501">24694 6844 0,'36'0'187,"105"0"-171,-124 0-16,72 0 0,-19 0 15,-17 0-15,-18-18 16,1 18-16,34 0 16,-17 0-16,18-17 15,-18 17-15,35 0 16,0-18-16,-53 18 15,1 0-15,-1-18 16,-18 18-16,1 0 0,0 0 16,17-17-16,18 17 15,-35 0 1,-1 0 0,19 0-16,-19 0 15,1 0 1,-1 0-16,1 0 15,0 0 17,-1 0 30</inkml:trace>
  <inkml:trace contextRef="#ctx0" brushRef="#br0" timeOffset="157129.2601">24853 7020 0,'71'0'188,"52"-17"-172,-52 17-16,17 0 15,0 0-15,-53 0 16,36 0-1,-36 0-15,-17 0 16,0 0 0,-1 0-1,1 0 1,-1 0 0,1 0-1,0 0 1,-1 0-16,-17 17 31,18-17-31,17 0 16,-17 0 46</inkml:trace>
  <inkml:trace contextRef="#ctx0" brushRef="#br0" timeOffset="257114.6656">18009 8643 0,'300'35'141,"53"54"-126,-106-54 1,53 18-16,0 53 0,-36-54 16,1 1-16,-18-35 15,-36 0-15,-34-18 16,87 53-16,-34-36 15,-72 36-15,19-53 0,-18 18 16,87-1 0,-140-17-16,18 0 15,-36 0-15,0 0 16,-17 0-16,17 18 16,0-18-16,-35 0 0,-35 0 15,70 0-15,-53 0 16,18 0-16,-35 0 15,70 0-15,-53 0 16,18 0-16,0 0 16,18-18-16,17 18 0,35 0 15,18 0-15,53 0 16,-53 0-16,36 0 16,-1 0-16,-17 0 15,-18 0-15,18 18 16,70-18-16,-88 18 0,71-18 15,-53 35-15,35-35 16,-36-18-16,19 18 16,-54 0-16,18-17 15,71 17-15,-53-36 16,-36 36-16,54-35 0,-36 35 16,-35-18-16,35 1 15,-71-18-15,36 35 16,-53 0-16,71-18 15,-72 18-15,54 0 16,18 0-16,-36 0 0,0 0 16,-17 0-16,-1 0 15,-17 0 1,-18 0-16,-17 0 16,0-18-1,-1 18-15,36-17 0,-17-1 16,17 0-16,35-17 15,-35 0-15,-18 17 16,71 1-16,-53 17 16,0-18-16,35 18 15,-18 0-15,36-18 0,-35 18 16,17 0-16,35 0 16,-52 0-16,17 18 15,-17-18-15,-18 18 16,-18-1-16,53 18 15,-70-35-15,17 0 0,0 18 16,36 0-16,-18-18 16,0 17-16,-18 1 15,0 0-15,18-18 16,-35 0 0,35 0-1,-18 0 1,-17 0-1,17 0 17,18 0-17,0 0-15,-36 0 0,36-18 16,0 0-16,-18 1 16,18-36-16,18 18 15,-18-1-15,-36 36 16,54-53-16,-36 36 15,1-19-15,-1 19 0,-35-1 16,18 18 0,17 0-16,-18-17 15,1 17 1,-18-18-16,0 0 16,18 18-1,-18-17 16,17 17-31,-17-18 16,0-35-16,-17 53 16,17-18-16,0 1 0,-36-54 31,-16 36-15,-1-18-16,35 53 15,18-35-15,-18 35 47,18-18-31,-17 18-1,17-18 1</inkml:trace>
  <inkml:trace contextRef="#ctx0" brushRef="#br0" timeOffset="258945.7521">28698 5415 0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26:43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19614 10813 0,'36'0'203,"-19"0"-187,1 0-16,35 0 0,-35 0 16,-1 0-1,1 0-15,-1-18 16,1 18-1,0 0 1,-1 0-16,1 0 16,0 0-1,-1 0 1,1 0 0,0 0-16,52 0 15,-35 0 1,1 0-16,34 0 0,-52 0 15,52 0-15,-52 0 16,35 0-16,0 0 16,0 0-1,17 18-15,19-18 16,-37 0-16,1 0 16,0 0-16,0 0 15,0 0-15,0 0 16,18 17-16,-1 1 15,-52-18-15,17 0 16,0 0-16,-17 0 31,0 0-15,-1 0 15,1 0 0,0 0 1</inkml:trace>
  <inkml:trace contextRef="#ctx0" brushRef="#br0" timeOffset="3143.0915">19632 11254 0,'35'0'187,"36"17"-171,-18-17-16,-36 0 0,19 0 16,17 0-16,35 0 15,0 18-15,36-18 16,-36 18-16,35-18 15,-52 17-15,17-17 0,-35 0 16,-36 0-16,36 0 16,-17 18-16,-19-18 15,1 0-15,0 0 16,35 0-16,-1 0 16,1-18-1,18 1-15,-36 17 16,-17 0-1,35 0 1,-53-18-16,17 18 16,1 0-16,0 0 15,-1 0 17,-17-18-17</inkml:trace>
  <inkml:trace contextRef="#ctx0" brushRef="#br0" timeOffset="4621.0916">19667 11571 0,'159'71'140,"-35"-36"-140,34 0 16,-140-17-16,88 52 0,-36-52 16,-34-18-16,-1 0 15,-17 0-15,17 0 16,-18 0-1,1 0-15,0 0 0,17 0 16,18 0-16,17 0 16,-52 0-16,70 0 15,-35 0-15,0 0 16,0 0-16,0 0 16,0 0-16,-18 0 0,0 0 15,1 0-15,-1 0 16,18 0-1,-35 0 1,17 0 0,-35-18-16,17 18 15,1 0-15,0 0 16,-1 0 0,1 0 15</inkml:trace>
  <inkml:trace contextRef="#ctx0" brushRef="#br0" timeOffset="6015.4208">19544 12100 0,'159'71'157,"-18"-36"-142,35 18-15,-52-35 0,-54 35 16,54-36-16,-71 1 16,-1-18-16,19 17 15,-36-17-15,36 0 16,17 0-16,-17 0 15,34 0-15,-52 0 0,-17-17 16,52 17-16,-53-18 16,0 18-1,1 0 1,-19-35-16,1 17 31,0 18 16</inkml:trace>
  <inkml:trace contextRef="#ctx0" brushRef="#br0" timeOffset="13153.2528">19632 10813 0,'53'0'297,"70"0"-281,-70 0-16,0 0 0,-35 0 15,17 0 1,-17 0 0,-1 0-1,1 0 32,0 0-16,-1 0 1,19 0-1,-19 0-16,1 0 1,0 0-16,-1 0 31,1 0-15,0 0 0,-1 0-1,1 0 1,-1 0 46,1 0-62,0 0 16,17 0 0,18 0-1,-35 0 1,-1 0-1,1 17-15,-1-17 16,19 0-16,-19 0 16,1 0-16,17 0 31,1 0-15,-1 0-1,-18 0 1,1 0 31,0 0-47,-1 0 47,1 0-32,17 0 1,-17 0-1,0 0-15,-1 0 16,1 0 0,0 0-1,-1 0 1,1 0-16,-1 0 31,1 0-15,0 0-1,-1 0 17,1 0-17,0 0 17,17 0-1,-17 0 16,-1 0-16,1 0 16,-1 0-16,1 0-15,17 0 46,-17 0 266,0 0-62</inkml:trace>
  <inkml:trace contextRef="#ctx0" brushRef="#br0" timeOffset="19096.4649">19632 11307 0,'18'0'203,"35"0"-188,-36 0-15,36 0 16,0 0-16,-18 0 16,36-18-16,-36 18 15,18 0-15,-35 0 16,35 0-16,-18-18 0,36 18 16,-1 0-1,-52 0 1,-1 0-1,1 0 1,0 0 0,17 0-1,0 0 17,-17 0-32,-1 0 15,1 0 1,0 0-16,-1 0 15,1 0-15,0 0 16,17 0-16,-17 0 16,-1 0-1,18 0 1,-17 0 15,0 0-31,-1 0 16,1 0-1,0 0-15,35 0 32,-36 0-17,1 0 17,0 0-32,-1 0 46,18 0-30,-17 0-16,0 0 16,-1 0-16,1 0 15,0 0 1,-1 0 15,19 0-15,-19 0 62,1 0-62,-1 0 15,1 0 31,0 0-15,17 0 0,-17 0 0,-36 0 781,0 0-797,1 0 32,-1 0-32,0 0 32,1 0-32,17-17-16,-18 17 1,1 0 15,-1 0-15,0 0 0,1 0-16,-19 0 15,36-18-15,-17 18 16,-19 0-16,19-18 15,-18 18-15,-18 0 32,35 0-32,0 0 15,1 0-15,-1 0 16,-17 0-16,-18 0 16,35 0-16,1 0 15,-19 0-15,19 0 16,-1 0-1,-17 0-15,-1 0 16,-16-17-16,34 17 31,-17 0-15,35-18 0,-18 18-1,0 0 1,18-18-16,-17 18 15,-1 0 1,0 0 0,-17 0-16,0 0 15,17 0-15,1 0 16,-1 0-16,-53 0 16,36 0-1,17 0 1,1 0-1,-1 0-15,1 0 16,-1 0 0,0 0-1,1-17-15,-1 17 16,0 0 0,1 0-1,-19 0-15,19 0 31,-1 0-15,1 0 15,-1 0-15,0 0 0,1 0 15,-1 0 0,18 17-31,-18-17 63,18 18-32,0 0 16</inkml:trace>
  <inkml:trace contextRef="#ctx0" brushRef="#br0" timeOffset="22566.6077">21255 11430 0,'70'0'157,"142"53"-142,-124-35-15,71 34 16,-36-52-16,1 36 16,-18-36-16,53 53 15,-89-36-15,-17-17 16,18 0-16,-36 0 0,0 0 15,0 0-15,-17 0 16,17 0 0,-17-35-16,0 35 15,17-18-15,-17 1 16,34 17-16,-34 0 16,17-18-16,-17 18 15,-18-18 1,35 18-16,1-17 15,-1 17 1,-18-35-16,1 17 16,35-17-16,-35-1 15,-1 36-15,1-53 16,0 36 0,-18-1-1,17 18-15,-17-17 16,35-1 31,-17 0-16</inkml:trace>
  <inkml:trace contextRef="#ctx0" brushRef="#br0" timeOffset="24279.7769">22789 11148 0,'18'0'172,"17"0"-157,-17 0-15,0 0 16,17 0-16,0-18 16,-17 18-16,17 0 15,-17 0-15,17 0 16,-17 0-1,-1 0 17,1 0-32,0 0 31,-1 0-15,1 0 15,-1 0-31,1 0 15,0 0 1,-1 0 31,1 0-16,-18 18 47,0-1-31,0 19-16,0-19-15,0 1-16,-18 17 16,1 1-16,-1-1 15,18-18 1,0 1-16,-35 35 16,17-35-16,1-1 15,-1 19-15,18-1 16,-18 0-16,-17 36 15,35-54 1,-18 1-16,-17 17 0,35-17 16,0-1-16,0 1 15,-18 0 1,1-1-16,17 1 62,-18-18-46,18 18 0</inkml:trace>
  <inkml:trace contextRef="#ctx0" brushRef="#br0" timeOffset="26142.8361">24183 10689 0,'-35'0'203,"17"0"-187,-17 0-16,-1 18 16,1-1-16,-18 19 0,18-19 15,-18 1-15,35 17 16,1-17-16,-1-18 16,0 53-16,1-53 15,-1 35-15,-17 18 0,17-35 16,1 35-16,-1 35 15,18 0-15,-18-35 16,18 300 0,0-265-1,0-35-15,0 53 16,0-53-16,0-18 0,36 35 16,-36-34-16,17-1 15,36-17-15,-35 17 16,-1-18-16,19 54 15,70-36-15,17 53 16,-17-35-16,53 0 0,-36-17 16,1-19-16,34 36 15,19-35-15,-1-18 16,71 53-16,-71-36 16,1-17-16,-54 0 15,1-53-15,-54 53 0,36-17 16,18-1-16,-19 1 15,-16-1-15,17-17 16,-54 17-16,54 0 16,-53-35-16,53 36 15,-71-1-15,18 0 0,35 1 16,-35-18-16,-17 17 16,-1-17-16,0 17 15,0 0 1,-17 1-16,-18-19 0,18 19 15,-1-18 1,-17-18-16,0 17 16,0 19-1,-17-89-15,-19 71 16,-16-71-16,-54 18 16,-53-71-16,-35 18 0,35 53 15,-35-36-15,88 71 16,0-35-16,36 53 15,17 17-15,-18 0 16,1-17-16,-1 0 16,-87-36-16,69 54 0,-34-36 15,-36 17-15,-53-34 16,-34-36-16,69 71 16,36-18-16,18 35 15,70 18-15,-71 0 16,36 0-16,35 0 0,-17 18 15,17-1-15,35-17 16,0 18-16,1-18 16,17 18-1,-36 17 1</inkml:trace>
  <inkml:trace contextRef="#ctx0" brushRef="#br0" timeOffset="33082.5114">19032 10477 0,'0'71'187,"-17"-53"-187,17 52 16,-18-17-16,18 0 0,0 35 15,-18 18-15,18-35 16,0-36-16,0 35 16,0 1-16,0 0 15,0-36-15,-17 18 16,17 17-16,0-34 15,0 34-15,0 1 0,0 17 16,0-18-16,0 54 16,0 123-16,0-124 15,0 18-15,0 18 16,0-106-16,0-18 16,0-17-16,0 17 0,0-17 15,0 0 1,0-1-1,0 1 1,0 0 0,0-1-1,0 1 1,0-1-16,17 1 16,-17 0-16,18-18 15,-18 35 1,0-17 15,18-1-15,-1-17-1,1 18-15,0 0 16,17-1-16,53 18 0,-35-17 16,70 0-16,-34-18 15,52 53-15,88 17 16,-53-34-16,-52 16 15,35-16-15,-53 34 16,-18-34-16,-35-19 0,17 1 16,-17-1-16,-18-17 15,-17 18-15,53-18 16,-54 0-16,19 0 16,-19 0-16,36 0 15,-35 0-15,-1 0 0,1 0 16,0 0-16,-1 0 15,1 0 1,0 0 0,-18-18 15,17 18-31,-17-17 31,18 17-31,-18-18 16,35-52-16,18-1 15,-18 18-15,-17 0 0,0 36 16,17-19-16,-35 19 16,35-36-16,-17 35 15,17-35-15,-17 36 16,17-36-16,-35 17 16,18 19-16,-1-19 0,1-16 15,-18 34-15,0-35 16,0 35-16,18 1 15,-18-36-15,0 18 16,0-1-16,35-34 16,-35-19-16,0 19 0,0 17 15,0-35-15,0 35 16,0 0-16,0-18 16,-18 19-16,18 16 15,18-52-15,-18-18 16,0 53-16,0 0 15,0-52-15,0 69 0,0-17 16,0 0-16,0 18 16,0 0-16,0 17 15,0-35-15,0 0 16,0 36-16,0-19 0,-18-52 16,18 35-16,-17 18 15,17-35-15,0 34 16,0 1-16,-18 0 15,18-18-15,0 35 16,0-17-16,0 17 16,0-17-1,-18 17-15,18 1 16,0-1-16,-17-17 16,-1-1 30,18 19-14,-18 17-1,1 0-15,-1 0-1,0 0-15,1-18 16,-19 18-16,-16-17 15,-19 17-15,36-18 0,-53 18 16,17-18-16,36 18 16,-53 0-16,70 0 15,-17 0-15,-1 0 16,-34 0 0,17 0-1,35 18-15,-35-18 0,0 0 16,36 0-16,-54 18 15,36-18-15,17 0 16,-35 0-16,0 0 16,18 0-16,0 0 15,0 0-15,-1 0 0,1 0 16,0 0-16,17 0 16,0 0-16,-52 0 15,-1 17 1,54-17-16,-36 0 0,0 0 15,35 0-15,-17 0 16,-53 0-16,70 0 16,1 0-16,-19 0 15,19 0-15,-19 0 16,19 0-16,-1 0 16,0 0-16,1 0 0,-1 0 15,-17 0-15,17 0 16,1 0-1,-1 0 1,-17 0 15,17 0-15,18-17 0,-18 17 15,1 0-16,-1 0 17,0 0-17,1 0 17,17 17-17,-18 1 1,18 17 15,-17-35-31,17 18 0,0-1 16,-18 1-16,18 0 15,0 17-15,-18 0 16,18 1-16,-17 16 16,17-34-16,-18 0 15,18-1-15,-18 1 0,18 17 16,0-17-16,-17 17 15,17 0-15,0-17 16,0 17-16,-36 1 16,36 17-16,0-1 15,0-16-15,0 34 0,0-52 16,0 35-16,0 35 16,0-70-16,0 35 15,-17 0-15,17-1 16,0-16-16,0-1 15,-18-17-15,18-1 0,0 36 16,-17-35-16,17 35 16,0 17-16,0-34 15,0 34-15,0-17 16,0 18-16,0-54 16,0 71-16,0-35 0,0-35 15,0 70-15,0-35 16,0 18-16,0-18 15,0-36-15,0 19 16,0 16 0,0-34-1,0 0-15,0-1 0,0 1 16,0 0-16,17 17 16,-17-17-16,0 17 15,0-18-15,0 1 16,0 0-16,0-1 15,0 1 17,0 0-17,0-1 1,18 1 0,-18 0-1,35-18 1,-35 17-1,0 1 1,18-1-16,17 36 16,-17-17-16,17 34 0,18 36 15,-36-106-15,19 35 16,-36-17-16,17 0 16,1-1-1,-18 1-15,18-18 0,-18 18 16,35-1-16,-35 1 31,18-18-31,-1 0 31,1 0 1,-1 0 30,36 0-62,-17 0 0,-1 0 16,71-35-16,-71 35 15,0 0-15,36-36 16,-36 36-16,36-17 16,-1-1-16,18 18 15,1 0-15,-19-18 0,18 18 16,-17-17-16,52 17 15,-70 0-15,18 0 16,17 0-16,-35 0 16,53 0-16,-53 0 15,0 0-15,0 0 0,-36 0 16,1 0-16,0 0 31,-1 0-15,-17-18-1,18 18 1,-1 0 15,1 0 1,0 0 14,-1 0-46,1 0 16,17 0-16,18-18 16,-35 18-16,35 0 0,-18 0 15,0 0-15,1 0 16,-19 0 0,1 0-1,0 0-15,-1 0 16,18 0 15,-17 0 16,-18-17-31,0-18-1,0 17 1,0 0-16,0 1 15,0-36-15,0 17 16,0 1-16,0-18 0,0-35 16,0 35-16,18-17 15,17-54-15,-35 71 16,18-53-16,-1-88 16,-17 141-16,0-35 15,0-35-15,0-1 0,18 71 16,-18-70-16,0 88 15,0-18-15,0 35 16,0-53-16,0 54 16,0-36-16,0-18 15,0 36 1,0-18-16,0 0 0,0 18 16,-18-36-16,18 54 15,0-71-15,0 52 16,-17-17-16,17 0 15,0 36-15,0-1 0,0 1 16,0-1-16,0 0 16,0 1-1,-18-19-15,18 19 16,0-36 0,0 35-16,-18-17 15,1 0-15,17 17 31,0 0-31,-18 18 16,18-17 15,-18 17 1,18-18-32,-17 18 31,-1 0 47,1 0-16,-1 0-30,0 0 30,18-18-46,-17 18-1,17-17 17,-18 17-1,0 0 0,1 0 0,17-18 1,0 0 30,-18 18-46,0 0 15,1 0-15,-1-17-1,-35-1-15,18 18 0,0-17 16,-1 17-16,-17-18 16,36 18-16,-18 0 15,-54-18-15,36 18 16,18 0-16,-53-17 15,35 17-15,0 0 0,-17-18 16,34 18-16,-17 0 16,-35 0-16,53-18 15,-18 18-15,-18 0 16,19 0 0,34 0-16,-35 0 15,35 0-15,1 0 0,-1 0 16,0 0-16,-17 0 15,17 0-15,-17 0 16,-18 0 0,18 0-16,-18 0 15,18 18-15,-18-18 16,35 0-16,-17 0 16,17 0-16,-17 0 15,17 0-15,-17 0 16,18 0-16,-1 0 31,0 0-15,1 0-1,17 18 17,-18-18-1,18 35-31</inkml:trace>
  <inkml:trace contextRef="#ctx0" brushRef="#br0" timeOffset="38747.5997">21343 12347 0,'18'71'219,"-1"17"-204,19 35-15,17 1 0,-36-54 16,18-17-16,18 18 15,-53-53-15,0 17 16,18-18 0,-18 1-1,18-18-15,-18 35 32,17-17-17,36 0-15,0-1 16,53 36-16,-88-53 15,34 53-15,-16-35 0,17-1 16,-36-17-16,36 18 16,-17 0-16,69-1 15,1 19-15,35-19 16,0 36-16,-88-35 16,88 17-16,-52-35 0,34 0 15,-88 0-15,18 0 16,35 0-16,-70 0 15,17 0-15,-17 18 16,17-18-16,18 0 16,0 17-16,0-17 0,-18 0 15,-17 0-15,17 0 16,18 0-16,-35 0 16,-1 0-16,19 0 15,-1 0-15,18-17 16,0-19-16,0 19 0,17-36 15,-17 18-15,0-1 16,-35 36 0,17-35-16,-17 0 15,-1 35-15,19-35 16,-19 17-16,19 0 16,-19 1-16,1-1 15,-1 0-15,-17 1 16,0-1-16,18 18 15,0-18-15,-18 1 16,0-1 0,17 18-16,19-18 15,-36 1-15,0-1 32,17 18-17,-17-17 1,0-1 15</inkml:trace>
  <inkml:trace contextRef="#ctx0" brushRef="#br0" timeOffset="40375.8266">23883 12947 0,'53'0'172,"35"18"-156,-35-1-16,0 1 15,18-18-15,-36 0 16,35 17-16,1-17 16,-36 0-16,0 0 0,-17 0 15,35 0-15,-35-17 16,-1 17-16,1 0 31,0 0-15,-1 0 31,-34 35 62,-54 71-93,53-71-1,-52 18-15,70-35 16,-35-1-16,-1 36 15,19-35 1,17 0-16,-36-1 31,19 1-31,17 0 16,-18 17 0,0-18-16,18 1 15,-17-18 1,17 18-16,0-1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30:27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9719 9807 0,'71'0'172,"17"18"-172,-18-18 15,54 17-15,-89-17 16,18 18-16,18 0 15,-36-18-15,0 0 16,-35 17-16,18-17 16,17 0-1,-17 0 1,-1 0 15,1 0-15,0 0 62,-1 0-62,18 0 15,-17 0-16,17 0-15,-17 0 16,0 0 0,-1 0-1,1-17 1,0 17 0,-1 0 15,1 0 0,0 0 32,-1 0-32</inkml:trace>
  <inkml:trace contextRef="#ctx0" brushRef="#br0" timeOffset="9327.1249">17163 9772 0,'0'106'250,"0"-18"-250,-18-17 16,18 17-16,-18 18 16,18-71-16,0-18 0,-17 1 15,17 17-15,0-17 31,0-71 141,0 18-172,0 17 16,17-17-16,1-18 0,-18 35 16,0-17-16,0 0 15,18 35 1,-18-18-1,0 1 1,17-1 0,-17 0-1,18 18 17,-18-17-32,0-1 31,18 0-16,-1 1 1,-17-1 0,0 0-1,18 18 1,-18-17-16,35 17 16,-35-18 46,18 18-62,-1 0 31,1 0 1,0 0 14,-1 0 1,-17 18 78,0-1-15,0 1-63,0 0 31,0-1-31,0 1 15,0 0-31,0-1 1,0 1-17,0 0-15,0-1 16,0 1 31,36-18-32,-36 17 1,0 1 15,0 0-15,0-1-1,0 1-15,0 17 16,17-17 15,-17 0 1,0-1 30,0 1-31,0-1 1,0 1-1,0 0 47</inkml:trace>
  <inkml:trace contextRef="#ctx0" brushRef="#br0" timeOffset="11034.2383">17780 9666 0,'0'35'219,"0"54"-219,0 34 0,0-35 15,0 0-15,-18-35 16,1-17-16,17 17 16,0-36 15,0 1 0,0-1 16</inkml:trace>
  <inkml:trace contextRef="#ctx0" brushRef="#br0" timeOffset="11924.8562">17745 10513 0</inkml:trace>
  <inkml:trace contextRef="#ctx0" brushRef="#br0" timeOffset="12867.564">18486 9984 0,'70'17'172,"54"1"-156,-19 35-16,-16-36 16,-19 19-16,-17-1 0,35-17 15,-70-18-15,17 0 16,-17 0-16,17 0 15,-17 0-15,-1 0 32,1 0-17</inkml:trace>
  <inkml:trace contextRef="#ctx0" brushRef="#br0" timeOffset="14069.1847">18433 10231 0,'70'0'172,"18"35"-172,-35-18 15,0-17-15,-35 18 16,17-18-16,0 0 15,-17 18 1,17-18 0,-17 0-16,17 17 15,-17-17 1,0 0 0,17 0 15,-35 36-16,17-36-15,1 0 16,0 0 15,-1 0-15,-17 17-16</inkml:trace>
  <inkml:trace contextRef="#ctx0" brushRef="#br0" timeOffset="15939.3106">20073 10001 0,'0'18'203,"0"35"-203,0 0 16,0-36 15,0 1 0,0 17-15,0-17-1,0 0 1,0-1 0,0 1 15,0-36 63,35-88-94,1-17 15,-1 70-15,0-18 16,-17 71-16,-1-53 16,19 18-16,-19 35 0,-17-17 15,18-19-15,-18 19 16,0-1-1,18 18 1,-18-18-16,17 18 31,1 0 1,0 0-1,-1 0 0,1 0 32,-18 18-63,0 0 15,17-18-15,-17 35 16,18-35-16,-18 18 15,0 17 1,18-18-16,-18 1 16,17 17-1,19-35 1,-36 18-16,0 0 16,0-1-16,0 1 15,17 70-15,-17-70 16,0 35-16,18 17 15,-18-17-15,0-18 16,0-17-16,0 17 16,0-17-1,0 0-15,0-1 16,0 1 31,0 0 0</inkml:trace>
  <inkml:trace contextRef="#ctx0" brushRef="#br0" timeOffset="16921.0876">21078 10195 0</inkml:trace>
  <inkml:trace contextRef="#ctx0" brushRef="#br0" timeOffset="18597.8111">21519 9790 0,'0'35'187,"18"18"-171,-18 53-16,0-89 16,0 54-16,0 17 0,0-35 15,18 70-15,-18-52 16,0-18-16,0-36 15,0 19 1,0-19 0,0-70 140,0-105-156,0 52 0,17 53 16,-17 35-16,0 1 15,18-19 1,-18 19-1,18-18-15,-1 35 32,-17-18-32,0 0 15,0 1 1,71-19 0,-36 1-16,-17 17 15,-1 1-15,1 17 0,17-36 16,1 1-16,-1 18 15,-35-1 1,35 0-16,-17 18 16,35-17-16,-36 17 15,1 0 32,0 0-31,-1 0 15,-17 17-15,0 1-1,36 0 1,-19 34-16,-17 1 16,18-35-16,-18 35 15,0-35 16,0-1-31,0 1 16,0 0 0,0-1-1,0 1-15,0-1 32,0 1-17,0 17 1,0-17-16,0 0 15,0 17 1,0-17 31,17 17-47,1-18 16,0 160-16</inkml:trace>
  <inkml:trace contextRef="#ctx0" brushRef="#br0" timeOffset="19864.29">22754 10054 0,'53'0'172,"0"0"-157,35 0-15,-35 18 16,-35-18-16,35 0 16,0 0-16,-36 0 15,1 0-15,-1 0 0,19 0 16,-1 0-16,-17 0 16,-1 0-1,1 0 1,17 0-1,1 17-15,-19-17 16,1 0 0,-1 0 15,1 0 16</inkml:trace>
  <inkml:trace contextRef="#ctx0" brushRef="#br0" timeOffset="22216.3324">23513 10354 0,'17'-18'234,"-17"1"-234,18-1 16,0-17 15,-1 17-31,-17 1 16,18-1 0,-18 0-16,0-17 15,35-18 1,-17 35-16,-18-17 15,17 0-15,1-36 16,0 36-16,-1-36 0,-17 54 16,18-18-16,-18-1 15,0 19 1,18 17 0,-18-18-16,0 0 15,0 1 48,0-1-32,17 18 0,-17-18-31,0 71 94,-17 71-78,-1-89-16,18 36 0,0-54 15,0 36 1,0 0-1,0-35-15,0-1 16,0 36-16,0-17 16,0-19-16,0 1 0,0 52 15,0-52 1,0 0 0,0-1-16,0 19 15,0-19 1,0 19-1,0-1 1,0-18 0,0 1-16,0 17 15,0 1 1,0-19-16,-18 19 0,18-19 16,0 1-16,0 0 15,-17-1-15,17 1 16,-18-18-1,18 17 1,-35 1 0,-36 17-1,1 18-15,17-35 16,-18 0-16,36-1 16,0 1-16,17-18 15,0 0-15,1 0 31,-1 0 1,18-18 30,18 18 1,-1 0-48,1-17 1,0 17-16,17 0 16,-17 0-16,-1 0 0,18 0 15,-17 0-15,35 0 16,-18 0-16,-17 0 15,35 0-15,-36 0 16,1 0-16,0 0 16,-1 0-16,1 0 0,17 0 15,-17 0 1,0 0 0,-1 0-16,1 0 15,-1 0-15,1-18 16,0 18-16,-1 0 15,1 0 17,0 0-32,-1 0 15,1 0 1,0 0 0</inkml:trace>
  <inkml:trace contextRef="#ctx0" brushRef="#br0" timeOffset="24072.4002">21590 9260 0,'0'53'188,"0"-17"-188,-18-1 15,1 18-15,-1-36 16,0 19-1,18-19-15,0 1 0,-17 35 16,17-18-16,0 18 16,-18-35-16,18 17 15,-35 36-15,35-54 16,0 18-16,0 1 0,0-19 16,0 1-16,0 0 15,-18-1-15,18 1 16,0 0-1,0-1 1,0 19 0,0-1-1,0-18-15,0 1 16,18 53-16,0-71 16,-18 17-16,17 19 15,1-19-15,-1 54 16,-17-36-16,36 18 0,-19 17 15,54 1-15,-18 70 16,-36-141-16,1 35 16,0 1-16,17-19 15,-17-17 1,-1 36-16,1-36 0,-18 35 16,18 0-1,-1-35-15,-17 18 16,18-18-1,-1 17 1,1 1 0</inkml:trace>
  <inkml:trace contextRef="#ctx0" brushRef="#br0" timeOffset="25508.6874">24183 9084 0,'18'53'219,"34"17"-203,-16 1-16,70 17 15,-36 18-15,-17-35 16,53 17-16,-18 35 16,0 18-16,-17-17 0,-36 70 15,0-53-15,-17-18 16,0 1-16,17-18 15,-35-36-15,18 19 16,-18-37-16,0-16 0,0-19 16,0 1-16,0 0 15,0-1 1,0 1 0,-18-18 15,18 35-16,-18-35-15,18 18 16,-17 17 0,-1-35-16,0 18 15,1-18 1,-1 0 15</inkml:trace>
  <inkml:trace contextRef="#ctx0" brushRef="#br0" timeOffset="26624.9403">25506 9225 0,'0'35'172,"0"18"-156,0 53-16,0-53 15,0 53-15,0-36 16,0 89-16,0-106 16,0 18-16,0-54 15,0 36-15,0-35 0,0 17 16,-18 0-16,18 1 15,-17-1-15,17-17 16,0 35-16,-18-18 16,18-18-16,0 1 47,0 0-16</inkml:trace>
  <inkml:trace contextRef="#ctx0" brushRef="#br0" timeOffset="27534.4025">25418 11042 0</inkml:trace>
  <inkml:trace contextRef="#ctx0" brushRef="#br0" timeOffset="27763.0026">25418 11042 0</inkml:trace>
  <inkml:trace contextRef="#ctx0" brushRef="#br0" timeOffset="44612.1801">20038 10901 0,'176'0'140,"71"35"-140,-123 18 16,52-18-16,0 53 16,-123-70-16,71 17 15,-54-17-15,1-18 16,-1 18-16,1-18 16,35 35-16,17-17 0,-17 70 15,18-71-15,-1 1 16,-52 0-16,-18 17 15,-1-35-15,37 35 16,-72-35-16,19 18 16,52 17-16,-71-35 15,54 0-15,-1 0 0,-17 18 16,0-1-16,-17-17 16,17 0-16,-18 0 15,0 0-15,36 0 16,-18 0-16,-1 0 0,1 0 15,0 0-15,35 18 16,-70-18-16,35 0 16,-18 18-16,54-1 15,-37-17-15,-16 18 16,87 0-16,-70 17 16,35-17-16,-17-1 0,-54-17 15,54 18-15,-18-18 16,-35 17-16,52-17 15,1 18-15,17-18 16,18 18-16,-71-1 16,88 1-16,1 17 0,-53-17 15,-1 0-15,1-1 16,-54-17-16,36 18 16,0-18-16,-18 0 15,1 0-15,-19 0 0,36 0 16,-35 0-16,-1 0 15,1 0 17,0 0-1</inkml:trace>
  <inkml:trace contextRef="#ctx0" brushRef="#br0" timeOffset="45859.5645">21255 11606 0</inkml:trace>
  <inkml:trace contextRef="#ctx0" brushRef="#br0" timeOffset="65634.4562">16351 15593 0,'53'17'203,"18"1"-188,-18-18-15,52 35 16,-52-35-16,53 36 16,-18-36-16,-17 35 15,-18-35-15,-35 35 0,17-35 16,-18 0-1,-17 18 1,18-18-16,0 0 16,-1 0-16,19 0 0,-19 0 15,1 0-15,17 0 16,0 0 0,1 0-16,-1-35 15,-17 35-15,17 0 16,-17 0-16,17 0 15,0 0-15,-17 0 0,17 0 16,-17 0-16,17 0 16,-17 0-16,-1 0 15,19 0-15,-1 0 16,0-18-16,18 18 16,0-18-16,0 18 0,35 0 15,-35-17-15,17 17 16,-17 0-16,53 0 15,-53 0-15,0 0 16,18 0-16,-1 0 0,1 0 16,-54 0-16,54 0 15,-53 0-15,17 0 16,-18 0-16,1 0 16,0 0 30,-1 0-14,1 0 15,0-18-32,-1 18 1,1-18-16,17-17 15,-35 17-15,18-17 16,0-18-16,-18-70 16,0 70-16,0 0 15,0 35 1,0 1-16,0-1 16,0-17-16,-36-53 15,36 17-15,-35-70 0,17 70 16,-17-87-16,17 105 15,1-53-15,-1 35 16,18-52-16,-18 123 16,18-36-16,0 19 15,0-1 1,-17 1 15,17-1 0,-18 18-15,18-18 0,-17 18 77,-54 0-77,-35-17 0,-17 17-16,70 0 0,-71 0 15,1 17-15,-1-17 16,36 0-16,18 18 16,17-18-16,17 0 15,1 0-15,-18 0 16,0 0-16,-17 0 0,-1 0 15,-17 0-15,17 0 16,19 0-16,-1 0 16,0 0-16,-35 0 15,52 0-15,-17 0 16,18 0-16,0 0 16,17 0-16,0 0 15,1 0 1,-1 0-16,-17 0 15,0 0 1,17 0-16,0 0 31,1 0-31,17 35 16,-36-35 0,19 0-1,17 18 16,-18-18-15,18 17 0,-35 36-1,35 18-15,-18-18 0,1-18 16,-1 89-16,-17-54 16,35-17-16,-18 35 15,0-35-15,18 35 16,-17-35-16,17-35 15,0 35-15,0-35 16,0-1 15,0 1 1,0-1-1,0 1 31,0 0-15,0 35-47,17 0 16,1-1-16,17 19 15,-35-53-15,18 17 0,-18-17 16,0-1 0,0 1 15,18-1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32:24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13476 0,'52'-18'219,"-16"18"-203,52-17-16,-35 17 15,35-18-15,-17 18 0,-18 0 16,-18-17-16,0 17 16,0 0-16,1 0 15,-19 0 1,19 0-16,16 0 16,-16 0-1,-19 0-15,1 0 16,17 0-16,-17 0 15,17 0 1,1 0-16,-19 0 16,1 0-16,-1 0 0,1 17 15,17 1 1,-17-18 0,17 0-1,-17 17-15,0-17 16,-1 0-16,1 0 0,-1 0 15,36 18-15,-35-18 16,17 0-16,-17 18 16,17-18-16,36 0 15,-18 0 1,-36 0-16,36 0 16,-35 17-16,0-17 0,34 0 15,-52 18-15,53-18 16,-35 0-16,17 0 15,1 0-15,-1 0 16,0 0 0,-35 18-16,18-18 0,-1 0 15,1 0-15,0 0 16,-1 0-16,1 35 16,0-35-16,-1 0 15,1 0 1,-1 0-16,1 0 15,17 0 1,-17 0 0,-18-18-1,18 18-15,-1 0 16,1 0-16,0 0 16,17 0-1,0-17 1,-17 17-1,-1 0 1,1 0-16,0 0 0,17 0 16,-17 0-16,-1 0 15,19 0 1,-1 0 0,-18 0-1,1 0-15,0 0 16,-1 0-1,1 0 17,0 0-17,-1 0 17,19 0 14,-54 0 64,0 0-63,1 0 0,-1 0-16,0 0-31,-17 0 15,0-18 1,-18 18 0,35 0-1,1-18-15,-1 18 16,-17 0 0,17 0-16,0 0 15,1-17 1,-1 17-1,1 0-15,-19 0 16,19 0-16,-1 0 0,0-18 16,-17 18-16,-36 0 15,54 0 1,-18-18 0,17 18-1,0 0-15,1 0 0,-1 0 16,18-17-16,-35 17 15,35-18 1,-36 18-16,-16 0 31,34 0-15,0 0-16,1 0 16,-1 0-1,0 0-15,1 0 16,-1-17-16,0 17 15,-17 0-15,18 0 16,-19-18-16,1 18 16,17 0-1,1-18 1,-1 18 0,-17 0-1,-18 0 1,35 0-1,-17 0 1,17 0 0,1 0-16,-1 0 15,0 0 1,1-17-16,-1 17 16,0 0-1,-17 0 1,18-36-1,-19 36 1,-17 0 0,36-17-1,-1 17-15,-35 0 16,18 0-16,-18 0 16,18 0-16,-18 0 0,0 0 15,18 0-15,-54 0 16,36 0-16,1 35 15,-1-35-15,17 0 16,1 0-16,17 0 0,-34 0 16,34 0-16,0 0 47,1 0-32,-1 0 48</inkml:trace>
  <inkml:trace contextRef="#ctx0" brushRef="#br0" timeOffset="10301.6526">11412 13600 0,'53'17'266,"0"1"-266,18-1 15,-54-17-15,36 0 16,18 18-16,-54 0 15,36-18-15,-17 0 16,34 0 0,-34 0-16,16 0 0,19 0 15,-18 0-15,-18 0 16,36 0-16,-18 0 16,0 0-1,-36 0-15,18 0 16,-17 0-16,0 0 0,17 0 15,-17 0-15,-1 0 16,36 0-16,-35 0 16,17 0-16,36 0 15,-36 0-15,0 0 16,36 0-16,-36 0 0,18-18 16,18 0-16,-19 18 15,-16 0-15,52 0 16,-17 0-16,-19 0 15,37 0-15,-54 0 16,35 0-16,-17 0 0,0 0 16,0 0-16,18 0 15,-36 18-15,-17-18 16,70 0-16,-53 18 16,-17-18-16,-1 0 15,1 0-15,17 0 16,-17 0-1,0 0 1,-1 0 47,1 0-32,0 0-16,34 0 1,-16 17-16,-19-17 16,54 0-16,-18 0 15,-18 0-15,-17 36 16,-1-36-16,19 0 16,-19 0-16,1 0 0,17 0 15,36-18 1,-54 18-16,36 0 15,-35 0-15,0 0 16,35 0-16,-18 0 16,-18 0-1,1 0-15,0 0 16,17 0 31,-35-18-32,18 18 1,-18-17 125,0-1-110,0 0 0,0 1 0,0-1-15,0-17 15,0 17-31,17 18 16,1-53-16,-18 18 0,0 0 16,18 0-16,-18 17 15,0 0-15,0 1 16,0-19-16,17 19 15,-17-1-15,0-17 16,0 0-16,18-1 0,-18 1 16,0-36-16,0 18 15,35 1-15,-35 16 16,0 19-16,0-36 16,0 35-16,18-17 15,-18 17-15,0-17 16,0 0-1,0 17 1,0 0-16,0 1 16,0-1-16,17 0 15,-17-17-15,18 18 16,-18-1-16,18-17 16,-18 17-16,17-53 15,-17 54 1,18 17-1,-18-18-15,0 0 63,-18 18-32,18-17-15,-17 17 31,17-18-32,-18 18 1,18-35 0,-18 35 30,1-35-30,-36 17-16,35-17 16,1 35-1,-1 0-15,18-18 16,-18 18 0,1-18-16,-1 18 15,18-17 1,-18 17-16,1 0 31,-19 0 32,19 0-63,-1 0 15,-17 0 1,-36-18-16,36 18 0,17 0 15,-52 0-15,17 35 16,-71-17-16,89 0 16,-18-18-16,-35 17 15,18 1-15,-1 0 16,18-1-16,0 1 0,0 0 16,18-18-16,-18 35 15,-18-18 1,36 1-16,0-18 15,0 18-15,17-18 16,-35 0-16,35 0 0,1 0 16,-18 0-16,-1 0 15,19 0-15,-19 0 16,19 0-16,-36 17 16,0-17-16,35 0 15,-17 0-15,17 0 0,1 0 16,-19 0-16,-34 0 15,17 0 1,18 0 0,-1 0-16,-17-17 15,36 17-15,-36-18 0,35 18 16,1 0-16,-19-18 16,19 18-16,-36 0 15,35 0-15,1-35 16,-19 35-16,19 0 15,-19-17-15,19 17 0,-19 0 16,19 0-16,-54 0 16,36-18-16,-18 18 15,35-18-15,-52 18 16,17-17-16,0 17 16,0-18-16,35 18 0,-17 0 15,0-18 1,17 18-16,-17 0 15,0 0-15,-1 0 16,19 0 0,-36 0-16,35 0 15,-17 0 1,0 0 0,-18 0-16,35 0 31,0 0-31,18 18 125,0 0-94,0-1-15,0 1-1,0 17 17,0-17-17,18-1 1,-18 1-16,0 0 15,18-1-15,-1 36 16,-17 0-16,0-35 16,0 88-16,0-71 15,0 18-15,0 17 0,0 1 16,-17-18 0,17 35-16,-18-35 15,0 0-15,18 0 16,-17 0-16,17 17 15,-18-34-15,18-1 0,0 0 16,-17-17-16,17 17 16,0 0-16,0-17 15,0 0-15,0-1 16,0 1 0,0 0-1,-18-18-15,18 17 31,-18-17-15,18 18 0,-17-18 15</inkml:trace>
  <inkml:trace contextRef="#ctx0" brushRef="#br0" timeOffset="13294.6238">15628 13511 0,'141'0'188,"194"53"-188,-247-35 0,71 0 16,-71-1-16,36-17 15,-54 0-15,54 0 16,-18 0-16,35 0 15,-18-17-15,71-1 16,-88 18-16,53-18 0,-71 1 16,18 17-16,70-36 15,-140 36-15,87 0 16,-35 0-16,-35 0 16,35-17-16,-52 17 15,87 0-15,-88-18 0,18 18 16,18 0-16,-53 0 15,17 0-15,0 0 16,0 0-16,1 0 16,-19 0-1,1 0-15,17 0 0,18 0 16,0 0-16,-35 0 16,17 0-16,36 0 15,-36 0-15,-18 0 16,54 18-16,-36-18 15,-17 0-15,52 0 0,1 0 16,0 17-16,-18-17 16,17 0-16,54 18 15,-89-18-15,18 18 16,17-18-16,-52 0 16,35 0-16,-18 0 0,0 0 15,18 0-15,-35 0 16,17 0-16,-17 0 15,17 0 1,-17 0 0,-1 0 31,1 0 15,0 0-46,-18-18-16,53 0 15,-36 1 1,1 17 31,-18-18-32,35 18-15,-35-18 16,18 18-16,-1 0 0,19 0 16,17-17-16,0-1 15,-1 18-15,19 0 16,-18 0-16,18 0 16,-54 0-16,18 0 15,36-35-15,-53 35 0,17 0 16,0 0-16,-17-18 15,17 18-15,0-17 16,-17 17-16,0 0 16,17-18-16,0 0 15,-17 18 1,-1 0 0,-17-17 15,0-1 0,18 18-31</inkml:trace>
  <inkml:trace contextRef="#ctx0" brushRef="#br0" timeOffset="20802.701">18309 13264 0,'53'0'235,"0"0"-235,-18 0 15,1 0-15,-1 0 16,-18 0-16,54 0 0,-53 0 16,-1 0-1,1 0 1,0 0-16,17 0 16,18 0-1,0-17-15,-18 17 16,18 0-16,0 0 15,53 0 1,-71 0-16,-17 0 16,34 0-16,1 0 15,-35 0-15,17 0 16,-17 17 0,0-17-16,-1 0 15,1 18-15,-1-18 16,1 0-16,0 0 15,-18 18 1,17-18-16,1 0 16,17 0 31,-35 17-47,18-17 15,0 0 1,-1 0-16,19 0 15,-19 0-15,36 18 16,-18 0-16,-17-18 16,17 0-16,53 17 0,-35-17 15,18 0-15,-1 36 16,-34-36-16,34 0 16,-17 0-16,-35 0 15,17 0-15,0 0 16,1 0-16,-19 17 15,1-17 1,0 0 0,-1 0 15,1 0-15,0 0 30,-1 0-30,1 0 125,-1 0-110</inkml:trace>
  <inkml:trace contextRef="#ctx0" brushRef="#br0" timeOffset="26348.5888">5592 14993 0,'-36'0'235,"19"-18"-235,-1 18 15,-70-35-15,52 35 0,-16-18 16,52 1-16,-89 17 16,19-18-16,-18 18 15,70 0-15,0 0 16,-35 0-16,-35 0 16,71 0-16,-19 18 15,1-18-15,0 17 16,-1 1-16,1-18 15,18 18-15,-1-18 16,-17 0-16,17 0 31,18 17-15,-18-17 0,18 18-1,-35 35 1,35-35-16,-35 52 15,35-35-15,-35 36 16,17 52-16,18-34 16,-18 16-16,18-52 15,-17 53-15,17-53 16,0-18-16,0 18 0,0-35 16,0 0-1,0-1 16,0 1-15,0 0 0,53 34-1,17 1-15,-17-17 16,35-1-16,-35 18 16,53-18-16,-71-35 15,18 18-15,18-18 0,-18 0 16,0 0-16,17 0 15,18-18-15,-17 0 16,-18-34-16,0 34 16,35-17-16,-35-1 15,-18 19-15,18-1 0,-18-35 16,-17 36-16,0-1 16,17-17-16,0-36 15,0 36-15,-35 17 16,18 1-16,-18-19 15,0-34-15,0 52 16,0-53-16,0 1 16,-35-36-16,-1 88 15,-16-70-15,-1 18 16,17 34-16,1 1 16,-18 0-16,0 17 15,0 1-15,-35-19 0,53 19 16,0 17-16,-18-18 15,0 18 1,0 0 0,0 0-16,0 0 15,35 0-15,-17 0 16,17 0-16,1 0 47</inkml:trace>
  <inkml:trace contextRef="#ctx0" brushRef="#br0" timeOffset="29178.6326">6844 15011 0,'0'35'203,"-18"-17"-203,1 17 15,17 35-15,-18-34 16,0-19-16,18 1 16,-35 88-16,35-71 0,-35 18 15,35-35-15,-18 35 16,0-18-16,18 18 16,0 17-1,0-52-15,0 0 16,-17 35-16,17-18 0,0 0 15,0 0-15,0 1 16,0-19-16,0 1 16,0 35-16,0-36 31,0 1-31,0 0 31,0 17 32,17-35-1</inkml:trace>
  <inkml:trace contextRef="#ctx0" brushRef="#br0" timeOffset="31126.5338">7091 15646 0,'0'35'250,"17"-17"-250,-17 17 16,0 35-1,0-52 32,0 0-15,0-1 30,0-34 16,36-71-62,-1 35-16,0 0 0,18 0 15,-53 0-15,18 18 16,17-36-16,-35 53 16,18-17-16,-1-18 15,1 0 1,0 36-16,-18-1 0,17 0 16,1 18 15,-18-17-31,18 17 31,-1 0 78,1 35-77,0 0-17,-18 1 1,17-19 0,-17 1-1,53 17-15,-53-17 16,18-18-1,-18 17-15,0 19 0,17-36 16,-17 17-16,0 1 16,18 0-16,-18 34 15,18-16 1,-18 17 0,0-36-16,0 36 0,0-35 15,0 0-15,0-1 16,0 1-16,0-1 15,0 19 17,0-19 30,0 1-31</inkml:trace>
  <inkml:trace contextRef="#ctx0" brushRef="#br0" timeOffset="32420.3157">7937 15064 0,'18'17'219,"-18"1"-219,0 0 15,0 34-15,0-34 16,0 17-16,0 1 0,0-1 16,0-17-16,0 52 15,0 1 1,0 17 0,0-53-1,-18 0-15,18 1 16,-17 17-16,-1-36 15,18 19-15,-17 52 16,-1-71-16,0 19 16,18-19-16,0 1 15,0 0-15,-17 34 0,17-34 32,-36-18-32,36 18 15,0-1 16,-17-17-31,17 18 32,0 0-1</inkml:trace>
  <inkml:trace contextRef="#ctx0" brushRef="#br0" timeOffset="43540.4277">10989 15416 0,'18'-17'235,"17"-1"-220,-35 0-15,18 18 0,-18-17 16,17 17-16,-17-18 16,18 1-1,-1-1-15,19-35 16,-19 53-1,-17-18-15,18 1 16,-18-19 0,0 19-1,0-1 1,0-17 15,0-36-31,0 18 16,0 18-1,0 0 1,0 17 0,-18 18-16,1 0 31,-19-53-31,-16 18 16,16 17-16,-17-17 15,36 35 1,-1-18-16,0 18 15,1 0 17,-1 0-17,18 18 1,-17-18-16,-1 0 16,-17 53-16,-1-18 15,36 1-15,-35-19 16,0 18-16,17 1 15,1-19-15,-1 36 16,18-35-16,0 17 0,-18-17 16,18 0-16,0-1 31,-17 18-15,17 1-1,0-1-15,0-17 16,0 35-16,0-36 15,0 18-15,0 18 16,0-35 0,0 17-16,0-17 15,0 17-15,0 0 16,0-17-16,0 0 31,0-1-15,17 19 15,-17-19-31,18 19 16,0-19-16,-1 36 15,36-35-15,-53 17 16,18 18-16,-18-35 16,35-1-16,-17 1 0,-18 0 15,17-18 16,19 17-15,-19 18 0,1-35-1,-1 0 17,-17 18-17,18-18-15,0 0 31,-1 0 16,1 0-47,0-35 16,17 17 0,-17 1-16,-18-1 15,35 18-15,-35-18 16,17 18-1,1-17 32,0 17 0</inkml:trace>
  <inkml:trace contextRef="#ctx0" brushRef="#br0" timeOffset="45260.4051">11571 15540 0,'-35'0'218,"17"0"-218,1-18 16,-1 18-16,-17 0 16,17 0-1,-17 0-15,-1 0 16,19 18-1,-36 17-15,35-35 0,1 18 16,-1 17-16,-17-17 16,-1 52-16,19-52 15,17 0-15,-18-1 16,0 18-16,18 1 16,-17-19-16,17 1 15,0 0 16,0-1 1,17 1-1,19 0-31,34-1 16,-52 18-16,17-17 15,1-18-15,16 0 16,-16 0-16,17 0 0,35 0 15,-35 0-15,-18 0 16,18 0-16,-35 0 16,-1 0-16,1-35 15,-1 35 1,19 0 0,-36-18-16,17 18 46,-17-17-14,0-1-17,0 0 1,-123-105 0,88 88-16,-71-36 15,35 0-15,-87-34 16,87 69-16,-35 19 0,88-1 15,1 0-15,-1 18 16,18-17-16,-17 17 16,-1 0-1,0 0 1</inkml:trace>
  <inkml:trace contextRef="#ctx0" brushRef="#br0" timeOffset="47443.7034">12224 15346 0,'-18'17'172,"0"-17"-172,1 18 16,-1 0 15,18-1-15,-35-17-1,35 18-15,-18 0 16,18 70-16,0-71 15,0 1-15,0 53 0,36-18 16,-36-36-16,17 1 16,1 17-16,-1 0 15,1-35 17,0 18-17,-1-18 1,-17 18-1,36-18-15,-1 0 16,18 0 0,17 0-16,-34-18 0,70 0 15,-54-17-15,-34 18 16,17-1-16,-17 18 16,0-18-16,-1 1 15,1 17 1,-18-18-16,18 18 15,-18-18 17,0 1-1,0 34 63,0 1-79,0 0-15,0 35 16,-18-1-16,0 1 16,18 0-16,0 35 15,0-35-15,0 53 0,0-35 16,0-36-16,0 53 15,0-52-15,0 16 16,0 1 0,0-35-16,0 0 15,0-1-15,0 1 16,0 0 0,0 34-1,0-16 1,-35 17-16,17-36 15,1 54 1,-1-36-16,-17 18 16,17-18-1,1-17-15,-19 0 16,36-1-16,-35 1 16,17-18-16,1 35 0,-54-17 15,36-18-15,17 0 16,1 0-16,-1 0 15,0 0 17,1-35-17,-1-18 1,18-18-16,0 0 16,0 19-16,0-1 15,18-18-15,-18 53 16,35-52-16,-17 35 15,-1-1-15,1 19 0,-1 17 16,1-53-16,0 35 16,-1 18-16,1-17 15,-18-1-15,18 0 16,17 18-16,-35-17 16,18-19-16,35 19 15,-18-1-15,-35 0 16,35-17-16,-17 35 15,17-18-15,-17 18 16,-1-52-16,36 34 16,-35 0-16,-1 18 0,19-17 15,17-36-15,-18 17 16,0 19-16,18-1 16,0-17-1,-35 17-15,-1 18 16,36 0-16</inkml:trace>
  <inkml:trace contextRef="#ctx0" brushRef="#br0" timeOffset="49177.8464">13547 15363 0,'0'36'219,"0"17"-203,0-36-16,0 19 15,0 16-15,0-34 0,0 17 16,0 18-16,0 0 16,0 0-16,0-35 15,0 52-15,17-34 16,-17-19-16,0 54 15,0-54-15,0 19 16,0-1-16,0-17 16,0-1-1,0 1 17,0-124 77,18 0-93,0 71-16,-1-36 15,1 1-15,-1 17 16,1 35-16,0-35 15,-18 18-15,17 35 0,1-35 16,0 17 0,-18 1-1,17 17 17,-17-18-32,36 0 15,-1 1-15,18-1 16,-18 0-16,0 1 15,18-1-15,18 18 16,-36-18-16,18 18 16,-35 0-16,-1 0 0,1 0 15,0 0 17,17 18-17,-18 0 1,1-18-16,17 53 0,-35-36 15,0 1-15,18 0 16,0 17-16,-1-18 16,1 36-16,-18-35 15,0 0-15,0-1 16,0 1-16,0 0 0,0 17 31,0-17-15,0 17 15,0-18-31,0 1 0,0 35 16,0-18-16,0-17 31,0 0-15</inkml:trace>
  <inkml:trace contextRef="#ctx0" brushRef="#br0" timeOffset="51405.3973">12735 15646 0,'0'-53'188,"0"35"-188,-17-17 15,17 0 1,0 17-1,-18 18 1,18-18 0,0 1 15,-18 17-15,1 0 15,-1-18-31,0 18 15,1-18 1,-1 18 15,1 0-15,-1 0 0,0 0 15,1 0-16,-1 0 1,0 0 15,-17 0-15,0 0 0,-18 0 15,35 18-31,1-18 31,-1 0-15,18 18-1,-18-18 1,18 17 0</inkml:trace>
  <inkml:trace contextRef="#ctx0" brushRef="#br0" timeOffset="67408.2088">2699 10636 0,'35'-17'235,"0"17"-235,53 0 15,-17-18-15,17 18 16,18 0-16,-71-18 16,36 18-16,-18 0 15,35 0-15,-35 0 16,-18-17-16,-17 17 15,17 0 1,-17 0-16,-1 0 16,1 0-16,0 0 15,17 0-15,-17 0 16,-1 0 0,1 0 15,17 0 31,-17 0-46,52 0 0,-34 0-1,-19 0 1,19 17-16,16-17 15,-34 0 1,17 0-16,-17 0 16,0 0-16,35 0 0,-36 0 15,1 0-15,-1 0 16,1 0 0,17 0-1,-17 0 1,17 0-16,-17 0 31,0 0-31,-1 0 63,19 0-32,-19 0 16,1 0-47,-1 0 15,-17 18 1,18-18 15,0 0 0,-1 0 48,19 0-64,-19 0 16,1 0-31,0 0 16,-1 18-16,1-18 16,17 0-16,0 17 15,-17-17 1,0 0 0,-1 0-1,1 0 63,0 0-62,-1 0 93,-17 18 48,53 105-157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04T07:34:12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10089 0,'88'0'187,"35"18"-187,-52 0 16,-18-1-16,0-17 16,-18 0-16,-17 0 0,17 0 15,0 0-15,1 0 16,-19 0-16,1 0 16,17 0-16,-17-17 15,-1 17 1,1 0-16,0 0 31,-1 0-15,1 0 15,53-18-31,-1 0 16,-17 1-16,18-1 15,87 1-15,-34 17 16,87-36-16,-87 19 15,-18 17-15,52-18 16,-69 18-16,-19 0 0,36-18 16,-35 18-16,-1-35 15,1 35-15,-18-18 16,52 18-16,-52-17 16,-35 17-16,70-18 15,-52 18-15,-1 0 0,-18 0 16,54 0-16,-53 0 15,17 0 1,-17 0 0,-1 0-1,1 0 1,17 0 0,-17 0-1,-1 0 1,1 0-1,0 18-15,-1-18 0,36 0 16,-18 0-16,-17 0 16,17 0-16,36 35 15,0-35-15,-54 0 16,36 18-16,0-18 16,-35 0-16,17 17 0,18 1 15,-36-18 1,1 0-1,0 0 17,-36 0 186,-52 0-202,34 0-16,-17 18 0,-17-18 16,17 17-16,18-17 15,-36 18-15,18-18 16,18 18-16,-18-18 16,0 0-16,0 17 15,35-17-15,-52 0 16,52 0-16,-17 18 0,0-18 15,-1 0-15,-16 0 16,-1 0-16,35 0 16,-53 0-16,1 17 15,-18-17-15,17 0 0,-17 0 16,53 0-16,-36 0 16,18 0-16,36 0 15,-19 0-15,19 0 16,-19 0-16,-17 0 15,18 0 1,17 0-16,-52 0 16,35 0-16,-36-35 15,53 35 1,-17 0-16,18 0 31,-1 0-31,0 0 16,-17 0-16,-36-17 15,19 17 1,16 0 0,1-18-1,17 18-15,1 0 16,-1 0-16,-17-18 16,-18 18-1,0-17-15,18-1 16,-54 18-16,54-18 15,18 18-15,-1 0 16,0 0 0,-17 0-1,17 0-15,1 0 16,-1 0 0,0-35-16,1 35 0,-1 0 15,1 0 1,-1 0-1,0 0-15,18-18 16,-17 18-16,-1 0 16,-17 0-1,17 0 1,-17 0-16,17 0 16,-17 0-1,17 0 1,1 0-1,-1 0 17,0 0-17,1 0 1,-1 0 15,18 18 188,0 0 265</inkml:trace>
  <inkml:trace contextRef="#ctx0" brushRef="#br0" timeOffset="4498.7288">9666 9931 0,'35'0'234,"36"-18"-234,17 0 16,-35 1-16,35-1 16,-17 0-16,17-17 0,18-35 15,-53 70-15,17-18 16,-52 18-16,52-18 16,-17 1-16,-17 17 15,-1 0-15,0 0 16,53-18-16,-70 18 15,17 0-15,36-18 0,-36 18 16,0 0 0,18 0-16,0 0 15,0 18 1,-35-18 0,-1 0 15,19 0-31,-36 18 15,17-18 1,1 17 0,0-17-1,-1 0 17,1 36-17,17-36 1,-35 17-16,18-17 15,0 0-15,-1 0 16,-17 18-16,18 0 31,-1-18-31,1 17 32,17-17-17,-17 0 32,-18 18-47,18-18 0,-18 17 31,17-17-31,1 0 32,0 0-1,17 0 31,-18 0-15,1 0-31,0 0-1,-1 0 1,1 18-16,17-18 16,1 0-1,-19 0 1,1 0-16,-1 18 16,1-18-16,17 0 0,-17 0 31,0 0-31,-1 0 15,1 0 1,0 0 0,35 0-16,-36 0 31,1 0-15,-1 17-1,1-17 1,0 0-16,-1 0 15,1 0 17,0 0-1,-36 0 78,0 0-93,-35 0 0,1 0-16,-1 0 15,-18 18-15,18-18 0,-17 0 16,52 18-16,-35-18 15,18 0-15,-18 0 16,18 0-16,17 17 16,-17-17-16,-18 0 15,17 36-15,1-36 16,-35 17-16,52-17 16,0 18-16,-35-18 15,36 0-15,-54 18 16,36-18-16,-36 0 15,36 0-15,-53 0 0,70 0 16,-88 17-16,71-17 16,18 0-1,-36 0-15,35 0 16,-17 18 0,17-18-16,-53 0 15,54 0-15,-1 0 16,-17 0-16,17 0 15,1 0-15,-19 0 16,19 0 0,-1 0-16,0 0 15,1 0-15,-1 0 0,-52 0 16,52 0-16,-53 0 16,1-18-16,35 18 15,17 0-15,0 0 16,1 0-16,-1 0 0,0 0 15,1 0-15,-1 0 16,0-17 15,1 17-15,-1 0 0,-17 0-16,35-18 15,-18 18 1,1 0-1,17-18 32,-18 18-31,0 0 15,1 0 0,34 0 63,1 0-63,17 0-15,36 0 0,-36 0-1,0 0-15,-17 0 16,53 0-16,-18 0 16,-1 0-16,1 0 15,0 0-15,-17 0 0,52 0 16,-71 0-16,19 0 15,34 0 1,-52 0 0,17 0-16,0 0 15,36 0-15,-53 0 16,17 0-16,-17 0 16,-1 0-1,18 0 1,1 0-16,-19-17 15,1 17 1,0 0 0,-1 0-1,36 0 1,-35 0 0,-1 0-1,1 0 1,0 0-1,17 0 1,-17 0 0,-1 0-16,19-18 15,-19 18 1,1 0-16,17 0 16,0 0-1,-17 0-15,0 0 16,-1 0-16,1 0 0,17 0 15,1 0 1,-1 0 0,-18 0-1,19 0 1,-19 0-16,1 0 16,0 0-1,-1 18 32</inkml:trace>
  <inkml:trace contextRef="#ctx0" brushRef="#br0" timeOffset="17424.4931">2946 10283 0</inkml:trace>
  <inkml:trace contextRef="#ctx0" brushRef="#br0" timeOffset="21221.3898">2946 10248 0,'0'18'328,"0"-1"-312,0 36-16,0 18 15,0-36-15,0 18 16,-18 18-16,18-54 15,0 19-15,-18 34 0,18-17 16,0-35-16,0 17 16,0-17-16,0 35 15,0-18-15,0-18 16,0 1-16,0 0 16,-17-18-1,17 35-15,0 0 16,0-17 15,0 17-31,-18-35 16,18 18-16,0 35 0,0-36 15,0 36-15,-18-17 16,18 17-16,0-36 16,0 1-16,-17 17 15,17 0-15,0 1 16,0-1-16,0-17 15,0-1-15,-18 18 16,18 1-16,0-19 16,0 19-16,-17 52 15,17-71 1,0 1-16,-18 35 0,18-35 16,0-1-16,0 19 15,0-19 1,0 19-16,0-19 15,0 18 1,0 1 0,-18-19-1,18 19-15,-17 17 16,17-1-16,0 19 16,-18 52-16,18-87 15,0 105-15,-18-88 0,18 0 16,0 88-16,-17-71 15,17 1-15,0-18 16,0 17-16,0-17 16,-18-35-16,18 0 15,0-1-15,0 19 16,0-19-16,0 18 0,0 1 16,0-19-1,0 1 1,0 0-1,0-1-15,0 19 0,0-1 16,18 35 0,-18-52-16,0 35 15,17-18 1,-17 18 0,0-18-16,0-17 0,0 17 15,0-17-15,0 35 16,0 0-1,0-36 1,0 36-16,18 71 16,-18-71-16,0 0 0,0 0 15,0-1-15,0-16 16,0-19-16,0 19 16,0-1-16,0 18 15,18 17-15,-18-52 16,0 35-16,0-18 15,0 18-15,0-18 0,0-17 16,0 35-16,0-18 16,0-17-16,0 17 15,0 18 1,0-35-16,0 17 16,0 0-16,0-17 0,0 17 15,0-17-15,0 17 16,0 0-16,0-17 15,0 17-15,0-17 16,0 17-16,0 1 16,0-19-16,0 1 0,0 17 15,0-17-15,0 17 16,0-17-16,0 17 16,0 0-16,0 0 15,0-17 1,0 17-16,0 1 0,0-19 15,0 19-15,0-19 16,0 19 0,0-1-16,0-18 15,0 1-15,0 0 16,0-1-16,0 19 0,0-19 16,0 1-16,0 0 15,0 17-15,0 0 16,0-17-1,0-36 1,0 0 0,0 1-16,0-36 15,0 0-15,0 18 16,0-53-16,17-36 16,-17-35-16,36 18 15,-36 18-15,17 17 0,-17 71 16,18-1-16,-18-34 15,0 52-15,0 0 16,0 1-16,0-18 16,0-18-1,0 35-15,0 0 32,0 1-32,0-1 15,0 0 1,0 1-16,0-18 15,0 17 1,0 0 0,0-17-1,0 17 1,0 1-16,0-19 16,0 1-16,0-18 0,0-53 15,35 18-15,-17-35 16,-18-36-16,0 88 15,0 36-15,0-106 16,0 70-16,0 19 16,0-37-16,0 1 0,17 18 15,-17-54-15,18 1 16,-18 70-16,0 17 16,18-16-16,-18 16 15,0 19-15,0-54 16,0 53-16,0 1 15,0-1-15,0-17 16,0 0 0,0-1-1,17 1-15,-17 0 16,0 0-16,0 17 0,0-35 16,18-18-16,-18 54 15,0-19-15,0-52 16,0 53-16,0 17 15,0-35-15,18-35 16,-18 53-16,0 0 16,0-18-16,17 18 0,-17-1 31,0 1-15,0 17-1,0 1 1,18-19-16,-18 1 0,0 17 15,18-34-15,-18 16 16,0 1-16,17-18 16,-17-35-16,0 35 15,0 18-15,0-53 16,0 35-16,18-36 0,-18 36 16,0 1-16,0 34 15,0-17-15,17 17 16,-17 0-1,0 1-15,0-1 16,0 0-16,0-17 16,0 18-1,0-1 17,0 0-32,0 1 15,0-1 1,0 0-1,0 1 1,0-1-16,0 0 31,0 36 157,0 0-188,0 17 15</inkml:trace>
  <inkml:trace contextRef="#ctx0" brushRef="#br0" timeOffset="24321.009">5927 14764 0,'35'0'219,"0"0"-219,-17 0 16,17 0-16,18 17 15,-35-17-15,17 0 16,18 0-16,-35 0 16,-1 0-16,1 0 15,17 0 1,18 0-16,-35 0 31,-1 0-15,1 0-1,0 0 1,-1 0 0,36 0-1,-35 0 1,-1 0 0,1 0-16,0 0 15,-1 0-15,36 0 16,-18 0-1,1 0 1,17 0 0,-53 18-1,17-18-15,1 0 16,0 0-16,-1 0 31,1 0 0,17 0 32,-17 0-32,-1 0 360,-17 18-360</inkml:trace>
  <inkml:trace contextRef="#ctx0" brushRef="#br0" timeOffset="32689.5856">10848 17110 0,'88'17'203,"18"-17"-187,88 18-16,-106-18 16,53 0-16,-17 35 15,-36-35-15,18 0 16,-18 0-16,0 0 15,18-35-15,-18 17 0,0 18 16,-17 0-16,35 0 16,-53 0-16,35 0 15,-35 0-15,-18 0 16,-17 0-16,52 0 16,-52 0-16,17 0 0,36 0 15,-18 0-15,-36 0 16,36 0-16,18 18 15,-1 0-15,1-1 16,-36 1-16,18 0 16,-18-18-16,-17 0 0,17 17 15,1-17-15,-1 0 16,35 0 0,-52 0-16,0 0 15,-1 0-15,1 0 16,0 0-16,-1 0 15,1-17-15,17 17 16,-35-18 0,18-17-16,-1 35 15,1-36-15,-18 19 16,35-1-16,-17-17 0,-18 17 16,18-70-16,-18 70 15,17-35-15,1-52 16,-18 52-16,0-36 15,0 1-15,0 18 16,0 17-16,0 35 0,-18-17 16,18-18-16,-17 18 15,-1 17-15,0-17 16,1 17 0,-36-35-1,35 36-15,-17-19 0,0 36 16,17-17-16,18-1 31,-18 18-31,1 0 16,17-18-1,-53 18-15,17-35 0,19 35 16,-1-18 0,-17 18-16,35-17 15,-71 17-15,36 0 16,-18-18-1,36 18-15,-36 0 0,0-17 16,17 17-16,-34 0 16,-1-18-16,54 18 15,-89-18-15,88 18 16,-35 0-16,18 0 16,-18-17-16,0 17 0,18 0 15,0 0-15,-1 0 16,19 0-16,-1 0 15,-35 0-15,0 0 16,18 0-16,0 0 16,-18 0-16,-18 0 0,54 0 15,-1 0 1,0 0 0,1 0-1,-1 0-15,0 0 16,1 0-16,-1 0 15,-17 0-15,-36 0 16,18 0 0,0 0-1,36 0 1,-54 17-16,36-17 0,-53 0 16,35 18-16,18-18 15,-18 0-15,35 0 16,-17 0-1,17 0 1,0 0 0,1 0 15,-1 0-15,1 0 15,-1 0 16,-17 0-32,-1 0-15,1 0 16,0 0-16,17 0 16,-35 0 15,36 0-16,-1 0 1,0 0 15,1 0-15,-1 0-16,0 0 31,1 0-15,-19 0-1,1 0-15,0 0 16,0 0-16,17 0 16,0 0-1,1 0 1,-1 0 0,0 0-16,-17 0 46,18 0 1,17 18-31,0-1 15,0 1 32,0 17-48,0-17 17,0-1-17,0 1 1,0 0-16,35-1 15,-35 1 1,0 17-16,17 0 16,-17-17-16,0 17 15,18 36-15,-18-53 16,0 17-16,0 35 16,0-17-16,0-17 15,0-19-15,0 1 16,0 0-16,0 34 15,18 1 1,-18-35 0,0 0-16,0-1 15,0 1-15,0 0 16,0-1-16,17 1 16,-17-1-1,18-17-15,-18 18 16,0 35-16,18-18 31,-18-17-31,35 17 16,-35-17-1,0 0 1,0 17 0,0-18-1,0 1 1,0 0-16,0 17 15,0-17 17,0-1-17,0 1 17,0 0 124,0-1-125,18-17 32,-1 0-17,1 0-14,17 0-1,18 0-31,0 0 16,-18 0-1,18 0-15,0 0 0,-18 0 16,18 0-16,-17 0 15,-19 0-15,18 0 16,54 0-16,-54 18 16,18-18-16,17 35 15,1-35-15,-1 0 16,-34 0-16,17 18 0,17-18 16,-17 0-16,-18 0 15,36 0-15,-36 0 16,-17 0-16,17 0 15,36 0-15,-54 0 16,19 0-16,-19 0 0,36 0 16,0 0-1,-35 0-15,-1 0 16,19 0 0,-19 0-1,19 0-15,-1 0 0,-17 0 16,-1 0-16,18 0 15,-17 0-15,0 0 16,17 0-16,0 0 16,1 0-1,-1 0-15,0 0 0,0 0 16,54 0-16,-37-18 16,-16 18-16,34 0 15,-52 0-15,53 0 16,-36 0-16,18 0 15,0 18-15,35-18 0,-35 0 16,17 0-16,-34 17 16,-19-17-16,18 0 15,-17 0 1,0 0 0,-1 0 15,-17-17 78,0-19-78,0 19-31,0-18 16,0-36-16,-17 0 16,-1 36-1,18 18-15,0-19 16,-18 19-16,18-1 16,-17-17-16,-1-54 0,18 72 15,0-1 1,0 1-16,0-1 15,0 0 1,0-35-16,-35 53 0,35-35 16,0 17-16,-18 18 15,18-35-15,-17-18 16,17 36-16,0-36 16,0 35-1,0 0 1,-18-34-16,18 16 15,-18 1 1,18 0-16,0 17 16,0 0-1,0 1-15,0-1 63,-17 18-48,17-18-15,0 1 0,0-1 32,0 1-17,0-1 17,0 0-1,0 1 0</inkml:trace>
  <inkml:trace contextRef="#ctx0" brushRef="#br0" timeOffset="34531.1428">14111 16087 0,'71'0'203,"-18"-18"-203,-1 0 15,1 1-15,-17 17 16,34-18-16,-34 0 16,-1 1-16,18-18 0,17-1 15,-52 36 1,-18-17-16,18 17 16,17 0-16,-18 0 31,-17-18-31,36 18 0,-19-18 15,19 18 1,34-17-16,36-36 16,-35 35-16,17-35 15,-18 36-15,1-1 16</inkml:trace>
  <inkml:trace contextRef="#ctx0" brushRef="#br0" timeOffset="36188.2394">14852 15610 0,'53'0'187,"53"-17"-187,-53 17 16,0 0-16,70-18 16,-52 18-16,17 0 15,-35 0-15,-36 0 16,36 0-16,-35 0 15,-1 0-15,1 0 16,0 0 47,-1 0-48,-34 0 95,-1 0-79,0 18-16,1-1-15,-54-17 16,71 18-16,-53 17 16,53-17-16,-35-18 15,0 18-15,17 17 16,1-17-16,-1-18 16,18 17-16,-35 18 15,17-35-15,0 18 16,1 0-16,-19 35 15,19-36-15,17 1 16,0 0 0,-18-18-1,18 17-15,0 1 16,-17-18 0,17 35-1</inkml:trace>
  <inkml:trace contextRef="#ctx0" brushRef="#br0" timeOffset="38136.1804">16704 14870 0,'-18'17'203,"-17"1"-188,17-1 1,1 19-16,-36-1 16,18 36-16,-1-54 15,1 19-15,17 52 16,-17-53-16,35 18 0,-53 35 15,36-35-15,-1 18 16,0-36-16,1 18 16,-19-18-16,19 18 15,-1 18-15,0-36 16,18 18-16,-17 17 0,17-52 16,-18 17-16,18 0 15,0 1-15,0-19 16,0 1-16,0 0 15,0-1 1,0 1 0,18-18-16,-18 18 15,17-18 1,36 52 0,0-34-16,-35-18 15,0 0-15,-1 0 0,19 0 16,-19 0-16,1 0 15,17 0 1,-17-18-16,-1 1 16,-17-1-16,53-17 15,-35 17-15,0 18 16,-1-17-16,1-19 0,-18 19 16,17-1-16,-17 0 15,36 1-15,-36-1 16,17 1-16,-17-1 15,0-17-15,0 17 0,18 0 16,-18 1-16,0-19 16,0-16-16,0-1 15,0 17-15,0-17 16,0-211 0,0 193-1,0-52-15,0 105 0,-35-35 16,35 0-16,0 36 15,-18-1 1,18 0 0,-18 18-16,18-17 15,0-1 1,-17 18 15,17-18-31,-18 18 31</inkml:trace>
  <inkml:trace contextRef="#ctx0" brushRef="#br0" timeOffset="39592.9487">17251 14781 0,'0'18'250,"0"0"-250,0-1 0,-18 19 15,18-1 1,-17-18-16,-1 19 16,0-1-16,18 36 15,-35 17-15,35-53 0,-18 71 16,1-71-16,-19 71 15,36-71-15,0 1 16,0-19-16,-17 54 16,-1-36-16,18 0 15,0-17 1,-17 35-16,17 17 16,0-52-1,-18 17 1,18-17-16,0 0 15,0 17-15,0-17 16,0-1-16,0 1 16,0 17-1,0-17-15,0-1 16,0 1 0,18 0-16,-18 52 0,17-35 15,1 18-15,-1-35 16,19 35-16,-36-35 15,17-1-15,-17 1 16,18 0-16,-18-1 16,18-17-1,-18 35 1</inkml:trace>
  <inkml:trace contextRef="#ctx0" brushRef="#br0" timeOffset="41492.1744">17480 15540 0,'0'123'219,"0"-34"-204,0-54-15,0 0 16,0 18-16,0-35 16,-18-1-16,18 1 0,0 0 15,0-1 1,0 1-1,0-1 1,-17-17 0,17 18-1,0 0 17,-18-36 30,18 0-31,0-17-31,0 18 16,0-1-16,0-17 16,0-71-16,0 88 15,35-105-15,-17 105 16,17-53-16,1-17 15,-19 53-15,19-71 16,-19 106-16,36-70 0,-53 52 16,0-17-1,18 35-15,-18-18 16,17 18 0,-17-18-16,18 1 15,0-1 32,-1 18-31,-17-17-1,18 17-15,0 0 16,-1 0 0,1 0-1,0 0 1,-1 0-16,1 0 31,-1 0-15,1 0-1,-18 17-15,18-17 32,-18 18-32,17-18 15,-17 17 1,0 1-1,18 35 1,0-18 0,-18 1-1,17-19-15,-17 36 0,18-18 16,-18 54-16,0-72 16,35 54-16,-35-36 15,0 36-15,0-18 16,0-1-1,0-34 1,0 0 0,0-1-1,0 1 48,18-18-48,-18 18 1</inkml:trace>
  <inkml:trace contextRef="#ctx0" brushRef="#br0" timeOffset="42857.1617">18115 14323 0,'18'35'203,"35"18"-203,0 70 16,0-70-16,35 106 16,-35-53-16,0-18 15,17 53-15,-35-53 0,-17-52 16,0-1-16,-1 18 16,1-53-16,0 53 15,-18-36-15,0 19 16,17-36-16,-17 17 15,0 19-15,0-1 0,0 18 16,0 0-16,0 35 16,0-70-16,0 87 15,0-52-15,0-35 16,0 17-16,0 18 16,0-18-16,0 1 15,0-19-15,-17-17 16,17 36-16,-18 17 15,18-36-15,-18 1 16,1-1-16,17 1 16,-18-18-16,18 18 0,0-1 15,0 1 1,-18 0 15</inkml:trace>
  <inkml:trace contextRef="#ctx0" brushRef="#br0" timeOffset="56046.2334">11747 5997 0,'0'124'250,"-17"-1"-250,17 18 0,0 71 16,0-36-16,0-70 16,0 53-16,0-89 15,0-34-15,0-1 16,0-17-16,0 35 15,0-36-15,0 18 0,0-17 16,0 0 0,0 17-1,0-17 32</inkml:trace>
  <inkml:trace contextRef="#ctx0" brushRef="#br0" timeOffset="57447.2485">17074 7214 0,'0'36'203,"0"34"-203,18 36 15,-18 0-15,0-18 16,0-53-16,0 89 0,0-107 16,0 19-16,-18-1 15,18-17-15,0 17 16,0-18 0,0 19-1,0 52-15,0-17 16,0-36-1,0 0 1,0-17 0,0-1 15</inkml:trace>
  <inkml:trace contextRef="#ctx0" brushRef="#br0" timeOffset="59465.192">17074 7796 0,'388'36'125,"-141"17"-109,265 35-16,-195 53 15,89-88-15,-177-18 16,-52 0-16,70 1 16,-36 17-16,1-36 0,53-17 15,-89 0-15,-35 0 16,18 0-16,-36-35 16,1 17-16,-1 18 15,-17 0-15,0 0 16,0 0-16,-53 0 15,53 0-15,-36 0 0,18 0 16,-35 0-16,-17-17 16,34 17-16,-17-18 15,-18 18-15,1-18 16,34 18-16,1 0 16,35-17-16,-1-1 0,1 18 15,88-35-15,-53 52 16,18-17-16,-18 0 15,-35 18-15,18 0 16,52-1-16,-17 36 16,-18 18-16,-18-54 0,36 1 15,-36 0-15,19-18 16,-72 0-16,54 17 16,-36-17-16,-18 0 15,36 0-15,-18 0 0,36 0 16,-36 0-16,18-17 15,0 17-15,-36-18 16,54 18-16,-54 0 16,36 0-16,-35 0 15,17 0-15,-18 0 16,-17 0-16,0 0 0,18 0 16,-36 0-16,36 0 15,-54 0-15,1-18 16,0 18-16,17 0 15,-18 0 1,1 0 0,0 0 46</inkml:trace>
  <inkml:trace contextRef="#ctx0" brushRef="#br0" timeOffset="60617.8338">26476 7832 0,'0'53'141,"18"70"-126,-18-70-15,0 18 16,0-54-16,0 71 16,17-17-16,-17 17 15,0-17-15,0-1 0,0-35 16,0 18 0,0-17-16,0-19 15,0 1 1,0 0-1,0-1 1,0 1-16,0 0 16,0-1-16,0 18 15,0-17 1,0 0 0</inkml:trace>
  <inkml:trace contextRef="#ctx0" brushRef="#br0" timeOffset="62339.3386">21713 7673 0,'18'53'171,"-18"17"-155,18 19-16,-18-54 16,0 18-16,0 17 15,0-52-15,0 17 16,0 1-16,0-19 16,0 18-1,0-17 16,0 0-31,0-1 16,0 19 0,0-1 15,0-17-15,0 17 15,0-18-16,0 1 1,0 17-16,0-17 16,0 0-1,0-1-15,-18-17 16,18 36-16,-18-19 16,18 36-16,-17-18 15,17-17 1,0 0-16,0-1 15,0 19-15,0-1 16,0 0 0,0-17-1,0-1 1</inkml:trace>
  <inkml:trace contextRef="#ctx0" brushRef="#br0" timeOffset="72392.0992">20461 6667 0,'-35'0'250,"0"36"-250,17-1 16,0 0-16,-35-17 15,36 0-15,-1 17 31,0-35-31,1 35 16,-1-17 0,-17-18-16,17 35 15,1-17-15,-19 17 16,1 0 0,0-17-1,-1 17-15,19 0 16,-1 1-16,-17-1 15,17-17-15,-17-1 0,35 1 16,-18 35-16,1-36 16,-1 19-16,18-19 15,-18 1-15,1 17 16,17 1-16,-18-19 16,18 1-16,-17-18 15,17 70-15,-18-70 16,18 18-1,0 0 1,0-1 0,0 1-16,0 0 15,0 17 1,0-17 15</inkml:trace>
  <inkml:trace contextRef="#ctx0" brushRef="#br0" timeOffset="74147.8204">19614 7038 0,'0'18'188,"18"17"-188,-18 0 16,0-17-16,0 17 0,0-17 15,0-1 16,0 1-15,0 17 0,0 18-1,18-53-15,-18 18 16,0 35-16,0-36 16,0 19-1,0-19 1,0 1-16,0 17 15,0-17 1,0-1 0,0 19 15,0-19-15,0 1-1,0 0 16,17-18-15,1 0 15,0-18 32,17 18-63,-17-18 15,17-35-15,-18 36 16,1-1-16,35 1 16,-35 17-16,-1-18 15,19-17-15,-1 17 16,-18 0-16,54 1 0,-71-1 16,18 0-16,17 18 15,-35-17-15,18 17 16,17 0-1,-35-18 1,18 18 0,-1 0-16,-17-18 15,18 18-15,-1 0 32,-17-35-17,18 35-15,17 0 63</inkml:trace>
  <inkml:trace contextRef="#ctx0" brushRef="#br0" timeOffset="75420.4214">22613 6068 0,'18'0'203,"-1"35"-203,72 89 15,-37-54-15,-16 1 0,-1-1 16,0 1-16,-17-18 16,35 17-16,-53-35 15,17-17-15,1 35 16,0 0 0,-1-35-16,1 35 0,17 17 15,1-35-15,-19 71 16,1-53-16,-1 18 15,1-18-15,-18-18 16,18 0-16,-18 18 16,17-35-16,-17 17 15,0 0-15,0 1 16,0-19 15,0 1-15,0-1 15</inkml:trace>
  <inkml:trace contextRef="#ctx0" brushRef="#br0" timeOffset="76935.4105">22948 7144 0,'71'88'172,"-1"35"-172,1-34 0,-36-36 16,-17 17-16,-18-52 15,17-18-15,-17 53 16,0-18 0,18-35-1,-18 18 1,0-1 46,0 1-30,35-18-17,-17 0 17,35-106 14,-35 88-46,-1-52 16,54-36-16,-36 35 16,-35 54-16,0-1 15,35-35-15,-17 36 0,0 17 16,-18-18-16,35 0 16,-18 1-16,1-1 15,17 0-15,-17-17 16,-18 17-16,53 1 0,-35-1 15,-18 1 1,17 17 0,1 0-1</inkml:trace>
  <inkml:trace contextRef="#ctx0" brushRef="#br0" timeOffset="79252.8461">19315 7814 0,'0'18'219,"0"52"-219,0-35 15,0 18-15,0 0 16,0-17-16,0-1 16,0-17-1,0-1-15,-18 1 31,18-1-15,0 19-16,0-1 31,0-17-15,-18 35 0,1-18-1,17 35 1,-18-52-1,18 17-15,0-17 16,0 0-16,-18 17 16,18-18-16,0 19 15,0-19-15,-35 19 16,35 34-16,-18-52 16,18 17-16,-17-17 15,17-1 1,0 19-16,0-19 47,0 1-16</inkml:trace>
  <inkml:trace contextRef="#ctx0" brushRef="#br0" timeOffset="81614.3682">18097 8449 0</inkml:trace>
  <inkml:trace contextRef="#ctx0" brushRef="#br0" timeOffset="82210.8084">18097 8449 0</inkml:trace>
  <inkml:trace contextRef="#ctx0" brushRef="#br0" timeOffset="83291.0039">20267 8784 0</inkml:trace>
  <inkml:trace contextRef="#ctx0" brushRef="#br0" timeOffset="90793.0912">15875 9260 0,'-18'53'250,"1"53"-250,-19-18 15,1 71-15,18 53 16,-36-71-16,53-88 15,-53 88-15,17 35 16,19-105-16,-1 35 0,0 17 16,18-17-16,-35 106 15,0-54-15,0 1 16,17-18-16,0-35 16,-17 35-16,17-70 0,1 35 15,-1-89-15,1 107 16,-36-18-16,35-54 15,0 54-15,1-18 16,-36 18-16,18 18 16,-36 17-16,53-18 15,-17 1-15,-18-36 0,35 18 16,1-18-16,-1 18 16,-17 17-16,17 18 15,1-88-15,-1 36 16,0 16-16,1-34 15,17-18-15,0-18 0,-18 18 16,18-35 31,0 17-16,0-17 32</inkml:trace>
  <inkml:trace contextRef="#ctx0" brushRef="#br0" timeOffset="105888.1365">6227 8943 0,'17'0'344,"1"0"-329,-1 18 1,1-18 0,0 0-1,-1 0 1,1 0-1,0 0 1,-1 0 0,1 0 15,0 0-15,-1 0-1,1 0 16,17 0-15,-35 17 0,18-17-1,-1 0 1,1 0 0,17 0-1,-35 18 1,53-18-16,-18 0 31,-17 0-31,0 17 0,-1-17 16,19 0-16,-1 0 15,-17 0-15,-1 18 16,1-18-16,17 0 16,-17 0-16,-1 0 15,1 0-15,0 0 0,-1 0 16,36 0-1,-35 0-15,0 0 16,17 18 0,-18-18-1,36 0-15,-35 0 16,0 0-16,-1 0 16,1 0-16,17 0 15,-17 0-15,35 0 16,-36 0-1,19 0-15,17 0 0,-36 0 16,1 0-16,17 0 16,-17 0-1,-1 0-15,19 0 16,-19 0-16,1 0 16,0 0-16,-1 0 15,1 0-15,17 0 16,-17 0-16,-1 0 15,19 0-15,-19 0 16,36 0-16,-35 0 16,17 0-16,-17 0 0,-1 0 15,36 0-15,-17 0 16,-1 0 0,-17 0-16,35 0 15,-18 0 1,0-18-16,0 18 0,1 0 15,17 0-15,-36 0 16,1 0-16,17-18 16,36 18-16,-54 0 15,1 0-15,70-17 16,-70 17-16,17 0 16,-17 0-16,17-18 0,36 18 15,-36 0-15,-18 0 16,36 0-16,-17-17 15,-1 17-15,-17 0 16,-1 0 0,1 0-16,17 0 15,-17 0 1,-1 0 0,1 0 30,0 0-14,-1 0-17,19 0 1,-1 0 0,-18 0-16,19 0 15,52 17-15,-70-17 16,17 0-16,0 0 15,36 0-15,-54 0 16,19 0-16,-19 0 16,1 18-16,17-18 15,0 0-15,-17 0 16,17 0 0,18 0-16,-35 0 15,0 0 1,17 0-16,-18 0 15,19 0 1,-19 0-16,1 0 16,0 0-1,-1 0-15,1 0 16,0 0 0,-1 0-1,1 0-15,0 0 16,-1 0-16,1 0 15,-1 0 1,1 17 0,35-17-16,-35 0 31,-1 0-31,1 0 31,17 0-31,0 18 16,1-18-1,-19 0 1,1 0 0,0 0-16,-1 18 0,1-18 15,0 0-15,17 0 32,-18 0-17,1 0 1,0 0-16,-1 0 0,1 0 15,0 0 1,-1 0 0,1 0-1,0 0-15,-1 0 16,19 0-16,-19 0 16,1 0 15,-1 0-16,1 0 17,0 0-1,17 0 31,-17 0-30,-1 0 93</inkml:trace>
  <inkml:trace contextRef="#ctx0" brushRef="#br0" timeOffset="138421.7172">15716 16581 0,'247'52'125,"0"19"-109,35 17-16,-105-53 16,34 1-16,-87 17 15,17-53-15,53 35 16,-141-35-16,70 18 0,-70-18 15,18 35-15,35-35 16,-18 0-16,18 0 16,-53 18-16,105-1 15,19 18-15,-71-17 16,17 0-16,-52-1 0,-18-17 16,-18 18-16,-18-18 15,19 0 1,-19 0-16,1 0 15,0 0-15,-1 0 16,1 0-16,0 0 0,-1 0 16,1 0 15,0 0 0,-1 0-15,-17-18 78,18-35-48,-1-35-46,1-35 16,0-36-16,17 71 0,-17-36 16,-1-34-16,19 34 15,-19 1-15,-17-18 16,0 105-16,18-34 16,17-54-16,-35 71 15,18-123-15,-18 88 0,0-18 16,0 35-16,0-17 15,0 18-15,-18-54 16,-17-17-16,17 70 16,-35-87-16,53 87 0,0 18 15,-17 36-15,17-19 16,0 19 15,0-1 0,-18 18 16,0 0-15,1 0-1,-36 0-16,-71 0-15,36 0 16,-18-35-16,18 35 16,35 0-16,-88 0 0,88 0 15,0-18-15,0 18 16,18 0-16,-36 0 16,19 0-16,-72-35 15,1 35-15,-18 0 16,52 0-16,-69-35 0,87 17 15,0 18-15,19-18 16,34 18-16,0 0 16,1 0-16,-19 0 15,19 0-15,17-17 16,-18 17-16,0 0 16,1 0-16,-54-18 15,1 0-15,17 1 16,-18-19-16,1 19 15,34-1 1,1 18-16,17 0 31,1 0 1,-1 0 30,1 0-31,-1 71-15,0-36-16,-17 36 16,35-19-16,-35 19 15,-1 17-15,19 36 16,-1-1-16,-17-35 15,-18-17-15,35 17 0,-52 18 16,34 17-16,-16 36 16,16-106-16,-17 88 15,36-106-15,-36 36 16,35-36-16,1 18 16,-1-17-16,18-19 15,-18 18-15,1 1 16,-1-19-1,18 1 17,0 0-32,-35-1 31,17 19-15,0-1-16,18-18 31,-17 19-16,17-19 48,0 1-32,0 0-15,0 17-1,0-17 1,0-1 0,0 1-1,-18-1 17,18 1-17,-17-18 1,17 53-16,0-35 15,0-1 32,0 1-15,0 0 30,17-18 1,-17 17-63,18-17 31,-18 18-31,17-18 31,1 0-15,0 18-1,-1-18-15,-17 17 0,36 1 16,-19-18-16,19 17 16,-36 1-16,70 0 15,-52-1 1,-1 1-16,1 0 15,0-1-15,-1-17 16,19 18 0,-19 0-1,18-1 1,-17-17-16,53 53 16,-54-53-16,36 0 0,35 18 15,-35-1 1,0 1-16,0-18 15,0 18-15,-35-18 16,52 17-16,-17-17 16,0 18-16,-18-18 0,18 18 15,0-18-15,0 35 16,-18-18-16,-17-17 16,17 18-16,-17-18 15,35 0-15,-35 0 16,-1 0-16,1 0 0,-1 18 15,36-18 1,-35 0 0,0 0-1,-1 0 1,1 0-16,0 0 0,-1 0 16,18 0-1,-17 0-15,-18 17 16,35-17-16,1 0 15,-19 18 1,36-18-16,-35 0 16,35 0-1,0 0 1,-18 0-16,0 18 16,1 17-16,-19-35 15,18 18-15,-17-18 16,-18 17-16,18-17 15,-1 0-15,1 0 16,0 0 15,-1 0-15,1 0 0,0 0 15,-1 0-16,1 0 1,-1 18-16,1-18 16,0 0-1,17 18-15,0-18 16,36 17-16,-18-17 16,-18 0-16,18 18 15,18-18-15,-36 0 16,0 0-16,-17 17 15,35-17-15,-36 0 16,19 0-16,-1 0 16,-18 0-16,36 0 0,-35 36 15,0-36-15,-1 17 16,1-17 0,0 0-1,-18 18-15,35-18 16,-17 0-1,-1 0 32,1 0 219,-18-18-219,17-17-32,-17 0 1,0 17-16,18 1 0,-18-1 16,18-35-16,-1 35 15,-17-35-15,0 36 16,18-54-16,-18 1 16,18 52-16,-18-17 15,35-53-15,-17 17 0,34-88 16,-34 89-16,35-1 15,-18 1-15,-17-36 16,0 88-16,17-35 16,-18-17-16,1 17 15,0 0-15,-1 35 0,1-70 16,0 70-16,-1-35 16,-17 18-16,18 0 15,-18-18-15,0 35 31,0 1-15,0-1 0,0 0-1,0 1 1,0-19 0,0 1-16,0 0 15,0 17-15,0-17 16,-18 17-1,18 1-15,-17-36 16,17-18-16,0 54 16,-18-19-16,18 19 0,0-1 15,0 0 1,0 1 0,0-19-1,0 19 1,0-18-16,0 17 15,0 0 1,0 1 0,0-1 15,-18 18-31,18-18 16,0 1-1,-35-36 16,35 35-31,0 1 16,0-1-16,0 0 16,0-52-16,0 17 15,0 35 1,0 1 0,0-1-1,0-17-15,-18 35 31,18-18 1,-17 18-32,-1 0 31,18-18 0,-17 18-15,-1 0-1,-17 0 1,17 0-16,0 0 16,-52-17-16,-54-1 15,54 0-15,-18 1 16,35 17-16,-18-18 16,-17 18-16,35 0 0,-53-35 15,53 35-15,-35 0 16,18-18-16,34 18 15,-34-17-15,34 17 16,-52-18-16,18 18 16,34 0-16,-17-18 15,18 18-15,18 0 16,-19-17-16,19 17 31,-1 0-15,0 0-1,1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6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1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0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4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66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BBB3-4296-476F-8345-1989D234A4DC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E9FF-4489-4FD5-A3B3-65B289D2AA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3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/>
              <a:t>5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Сложные структуры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</a:t>
            </a:r>
          </a:p>
          <a:p>
            <a:pPr algn="r"/>
            <a:r>
              <a:rPr lang="ru-RU" dirty="0" smtClean="0"/>
              <a:t>Чернов Алексей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7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Временная сложность. Точки зрения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Алгоритмическая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Сколько шагов / итераций и т.д. выполнит алгоритм</a:t>
            </a:r>
          </a:p>
          <a:p>
            <a:r>
              <a:rPr lang="ru-RU" dirty="0" smtClean="0"/>
              <a:t>Как правило рассчитывается теоретически и зависит от параметров задачи</a:t>
            </a:r>
            <a:endParaRPr lang="ru-RU" dirty="0"/>
          </a:p>
          <a:p>
            <a:r>
              <a:rPr lang="ru-RU" dirty="0" smtClean="0"/>
              <a:t>Дает теоретическое представление о том как долго будет выполняться программа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Длительность чтения / записи данных</a:t>
            </a:r>
          </a:p>
          <a:p>
            <a:r>
              <a:rPr lang="ru-RU" dirty="0" smtClean="0"/>
              <a:t>Некоторая характеристика качества проектирования</a:t>
            </a:r>
          </a:p>
          <a:p>
            <a:r>
              <a:rPr lang="ru-RU" dirty="0" smtClean="0"/>
              <a:t>Влияет на итоговую сложность алгоритма</a:t>
            </a:r>
          </a:p>
          <a:p>
            <a:r>
              <a:rPr lang="ru-RU" dirty="0" smtClean="0"/>
              <a:t>В совокупности всех структур данных дает практическую / вычислительную характеристику конкретной реализации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/>
              <p14:cNvContentPartPr/>
              <p14:nvPr/>
            </p14:nvContentPartPr>
            <p14:xfrm>
              <a:off x="781200" y="1822320"/>
              <a:ext cx="8490240" cy="82584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1812960"/>
                <a:ext cx="8508960" cy="8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3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Временная сложность структуры данных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Вопрос: сколько времени займет получить фамилию первого автора книги?</a:t>
            </a:r>
          </a:p>
          <a:p>
            <a:r>
              <a:rPr lang="en-US" dirty="0" smtClean="0"/>
              <a:t>Author * a = Book-&gt;authors;</a:t>
            </a:r>
          </a:p>
          <a:p>
            <a:r>
              <a:rPr lang="en-US" dirty="0" smtClean="0"/>
              <a:t>Name * n = a-&gt;name;</a:t>
            </a:r>
          </a:p>
          <a:p>
            <a:r>
              <a:rPr lang="en-US" dirty="0" smtClean="0"/>
              <a:t>string surname = n-&gt;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95809"/>
            <a:ext cx="5181600" cy="7191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Рукописный ввод 9"/>
              <p14:cNvContentPartPr/>
              <p14:nvPr/>
            </p14:nvContentPartPr>
            <p14:xfrm>
              <a:off x="5829120" y="1650960"/>
              <a:ext cx="5366160" cy="170856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760" y="1641600"/>
                <a:ext cx="5384880" cy="17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3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Емкостная сложность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Какой объем памяти требует алгоритм для исполнения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Какой объем памяти требуется для хранения структуры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/>
              <p14:cNvContentPartPr/>
              <p14:nvPr/>
            </p14:nvContentPartPr>
            <p14:xfrm>
              <a:off x="6813720" y="3720960"/>
              <a:ext cx="3009960" cy="114336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4360" y="3711600"/>
                <a:ext cx="302868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4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сложности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Временная сложность алгоритма – как зависит число шагов(???) от параметров задачи (</a:t>
            </a:r>
            <a:r>
              <a:rPr lang="ru-RU" dirty="0" smtClean="0"/>
              <a:t>длина массива, размер матрицы, размер </a:t>
            </a:r>
            <a:r>
              <a:rPr lang="ru-RU" dirty="0" err="1" smtClean="0"/>
              <a:t>датасета</a:t>
            </a:r>
            <a:r>
              <a:rPr lang="ru-RU" dirty="0" smtClean="0"/>
              <a:t> и т.д.)</a:t>
            </a:r>
          </a:p>
          <a:p>
            <a:r>
              <a:rPr lang="ru-RU" dirty="0" smtClean="0"/>
              <a:t>Емкостная </a:t>
            </a:r>
            <a:r>
              <a:rPr lang="ru-RU" dirty="0" smtClean="0"/>
              <a:t>сложность алгоритма – как зависит объем памяти требуемый алгоритму от параметров задачи (длина массива, размер матрицы, размер </a:t>
            </a:r>
            <a:r>
              <a:rPr lang="ru-RU" dirty="0" err="1" smtClean="0"/>
              <a:t>датасета</a:t>
            </a:r>
            <a:r>
              <a:rPr lang="ru-RU" dirty="0" smtClean="0"/>
              <a:t> и т.д.)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1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временной сложности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правило шаг – это некоторая элементарная операция или их набор. Причем при сравнении алгоритмов элементарные операции должны быть соответствующими</a:t>
                </a:r>
              </a:p>
              <a:p>
                <a:r>
                  <a:rPr lang="ru-RU" dirty="0" smtClean="0"/>
                  <a:t>Пример: найти </a:t>
                </a:r>
                <a:r>
                  <a:rPr lang="en-US" dirty="0" smtClean="0"/>
                  <a:t>n!</a:t>
                </a:r>
              </a:p>
              <a:p>
                <a:r>
                  <a:rPr lang="ru-RU" dirty="0" smtClean="0"/>
                  <a:t>Алгоритм: рекурсия. </a:t>
                </a:r>
              </a:p>
              <a:p>
                <a:r>
                  <a:rPr lang="ru-RU" dirty="0" smtClean="0"/>
                  <a:t>Элементарная операция: умножение. </a:t>
                </a:r>
              </a:p>
              <a:p>
                <a:r>
                  <a:rPr lang="ru-RU" dirty="0" smtClean="0"/>
                  <a:t>Число элементарных операций: </a:t>
                </a:r>
                <a:r>
                  <a:rPr lang="en-US" dirty="0" smtClean="0"/>
                  <a:t>n</a:t>
                </a:r>
              </a:p>
              <a:p>
                <a:r>
                  <a:rPr lang="ru-RU" dirty="0" smtClean="0"/>
                  <a:t>Сложность – линейная: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3498840" y="3270240"/>
              <a:ext cx="5683680" cy="241344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9480" y="3260880"/>
                <a:ext cx="5702400" cy="24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временной сложности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Пример: поиск максимального элемента. </a:t>
                </a:r>
                <a:endParaRPr lang="en-US" dirty="0" smtClean="0"/>
              </a:p>
              <a:p>
                <a:r>
                  <a:rPr lang="ru-RU" dirty="0" smtClean="0"/>
                  <a:t>Вход: массив длины </a:t>
                </a:r>
                <a:r>
                  <a:rPr lang="en-US" dirty="0" smtClean="0"/>
                  <a:t>n</a:t>
                </a:r>
                <a:endParaRPr lang="ru-RU" dirty="0" smtClean="0"/>
              </a:p>
              <a:p>
                <a:r>
                  <a:rPr lang="ru-RU" dirty="0" smtClean="0"/>
                  <a:t>Алгоритм: рекурсия, а именно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𝑓𝑙𝑜𝑎𝑡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==1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971640" y="3803760"/>
              <a:ext cx="6693120" cy="233712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280" y="3794400"/>
                <a:ext cx="6711840" cy="23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3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временной сложности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Пример: поиск элемента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массиве</a:t>
                </a:r>
                <a:endParaRPr lang="en-US" dirty="0" smtClean="0"/>
              </a:p>
              <a:p>
                <a:r>
                  <a:rPr lang="ru-RU" dirty="0" smtClean="0"/>
                  <a:t>Вход: массив длины </a:t>
                </a:r>
                <a:r>
                  <a:rPr lang="en-US" dirty="0" smtClean="0"/>
                  <a:t>n</a:t>
                </a:r>
                <a:endParaRPr lang="ru-RU" dirty="0" smtClean="0"/>
              </a:p>
              <a:p>
                <a:r>
                  <a:rPr lang="ru-RU" dirty="0" smtClean="0"/>
                  <a:t>Алгоритм: </a:t>
                </a:r>
                <a:r>
                  <a:rPr lang="ru-RU" dirty="0" smtClean="0"/>
                  <a:t>дихотомия, </a:t>
                </a:r>
                <a:r>
                  <a:rPr lang="ru-RU" dirty="0" smtClean="0"/>
                  <a:t>а именно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search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𝑓𝑙𝑜𝑎𝑡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return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search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;}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𝑠𝑒𝑎𝑟𝑐h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/2,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 smtClean="0"/>
                  <a:t> </a:t>
                </a:r>
                <a:endParaRPr lang="en-US" b="0" dirty="0" smtClean="0"/>
              </a:p>
              <a:p>
                <a:r>
                  <a:rPr lang="ru-RU" dirty="0" smtClean="0"/>
                  <a:t>Сложность алгоритма: </a:t>
                </a:r>
                <a:r>
                  <a:rPr lang="en-US" dirty="0" smtClean="0"/>
                  <a:t>O(log n)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965160" y="2158920"/>
              <a:ext cx="8579160" cy="407700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2149560"/>
                <a:ext cx="859788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7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временной сложности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Верхняя </a:t>
                </a:r>
                <a:r>
                  <a:rPr lang="ru-RU" dirty="0" err="1" smtClean="0"/>
                  <a:t>оценка</a:t>
                </a:r>
                <a:r>
                  <a:rPr lang="ru-RU" dirty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r>
                  <a:rPr lang="ru-RU" b="0" dirty="0" smtClean="0"/>
                  <a:t>Нижняя оценка: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b="0" dirty="0" smtClean="0"/>
              </a:p>
              <a:p>
                <a:r>
                  <a:rPr lang="ru-RU" dirty="0" smtClean="0"/>
                  <a:t>Оценка</a:t>
                </a:r>
                <a:r>
                  <a:rPr lang="ru-RU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Замечание: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0" dirty="0" smtClean="0"/>
                  <a:t> Это не значит,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endParaRPr lang="ru-RU" b="0" dirty="0" smtClean="0"/>
              </a:p>
              <a:p>
                <a:endParaRPr lang="ru-RU" b="0" dirty="0" smtClean="0"/>
              </a:p>
              <a:p>
                <a:endParaRPr lang="ru-RU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3498840" y="1758960"/>
              <a:ext cx="8426880" cy="370872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9480" y="1749600"/>
                <a:ext cx="8445600" cy="37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8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Матрица. Массив массивов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Матрица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–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𝑓𝑙𝑜𝑎𝑡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ru-RU" dirty="0" smtClean="0"/>
                  <a:t>Сложение / вычитание матриц – перебор всех элементов</a:t>
                </a:r>
              </a:p>
              <a:p>
                <a:pPr lvl="1"/>
                <a:r>
                  <a:rPr lang="ru-RU" dirty="0" smtClean="0"/>
                  <a:t>Временная сложность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Емкостная сложность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/>
                  <a:t>Транспонирование – новая матрица</a:t>
                </a:r>
              </a:p>
              <a:p>
                <a:pPr lvl="1"/>
                <a:r>
                  <a:rPr lang="ru-RU" dirty="0" smtClean="0"/>
                  <a:t>Временная сложность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Емкостная сложность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/>
                  <a:t>Умножение матриц</a:t>
                </a:r>
                <a:r>
                  <a:rPr lang="ru-RU" dirty="0"/>
                  <a:t>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на матрицу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Временная сложность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Рукописный ввод 4"/>
              <p14:cNvContentPartPr/>
              <p14:nvPr/>
            </p14:nvContentPartPr>
            <p14:xfrm>
              <a:off x="3683160" y="2273400"/>
              <a:ext cx="6413760" cy="3600720"/>
            </p14:xfrm>
          </p:contentPart>
        </mc:Choice>
        <mc:Fallback>
          <p:pic>
            <p:nvPicPr>
              <p:cNvPr id="5" name="Рукописный ввод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800" y="2264040"/>
                <a:ext cx="643248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9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Разреженная матрица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Задача: сделать так чтобы операции с матрицей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линейно зависели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числа её ненулевых элементов</a:t>
                </a:r>
                <a:endParaRPr lang="en-US" dirty="0" smtClean="0"/>
              </a:p>
              <a:p>
                <a:r>
                  <a:rPr lang="ru-RU" dirty="0" smtClean="0"/>
                  <a:t>Представим матрицу в виде упорядоченного списка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𝑠𝑡𝑟𝑢𝑐𝑡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870120" y="2533680"/>
              <a:ext cx="3302280" cy="354996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60" y="2524320"/>
                <a:ext cx="3321000" cy="35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9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тип данных (АТД)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тип данных (совокупность значений и операций над ними), доступ к которому осуществляется только через интерфейс</a:t>
            </a:r>
          </a:p>
          <a:p>
            <a:r>
              <a:rPr lang="ru-RU" dirty="0" smtClean="0"/>
              <a:t>Фактически можно ввести понятия:</a:t>
            </a:r>
          </a:p>
          <a:p>
            <a:pPr lvl="1"/>
            <a:r>
              <a:rPr lang="ru-RU" dirty="0" smtClean="0"/>
              <a:t>клиент – программа, использующая АТД; </a:t>
            </a:r>
          </a:p>
          <a:p>
            <a:pPr lvl="1"/>
            <a:r>
              <a:rPr lang="ru-RU" dirty="0" smtClean="0"/>
              <a:t>реализация – программа, содержащая спецификацию данного АТД</a:t>
            </a:r>
          </a:p>
          <a:p>
            <a:r>
              <a:rPr lang="ru-RU" dirty="0" smtClean="0"/>
              <a:t>Ключевые слова: </a:t>
            </a:r>
            <a:endParaRPr lang="en-US" dirty="0" smtClean="0"/>
          </a:p>
          <a:p>
            <a:pPr lvl="1"/>
            <a:r>
              <a:rPr lang="en-US" dirty="0" smtClean="0"/>
              <a:t>public – </a:t>
            </a:r>
            <a:r>
              <a:rPr lang="ru-RU" dirty="0" smtClean="0"/>
              <a:t>видят все (часть интерфейса)</a:t>
            </a:r>
            <a:endParaRPr lang="en-US" dirty="0" smtClean="0"/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виден только внутри АТД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виден только внутри класса и его наследников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117440" y="4838760"/>
              <a:ext cx="1181520" cy="130212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080" y="4829400"/>
                <a:ext cx="1200240" cy="13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3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Разреженная матриц</a:t>
            </a:r>
            <a:r>
              <a:rPr lang="ru-RU" dirty="0"/>
              <a:t>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b="0" dirty="0" smtClean="0"/>
                  <a:t>    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𝑆𝑒𝑡𝑉𝑎𝑙𝑢𝑒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{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// </a:t>
                </a:r>
                <a:r>
                  <a:rPr lang="ru-RU" b="0" i="1" dirty="0" smtClean="0">
                    <a:latin typeface="Cambria Math" panose="02040503050406030204" pitchFamily="18" charset="0"/>
                  </a:rPr>
                  <a:t>Добавить новый узел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// </m:t>
                        </m:r>
                        <m:r>
                          <m:rPr>
                            <m:nor/>
                          </m:rPr>
                          <a:rPr lang="ru-RU" b="0" i="1" dirty="0" smtClean="0">
                            <a:latin typeface="Cambria Math" panose="02040503050406030204" pitchFamily="18" charset="0"/>
                          </a:rPr>
                          <m:t>добавить новый узел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// 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добавить новый узел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𝑆𝑒𝑡𝑉𝑎𝑙𝑢𝑒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;}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// 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добавить новый узел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𝑆𝑒𝑡𝑉𝑎𝑙𝑢𝑒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𝑝𝑢𝑏𝑙𝑖𝑐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𝑣𝑜𝑖𝑑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𝑣𝑜𝑖𝑑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!=0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𝑆𝑒𝑡𝑉𝑎𝑙𝑢𝑒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𝑓𝑙𝑜𝑎𝑡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==0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𝑆𝑒𝑡𝑉𝑎𝑙𝑢𝑒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;}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}</m:t>
                    </m:r>
                  </m:oMath>
                </a14:m>
                <a:r>
                  <a:rPr lang="en-US" b="0" dirty="0" smtClean="0"/>
                  <a:t> </a:t>
                </a:r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float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𝑡𝑉𝑎𝑙𝑢𝑒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;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4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Сложение матриц: сложение матриц приводит к перебору ненулевых элементов и добавлению новых. Можно реализовать два вида: прибавить к текущей, создать новую. Сложность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Транспонирование – приводит фактически к перебору всего списка со вставками: Сложность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. Можно ли проще</a:t>
                </a:r>
              </a:p>
              <a:p>
                <a:r>
                  <a:rPr lang="ru-RU" dirty="0" smtClean="0"/>
                  <a:t>Перемножение. Какая сложность у перемножения матрица? Можно ли упростить? Какой ещё есть вариант хранения матрицы?</a:t>
                </a:r>
              </a:p>
              <a:p>
                <a:r>
                  <a:rPr lang="ru-RU" dirty="0" smtClean="0"/>
                  <a:t>Емкостная сложность структуры: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Разреженная матрица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Альтернативы хранения</a:t>
            </a:r>
          </a:p>
          <a:p>
            <a:pPr lvl="1"/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Сжатый разреженный ряд – три одномерных массива</a:t>
            </a:r>
          </a:p>
          <a:p>
            <a:pPr lvl="1"/>
            <a:r>
              <a:rPr lang="ru-RU" dirty="0" smtClean="0"/>
              <a:t>Сжатая разреженная колонна </a:t>
            </a:r>
            <a:r>
              <a:rPr lang="ru-RU" dirty="0" smtClean="0"/>
              <a:t>– три одномерных массива</a:t>
            </a:r>
          </a:p>
          <a:p>
            <a:pPr lvl="1"/>
            <a:r>
              <a:rPr lang="ru-RU" dirty="0" smtClean="0"/>
              <a:t>Специальные виды для специальных матриц (диагональных, </a:t>
            </a:r>
            <a:r>
              <a:rPr lang="ru-RU" dirty="0" err="1" smtClean="0"/>
              <a:t>трехдиагональных</a:t>
            </a:r>
            <a:r>
              <a:rPr lang="ru-RU" dirty="0" smtClean="0"/>
              <a:t> и т.д.) и векторов (и т.д.).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7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структуры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ru-RU" dirty="0" smtClean="0"/>
              <a:t> – это договор или контракт между поставщиком класса (программистом / аналитиком и т.д.) и его потребителем. </a:t>
            </a:r>
          </a:p>
          <a:p>
            <a:r>
              <a:rPr lang="ru-RU" dirty="0" smtClean="0"/>
              <a:t>Интерфейс класса:</a:t>
            </a:r>
          </a:p>
          <a:p>
            <a:pPr lvl="1"/>
            <a:r>
              <a:rPr lang="ru-RU" dirty="0" smtClean="0"/>
              <a:t>Конструктор(ы)</a:t>
            </a:r>
          </a:p>
          <a:p>
            <a:pPr lvl="1"/>
            <a:r>
              <a:rPr lang="ru-RU" dirty="0" smtClean="0"/>
              <a:t>Деструктор(ы)</a:t>
            </a:r>
          </a:p>
          <a:p>
            <a:pPr lvl="1"/>
            <a:r>
              <a:rPr lang="ru-RU" dirty="0" smtClean="0"/>
              <a:t>Методы класса</a:t>
            </a:r>
          </a:p>
          <a:p>
            <a:pPr lvl="1"/>
            <a:r>
              <a:rPr lang="ru-RU" dirty="0" smtClean="0"/>
              <a:t>Атрибуты класса</a:t>
            </a:r>
          </a:p>
          <a:p>
            <a:pPr lvl="1"/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749" y="3216427"/>
            <a:ext cx="4450501" cy="15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структуры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ru-RU" dirty="0" smtClean="0"/>
              <a:t> – это то как класс реализует объявленный в интерфейсе договор. </a:t>
            </a:r>
          </a:p>
          <a:p>
            <a:endParaRPr lang="ru-RU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7749" y="3216427"/>
            <a:ext cx="4450501" cy="15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классами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Зависимость</a:t>
            </a:r>
          </a:p>
          <a:p>
            <a:pPr lvl="1"/>
            <a:r>
              <a:rPr lang="ru-RU" dirty="0" smtClean="0"/>
              <a:t>изменение спецификации класса-поставщика может повлиять на работу зависимого класса, но не наоборот.</a:t>
            </a:r>
          </a:p>
          <a:p>
            <a:r>
              <a:rPr lang="ru-RU" dirty="0" smtClean="0"/>
              <a:t>Ассоциация</a:t>
            </a:r>
          </a:p>
          <a:p>
            <a:pPr lvl="1"/>
            <a:r>
              <a:rPr lang="ru-RU" dirty="0" smtClean="0"/>
              <a:t>объекты одной сущности (класса) связаны с объектами другой сущности таким образом, что можно перемещаться от объектов одного класса к другому</a:t>
            </a:r>
          </a:p>
          <a:p>
            <a:pPr lvl="1"/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769"/>
            <a:ext cx="5181600" cy="345305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/>
              <p14:cNvContentPartPr/>
              <p14:nvPr/>
            </p14:nvContentPartPr>
            <p14:xfrm>
              <a:off x="888840" y="1663560"/>
              <a:ext cx="8268120" cy="287712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1654200"/>
                <a:ext cx="8286840" cy="28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1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классами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dirty="0" smtClean="0"/>
              <a:t>Агрегация</a:t>
            </a:r>
            <a:r>
              <a:rPr lang="ru-RU" dirty="0" smtClean="0"/>
              <a:t> — это разновидность ассоциации при отношении между целым и его частями. Как тип ассоциации агрегация может быть именованной. Одно отношение агрегации не может включать более двух классов (контейнер и содержимое). </a:t>
            </a:r>
          </a:p>
          <a:p>
            <a:r>
              <a:rPr lang="ru-RU" i="1" dirty="0" smtClean="0"/>
              <a:t>Композиция</a:t>
            </a:r>
            <a:r>
              <a:rPr lang="ru-RU" dirty="0" smtClean="0"/>
              <a:t> — более строгий вариант агрегации. Известна также как агрегация по значению. </a:t>
            </a:r>
          </a:p>
          <a:p>
            <a:r>
              <a:rPr lang="ru-RU" i="1" dirty="0" smtClean="0"/>
              <a:t>Агрегация</a:t>
            </a:r>
            <a:r>
              <a:rPr lang="ru-RU" dirty="0" smtClean="0"/>
              <a:t> – время жизни содержимого </a:t>
            </a:r>
            <a:r>
              <a:rPr lang="ru-RU" u="sng" dirty="0" smtClean="0"/>
              <a:t>не зависит</a:t>
            </a:r>
            <a:r>
              <a:rPr lang="ru-RU" dirty="0" smtClean="0"/>
              <a:t> от контейнера, Композиция – содержимое </a:t>
            </a:r>
            <a:r>
              <a:rPr lang="ru-RU" u="sng" dirty="0" smtClean="0"/>
              <a:t>уничтожается</a:t>
            </a:r>
            <a:r>
              <a:rPr lang="ru-RU" dirty="0" smtClean="0"/>
              <a:t> при удалении контейнера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2974" y="3065244"/>
            <a:ext cx="4960051" cy="18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классами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Наследование</a:t>
            </a:r>
          </a:p>
          <a:p>
            <a:pPr lvl="1"/>
            <a:r>
              <a:rPr lang="ru-RU" dirty="0" smtClean="0"/>
              <a:t>один из двух связанных классов (</a:t>
            </a:r>
            <a:r>
              <a:rPr lang="ru-RU" i="1" dirty="0" smtClean="0"/>
              <a:t>подтип</a:t>
            </a:r>
            <a:r>
              <a:rPr lang="ru-RU" dirty="0" smtClean="0"/>
              <a:t>) является частной формой другого (</a:t>
            </a:r>
            <a:r>
              <a:rPr lang="ru-RU" i="1" dirty="0" err="1" smtClean="0"/>
              <a:t>надтипа</a:t>
            </a:r>
            <a:r>
              <a:rPr lang="ru-RU" dirty="0" smtClean="0"/>
              <a:t>), который называется </a:t>
            </a:r>
            <a:r>
              <a:rPr lang="ru-RU" b="1" dirty="0" smtClean="0"/>
              <a:t>обобщением</a:t>
            </a:r>
            <a:r>
              <a:rPr lang="ru-RU" dirty="0" smtClean="0"/>
              <a:t> первого</a:t>
            </a:r>
          </a:p>
          <a:p>
            <a:r>
              <a:rPr lang="ru-RU" dirty="0" smtClean="0"/>
              <a:t>Реализация</a:t>
            </a:r>
          </a:p>
          <a:p>
            <a:pPr lvl="1"/>
            <a:r>
              <a:rPr lang="ru-RU" dirty="0" smtClean="0"/>
              <a:t>отношение между двумя элементами модели, в котором один элемент (</a:t>
            </a:r>
            <a:r>
              <a:rPr lang="ru-RU" i="1" dirty="0" smtClean="0"/>
              <a:t>клиент</a:t>
            </a:r>
            <a:r>
              <a:rPr lang="ru-RU" dirty="0" smtClean="0"/>
              <a:t>) реализует поведение, заданное другим (</a:t>
            </a:r>
            <a:r>
              <a:rPr lang="ru-RU" i="1" dirty="0" smtClean="0"/>
              <a:t>поставщиком</a:t>
            </a:r>
            <a:r>
              <a:rPr lang="ru-RU" dirty="0" smtClean="0"/>
              <a:t>). Реализация — отношение целое-часть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42035"/>
            <a:ext cx="5181600" cy="2118518"/>
          </a:xfrm>
        </p:spPr>
      </p:pic>
    </p:spTree>
    <p:extLst>
      <p:ext uri="{BB962C8B-B14F-4D97-AF65-F5344CB8AC3E}">
        <p14:creationId xmlns:p14="http://schemas.microsoft.com/office/powerpoint/2010/main" val="16077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построения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</a:p>
          <a:p>
            <a:pPr lvl="1"/>
            <a:r>
              <a:rPr lang="ru-RU" dirty="0" smtClean="0"/>
              <a:t>Разделение интерфейса класса и его реализации</a:t>
            </a:r>
          </a:p>
          <a:p>
            <a:r>
              <a:rPr lang="ru-RU" dirty="0" smtClean="0"/>
              <a:t>Наследование</a:t>
            </a:r>
          </a:p>
          <a:p>
            <a:pPr lvl="1"/>
            <a:r>
              <a:rPr lang="ru-RU" dirty="0" smtClean="0"/>
              <a:t>Создание нового класса на основе существующего</a:t>
            </a:r>
          </a:p>
          <a:p>
            <a:r>
              <a:rPr lang="ru-RU" dirty="0" smtClean="0"/>
              <a:t>Полиморфизм</a:t>
            </a:r>
          </a:p>
          <a:p>
            <a:pPr lvl="1"/>
            <a:r>
              <a:rPr lang="ru-RU" dirty="0" smtClean="0"/>
              <a:t>использование объектов классов с одинаковым интерфейсом без информации о типе и внутренней структуре 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Виды:</a:t>
            </a:r>
          </a:p>
          <a:p>
            <a:pPr lvl="1"/>
            <a:r>
              <a:rPr lang="ru-RU" dirty="0" smtClean="0"/>
              <a:t>Временная – как долго выполняется задача</a:t>
            </a:r>
          </a:p>
          <a:p>
            <a:pPr lvl="1"/>
            <a:r>
              <a:rPr lang="ru-RU" dirty="0" smtClean="0"/>
              <a:t>Емкостная – как много места в пространстве занимает задача</a:t>
            </a:r>
          </a:p>
          <a:p>
            <a:r>
              <a:rPr lang="ru-RU" dirty="0" smtClean="0"/>
              <a:t>Представление</a:t>
            </a:r>
          </a:p>
          <a:p>
            <a:pPr lvl="1"/>
            <a:r>
              <a:rPr lang="ru-RU" dirty="0" smtClean="0"/>
              <a:t>Чаще всего это некоторая функция от параметров задачи, например длины входа…</a:t>
            </a:r>
          </a:p>
          <a:p>
            <a:pPr lvl="1"/>
            <a:r>
              <a:rPr lang="ru-RU" dirty="0" smtClean="0"/>
              <a:t>Используется специальная нотация для записи таких функций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8653" y="1825625"/>
            <a:ext cx="4037700" cy="1949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Рукописный ввод 6"/>
              <p14:cNvContentPartPr/>
              <p14:nvPr/>
            </p14:nvContentPartPr>
            <p14:xfrm>
              <a:off x="717480" y="2235240"/>
              <a:ext cx="5194800" cy="373428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20" y="2225880"/>
                <a:ext cx="521352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1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707</Words>
  <Application>Microsoft Office PowerPoint</Application>
  <PresentationFormat>Широкоэкранный</PresentationFormat>
  <Paragraphs>165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Тема Office</vt:lpstr>
      <vt:lpstr>Лекция 5. Сложные структуры данных</vt:lpstr>
      <vt:lpstr>Абстрактный тип данных (АТД)</vt:lpstr>
      <vt:lpstr>Классы и структуры</vt:lpstr>
      <vt:lpstr>Классы и структуры</vt:lpstr>
      <vt:lpstr>Отношения между классами</vt:lpstr>
      <vt:lpstr>Отношения между классами</vt:lpstr>
      <vt:lpstr>Отношения между классами</vt:lpstr>
      <vt:lpstr>Принципы построения классов</vt:lpstr>
      <vt:lpstr>Сложность</vt:lpstr>
      <vt:lpstr>Временная сложность. Точки зрения</vt:lpstr>
      <vt:lpstr>Временная сложность структуры данных</vt:lpstr>
      <vt:lpstr>Емкостная сложность</vt:lpstr>
      <vt:lpstr>Оценки сложности</vt:lpstr>
      <vt:lpstr>Оценка временной сложности</vt:lpstr>
      <vt:lpstr>Оценка временной сложности</vt:lpstr>
      <vt:lpstr>Оценка временной сложности</vt:lpstr>
      <vt:lpstr>Оценка временной сложности</vt:lpstr>
      <vt:lpstr>Матрица. Массив массивов</vt:lpstr>
      <vt:lpstr>Разреженная матрица</vt:lpstr>
      <vt:lpstr>Разреженная матрица</vt:lpstr>
      <vt:lpstr>Операции</vt:lpstr>
      <vt:lpstr>Разреженная матрица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5. Сложные структуры данных</dc:title>
  <dc:creator>User-PC</dc:creator>
  <cp:lastModifiedBy>User-PC</cp:lastModifiedBy>
  <cp:revision>28</cp:revision>
  <dcterms:created xsi:type="dcterms:W3CDTF">2021-10-03T16:48:40Z</dcterms:created>
  <dcterms:modified xsi:type="dcterms:W3CDTF">2021-10-04T07:59:00Z</dcterms:modified>
</cp:coreProperties>
</file>