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0" r:id="rId5"/>
    <p:sldId id="271" r:id="rId6"/>
    <p:sldId id="272" r:id="rId7"/>
    <p:sldId id="273" r:id="rId8"/>
    <p:sldId id="257" r:id="rId9"/>
    <p:sldId id="258" r:id="rId10"/>
    <p:sldId id="259" r:id="rId11"/>
    <p:sldId id="260" r:id="rId12"/>
    <p:sldId id="261" r:id="rId13"/>
    <p:sldId id="262" r:id="rId14"/>
    <p:sldId id="269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1T06:42:40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12929 15346 0,'0'17'282,"0"1"-282,-17-18 31,17 18-16,-18-18-15,18 17 16,-18-17 0,18 18-16,0 17 15,-17-35 1,-19 18 0,36 0-1,-17-1 1,-1-17-16,1 18 0,17-1 15,0 1 1,-18 0 0,0-1-1,1 1-15,-19 0 16,36-1 0,-17-17 15,17 18-31,-18-18 15,18 18-15,-18-1 16,18 1 0,0 0-1,0-1 1,-17-17-16,17 18 16,-18-18-1,18 17-15,-17-17 31,17 18-15,-18-18 0,18 35-1,-18-35 1,18 18 0,0 0 15,-17-18-16,-1 0 17,18-18 77,0-17-93,18-1-1,-18 19-15,0-1 16,17 18-16,19-17 16,-36-1-16,17 0 15,-17 1 1,18 17-16,-18-18 0,0 0 15,17 18 1,-17-17 0,18-1-1,0 18-15,-18-18 16,35-17 0,-17 35-1,-1 0 1,-17-18-1,18 18 1,0 0-16,-18-35 16,17 35-16,1 0 15,-1 0 1,-17-17 0,18 17-16,0-18 0,-18 0 15,35-17-15,-17 0 16,-1 35-1,-17-18 1,0 0-16,18 1 16,0-1-1,-18 1 1,17 17 0,-17-18-1,0 0 1,18 1-1,-18-1 48,17 18-47,-17 18 93,0-1-109,0 19 0</inkml:trace>
  <inkml:trace contextRef="#ctx0" brushRef="#br0" timeOffset="6638.2386">9895 8326 0,'36'0'203,"-1"0"-203,53 0 0,-17 0 15,52-18-15,-52 18 16,35 0-16,-1-18 16,-16 1-16,-19-1 15,-17 0-15,-18 1 16,1 17-16,-19 0 0,-17-18 16,36 18-1,-19 0-15,18 0 16,1 0-1,-19 0 1,19 0-16,-1 0 16,-17-18-1,-1 18-15,36 0 16,0 0 0,-35 0-16,17 0 0,-17 0 15,17 0-15,18 0 16,-36 0-16,1 0 15,0 0-15,-1 0 16,1 0-16,17 0 16,-17 0-16,0 0 15,-1 0 1,1 0-16,-1 0 16,19 0-16,-19 0 15,1 0 1,0 0-16,-1 0 15,-17 18 1,18-18 0,0 0-16,-1 0 15,1 18-15,-1-18 0,1 0 16,0 0 15,-1 0-15,1 0-1,0 0 1,-1 0 15,1 0 1,-36 0 124,1 0-156,-1 0 15,0 17-15,-35-17 16,36 0-16,-36 18 0,35-18 16,-17 0-16,-53 0 15,-18 18-15,-35-1 16,70-17-16,-35 18 16,54-18-16,-90 35 15,72-17-15,-1-18 0,18 17 16,1-17-16,-37 0 15,54 18-15,17-18 16,1 0-16,-36 0 16,35 0-16,-35 18 15,36-18-15,-1 0 16,-53 17-16,54-17 16,-36 0-16,0 36 15,35-36-15,-17 0 0,17 17 16,1-17-16,-36 0 15,35 0 1,1-35 15,-1 35-15</inkml:trace>
  <inkml:trace contextRef="#ctx0" brushRef="#br0" timeOffset="20155.9509">15840 15840 0,'88'0'203,"-18"0"-203,19 0 16,34 0-16,-70-18 15,53 18-15,-53 0 16,0-18-16,17 18 16,1 0-16,-36 0 0,53 0 15,18-17-15,18 17 16,17 0-16,0 0 16,-18-18-16,1 18 15,-18 0-15,-71 0 16,35 0-16,-34 0 0,-19 0 15,1 0 1,17 0 0,1 0-1,-19 0 1,1 0-16,-1 0 16,1 0-16,17 0 15,-17 0-15,0 0 16,-1 0-1,1 0-15,0 0 16,17 0-16,-18 0 16,1 0-16,0 0 15,-1 0 1,1 0-16,0 0 16,-1 0-16,19 0 0,17 0 15,-36 0 1,54 0-16,-54 0 15,1 0-15,17 0 16,-17 0 0,17 0-1,-17 0 1,-1 0 15,19 0-15,-19 0-1,19 0 1,-19 0 0,1 0-16,0 0 62,-1 0-31,1 0 48,17 0-33,-17 0-14,17 0-17,-17 0 1,-1 0-16,1 0 16,0 0 15,-1 0-16,1 0 1,0 0-16,-1 0 16,1 0-16,-1 0 15,1-17 1,17 17-16,-17 0 16,0 0-16,35 0 31</inkml:trace>
  <inkml:trace contextRef="#ctx0" brushRef="#br0" timeOffset="22379.2074">19403 15928 0,'123'18'203,"89"-18"-203,-18 17 16,53-17-16,17 18 16,-87-18-16,17 0 15,-71 35-15,-70-35 16,0 0-16,-35 0 16,17 0-1,-17 0 48,-1 0-63,1 0 15,0 0 1,-1 0-16,19 0 16,-19 0-16,1 0 15,-1-18-15,19 18 0,-19-17 16,19 17-16,-1-18 15,-17 18-15,17 0 16,35 0 0,-52-17-16,0 17 15,-1-18-15,19 18 0,17 0 16,-36-18-16,1 18 16,17 0-16,-17 0 15,-1 0-15,19 0 16,-1 0-16,-17 0 0,-1 0 15,1 0 1,-1 0-16,1 0 16,0 0-16,-1 0 15,36 0-15,-53-17 16,71 17-16,-53 0 16,17 0-16,-18 0 15,36 0-15,-35 0 16,17 0-16,-17 0 15,0 0-15,-1 0 16,1 0 0,-1 0 15,1 0 0,0 0 0</inkml:trace>
  <inkml:trace contextRef="#ctx0" brushRef="#br0" timeOffset="39581.0218">17956 14764 0,'-17'0'375,"17"17"-375,-18-17 16,0 0-1,18 18-15,-17-18 32,17 18-32,-18-1 15,1 1 1,-1-18-16,0 35 15,1-17-15,17-1 32,-18-17-17,0 18-15,18 0 32,-17-18-32,17 17 15,-36-17-15,36 18 16,0 0-1,0-1 1,-17-17 0,17 18-16,-18-18 31,18 18-15,0-1-1,-17-17 1,17 18 15,-18-18-31,18 18 0,-18-18 31,18 35 1,-35-18-1,53-17 0</inkml:trace>
  <inkml:trace contextRef="#ctx0" brushRef="#br0" timeOffset="42176.6816">17639 14922 0,'0'18'297,"0"0"-266,-18-18-31,18 35 16,0-17-16,0 17 15,0-17 1,-17-1-1,17 1 1,0 0 0,-18-1-1,18 1-15,0-1 16,0 1-16,-18 0 16,18-1-1,0 1 1,0 0-1,-17-18 32,17 17-47,0 1 47,0 0-16,0-1 1,0-34 77,17-1-93,1 0-1,0 1 1,-1-1 0,1 0-1,0 18 16,-18-17-31,17-1 16,1 18 0,-18-18-16,0 1 15,17 17 1,1-18 0,17 1 46,-17-1-31</inkml:trace>
  <inkml:trace contextRef="#ctx0" brushRef="#br0" timeOffset="50785.2313">2328 7691 0,'36'17'218,"-1"-17"-202,106 18-16,-88-1 16,-35-17-16,52 18 15,-35-18-15,-17 0 0,0 0 16,-1 0-16,1 0 16,0 0-16,-1 0 15,1 0 16,-1 0-31,1 0 16,35-18 15,-35 18-31,17-17 16,36 17-16,-54-18 0,18 18 16,1 0-16,-19 0 15,19-17 1,-1 17-16,0 0 15,18 0-15,-35 0 16,35-18-16,0 18 0,-1 0 16,-34 0-1,0 0-15,-1 0 16,1-18 0,0 18-16,-1 0 0,1 0 15,0 0-15,17 0 16,-17 0-16,-1 0 15,1 0-15,-1 0 16,1 0-16,17 0 16,-17 0-1,0 0 1,-1 0 0,19 0-1,-19 0-15,18 0 16,-17 0-16,0 18 15,-1-18-15,19 0 16,-1 0-16,-17 0 16,-1 0-16,18 18 15,1-1-15,17 1 0,-36-18 16,1 17-16,0-17 16,-1 0-16,19 0 15,-19 18-15,18-18 16,-17 18-16,0-1 31,-1-17-31,1 0 16,17 0 15,-17 0 0,0 0-15,-1 0-1,1 0-15,17 18 0,-17-18 16,35 18-16,-18-18 16,-17 35-16,34-35 15,1 0-15,-35 18 16,17-18-16,36 0 16,-53 17-16,17-17 0,-18 0 15,1 0 1,0 0 15,-1 0 0,1 0 1,17 0-17,-17 0 1,0 0-1,-1 0 17,18 0-17,-17 0 1,0 0 0,-1 0-1,1 0 32,0 0-16</inkml:trace>
  <inkml:trace contextRef="#ctx0" brushRef="#br0" timeOffset="62578.8727">4939 7990 0,'0'106'235,"0"18"-235,0 105 15,0-141-15,0 53 16,0 18-16,0 17 16,0 1-16,0-89 15,0-17-15,0-36 16,0-17-16,0 52 0,0-52 15,0 17 1,0-17 0,0 35-16,0-36 15,0 1-15,-18 17 16,18-17 0,0 17-16,0-17 15,0-1-15,-17 19 16,17-19-16,0 36 15,0-35-15,-18 35 16,18-36-16,0 72 16,-18-1-16,18 70 15,0-69-15,-17 34 16,17-35-16,0-35 16,0 0-16,0-35 0,0 17 15,0 0 1,0 1-16,-18-1 15,18 35 1,0-34-16,-18 70 0,18-54 16,0 19-16,-35 53 15,35-89-15,0 106 16,0-71-16,0 36 16,0-53-16,0-18 0,0 54 15,-18-54-15,18 36 16,0-1-16,0 18 15,0 0-15,0-52 16,0 87-16,0-88 16,0 54-16,0-19 0,0-34 15,0-19-15,0 18 16,0 18-16,0-35 16,0 0-16,0-1 15,0 1-15,0 35 16,0-36-1,0 1 1,0 0 0,0 17-16,0 18 15,-17-18-15,17 18 0,0-35 16,0 17-16,0 18 16,0-18-16,0 1 15,-18 16-15,18-16 16,0-1-16,0 0 0,0 1 15,0 16-15,0-34 16,0 17-16,0 1 16,-17 17-16,17-36 15,0 36-15,0-18 16,0-17-16,0 35 0,0-35 16,0-1-16,-18 36 15,18-35-15,0 17 16,0 0-16,0-17 15,0 17-15,0-17 0,0 17 16,0 0-16,0-17 16,0 17-16,0-17 15,0 0-15,0 35 16,0-36-16,0 18 16,0-17-16,0 17 0,0-17 15,0 0-15,0 17 16,0-17-16,0 17 15,0-17-15,0 17 16,0-18-16,0 1 0,0 17 16,0-17-16,0 17 15,0 1-15,0-19 16,0 1-16,0 17 16,0-17-16,0 17 15,0-17-15,0 17 0,0-17 16,0-1-16,0 18 15,0-17-15,0 17 16,0 1-16,0-19 16,0 1-16,0 0 0,0 17 15,0 0-15,0-17 16,0 17-16,0 0 16,0 1-1,0-19-15,0 19 16,0-1-16,0 0 15,0-17-15,0 17 16,0-17-16,0 17 16,0 0-16,0-17 15,0 17-15,0-17 16,0-1-16,0 1 16,0 0-16,0 17 15,0 0-15,0-17 16,0 17-1,-18-17-15,18 17 0,0 0 16,-17-17 0,17 17-16,0 1 15,0-1 1,0 0 0,-36-17-16,36-1 0,0 19 15,0-19 1,0 1-16,0 0 15,0-1 1,0 1-16,0 17 0,0-17 16,0-1-1,0 1-15,0 0 16,0-1 0,0-34-16,0-19 15,0-17-15,0-17 0,0 35 16,36-89-16,-36 89 15,0-18-15,0 18 16,0-1-16,0 1 16,0 0-1,0 0 1,0-1 0,0 19-16,0-1 15,0-17-15,0-1 16,0 1-16,0 18 0,17-19 15,-17-17 1,0 36-16,0-1 16,0-17-16,0 0 15,0-18-15,0 17 16,0 19-16,0-1 16,0 0-16,18-17 15,-18 18-15,0-19 16,0 19-1,0-1-15,0 0 16,0-17 0,0-18-16,18 18 15,-18 17-15,0-70 16,0-18-16,0 71 0,0-36 16,0 1-16,0 52 15,0-35-15,0 0 16,0 0-16,0 0 15,-18 1-15,18-37 16,0 36-16,-18-52 0,1 34 16,17-105-16,-71 17 15,71-17-15,-35 17 16,35 71-16,-18-1 16,18 72-16,0-1 0,0-17 15,0-53-15,0-1 16,-35-87-16,35 53 15,-18 17-15,18 53 16,0 18-16,0-36 0,-17 53 16,17-35-16,0 1 15,0-1-15,0-36 16,0-16-16,-18-37 16,18 72-16,0-1 15,0 18-15,0-35 0,0-35 16,0-36-16,35 71 15,-17-36-15,-18 71 16,18-17-16,-18 52 16,0-17-1,17 0-15,-17-36 16,18 36-16,-1-71 16,19 35-16,-36-17 15,17 0-15,1 35 16,-18 18-16,18-36 0,-18 36 15,17-53 1,-17-36 0,18-52-16,17 17 15,-17 36-15,-18 17 0,0 71 16,0-18-16,0 17 16,0-34-1,0-18-15,0 0 16,17-71-16,-17 106 15,0-35-15,0-18 0,0 71 16,0-54-16,0 1 16,0 35-16,0 18 15,0 17 17,0 1-1</inkml:trace>
  <inkml:trace contextRef="#ctx0" brushRef="#br0" timeOffset="75491.6167">6509 8414 0,'70'0'234,"1"0"-218,17 17-16,-35-17 15,0 18-15,0-18 0,0 0 16,0 18-16,-36-18 15,19 0-15,-19 0 16,1 0-16,17 0 16,-17 0 15,-1 0-15,1 0-1,35 0 1,-35 0-16,-1 0 15,1 0-15,17 17 16,18-17-16,-35 0 16,17 18-16,-17-18 15,-1 0-15,19 0 0,-19 0 16,18 0 0,-17 0-1,0 0 1,-1 0-16,1 0 15,0 0-15,35 0 0,-36 0 16,18 0-16,-17 0 16,0 0-16,17 0 15,0 18-15,1-18 16,-19 0-16,54 0 0,-36 0 16,18 0-16,0 0 15,17 0-15,-17 0 16,36 0-16,-54 17 15,0-17-15,36 0 16,-54 0-16,36 18 0,18-18 16,-54 0-16,1 0 15,17 0-15,36 0 16,-53 0 0,-1 0-1,1 0-15,17 0 16,0 0-1,-17 0 1,35 0-16,-18 0 16,36 0-16,-18 0 0,-36 0 15,71 0-15,-35 0 16,-35 0-16,0 0 16,-1 0-16,19 0 15,-19 0-15,1 0 16,0 0 15,-1 0-15,1 0 15,17 0-15,-17 0-1,-1 0-15,1 0 16,0 0-1,-1 0 1,1 0 0,0 0-1,-1 0 1,1 0 0,17 0 15,-17 0-16,-18 35-15,17-35 16,19 0 0,-19 0 31,1 0-16,0 0 31,-18-18 48,-18 18-79,0 0-15,-17 0-1,17 0 1,-52 0-16,-36 0 15,88 0-15,-17 0 16,0 0-16,-18 0 16,18 0-16,-18 18 15,-36 0-15,37-18 16,16 0-16,-17 0 0,0 17 16,18-17-16,18 0 15,-36 0-15,17 18 16,1-18-1,-53 18-15,53-18 16,-18 0-16,0 0 16,0 0-16,18 0 15,-18 0-15,35 0 16,0 0-16,-17-18 16,-18 18-16,-17-18 0,17 18 15,-35-17-15,-1-19 16,54 36-16,-18-17 15,-17-1-15,52 18 16,-35 0-16,18-17 0,17 17 16,0 0-16,-17 0 15,-35-18-15,34 18 16,1-18-16,-18 1 16,18-1-16,-18 0 15,18 1 1,-36 17-1,53 0-15,-17 0 16,18 0-16,-36 0 16,35 0-16,-35 0 0,18 0 15,-18 0-15,18 0 16,-18 0-16,17 0 16,19 0-16,-1 0 15,1 0-15,-1 0 16,0 0-16,1 0 31,-19 0-15,19 0-1,-1 0 1,0 0-16,1 0 16,-1 0-1,-17 0 1,17 0-16,1 17 15,-1-17-15,-17 0 0,17 18 16,0-18 0,1 0-16,-1 0 15,0 0 1,1 0 15,-1 0 0,1 0 32,34 0 124,1 0-155,-1 18-17,1-18 17</inkml:trace>
  <inkml:trace contextRef="#ctx0" brushRef="#br0" timeOffset="112980.4431">4833 7885 0,'0'35'235,"0"0"-220,0-17-15,0 35 16,0-18-16,0 18 16,0-18-16,0 53 15,0-70-15,0 17 16,0-17-16,0 0 15,0 34 17,0 37-32,0-1 15,-18-35-15,18-18 16,0 53-16,0-52 16,0-19-16,0 1 15,0 17-15,0-17 16,0 17-16,0-17 15,0 17-15,0 18 0,0-36 16,0 36-16,0 0 16,0-35-16,0 52 15,0-52-15,0 53 16,-17-36-16,17 0 16,-18 1-16,18 87 15,-18-105 1,18 17-16,-17 35 15,-1-70-15,18 36 16,-35 17-16,35 17 16,0-35-1,0-17-15,-18 0 16,18 17-16,0 36 16,0-54-16,0 36 15,0 18-15,0-18 0,0-18 16,0 35-16,0-17 15,0 18-15,0-18 16,-17 0-16,17-36 16,0 19-16,0-1 0,0-17 15,0 17-15,0 18 16,0-36 0,0 36-16,0-35 15,0 0-15,0-1 16,-18 36-16,18-18 0,0-17 15,0 17-15,0-17 16,0 35-16,0 0 16,0 17-1,0-52-15,0 17 0,0 18 16,0-35-16,0 35 16,0 0-16,0-36 15,0 19-15,0-1 16,0-17-16,0 17 0,18-18 15,-18 1-15,0 17 16,0-17-16,0 17 16,0-17-16,0 0 15,0 17-15,0 18 16,17 0-16,-17-18 16,0 36-16,0-1 15,0-52-15,0 52 16,0-17-16,0-18 15,0 54-15,0-54 16,-17 18-16,17 17 16,0-17-1,-18-35 1,18 17 0,0 1-16,-18-19 15,18 1 1,0-1-1,0 1 1,0 0-16,0 35 16,0-36-16,0 1 0,0 0 15,-17 34-15,17 19 16,0-53 0,0 35-16,0-1 15,-18-34 1,18 17-1,0-17-15,-35 17 16,35 18-16,0-35 16,0 35-16,0-18 15,0 18-15,0-18 16,0-17-16,0 17 16,0 18-1,-18-35-15,18 17 16,0-17-16,0-1 0,0 36 15,0-18 1,0-17 0,0 17-16,0 18 15,0 0-15,0-35 16,0 0-16,35 52 16,-35-17-16,0 0 15,0 17-15,0-52 16,18 35-1,-18-35-15,0-1 0,0 36 16,0 18 0,0-54-1,0 19 1,0-19-16,0 1 16,18 0-16,-18 17 15,0-17 1,0-1-16,0 1 15,0-1-15,17 1 16,1 17-16,-18-17 0,18 35 16,-18-35-16,17 34 15,-17-34-15,0 53 16,18-36-16,-18 0 16,0 18-16,0-18 15,0 1-15,0-19 0,18 19 16,-18-1-1,0-17 1,0-1-16,0 1 16,0-1-16,0 1 15,0 0 1,0 17 0,0-17-1,0-1 1,0 1-16,-18 0 15,18-1 1,0 1 0,-18 17-1,18-17 1,0-1 15,0 1 0</inkml:trace>
  <inkml:trace contextRef="#ctx0" brushRef="#br0" timeOffset="122143.9758">2222 3881 0,'159'0'187,"18"0"-187,-1 0 16,0 0-16,-70 0 0,124 0 15,-1 0-15,18 0 16,-53-18-16,0 18 16,-141 0-16,70 0 15,-105 18-15,0-18 0,17 0 16,-18 0-1,1 0-15,0 0 16,17 0-16,0 0 16,53 0-16,-35 0 15,53 0-15,-88 0 0,35 0 16,17 0-16,-34 0 16,17 17-16,35-17 15,-35 0-15,0 18 16,17-18-16,1 0 0,-1 17 15,-17 1-15,0 0 16,71-18-16,-19 17 16,72 54-16,-19-36 15,19-17-15,-18-1 16,-18 1-16,-18 0 0,-52-18 16,-18 17-16,0-17 15,-36 0-15,36 0 16,18 0-1,-54 0-15,54 0 0,52 0 16,54-17-16,-1 17 16,36 35-16,-1-17 15,-69-1-15,52 54 16,-71-53-16,36 17 16,-18-18-16,-18 1 0,-17 0 15,-53-18-15,71 0 16,-36 0-16,-18 17 15,-34-17-15,17 18 16,17-18-16,1 0 0,17 35 16,-35-35-16,0 0 15,53-17-15,-71 34 16,53-17-16,-35 18 16,-18-18-16,53 0 15,-52 0 1,17 0-16,-18 0 15,35-53-15,-17 35 16,71-17-16,-54 17 16,72-34-16,52 34 0,17-53 15,-70 54-15,71 17 16,-36 0-16,1-36 16,-71 19-16,35-1 15,17 0-15,-87-17 16,52-18-16,-52 36 0,35-19 15,-71 19-15,89-1 16,-36 18-16,0-18 16,18 18-16,-18-17 15,-35-1-15,18 1 16,17 17-16,-35-18 0,35 0 16,-53 18-16,71-17 15,-88-1-15,70 18 16,-53-18-16,53 1 15,-35 17-15,53-18 0,-35 18 16,-19 0-16,19-35 16,17 35-16,-70 0 15,105 0-15,-105 0 16,105 0-16,-87-18 16,17 18-16,17 0 0,-17 0 15,18 0-15,-1 0 16,54 0-16,-71 35 15,-18-35-15,88 0 16,-105 0-16,123 0 0,-70 0 16,17 0-16,-35 0 15,17 18-15,19-18 16,-19 0-16,18 18 16,-35-1-16,0-17 0,-35 0 15,35 18-15,-53 0 16,17-18-16,19 0 15,-1 0 1,-18 0 0,1 0-1,0 0 17,-71 0 14,-18 0-46,-52 0 16,52-18-16,-140 0 16,69-17-16,-52-35 15,36 34-15,-19 19 0,19-36 16,-19 35-16,36 18 16,-71 0-16,36 0 15,-36 18-15,1 52 16,-54-34-16,-35 16 15,36-16-15,34-36 0,-70 35 16,89 0-16,-71-35 16,17 0-16,36 0 15,-106 0-15,105 0 16,-105 53-16,-106-88 0,71 35 16,140-18-16,19 18 15,70 0-15,-18 0 16,106-17-16,-70-19 15,-72 19-15,-34-54 16,18 18-16,-1 36 0,-35-36 16,106 35-16,-71-17 15,36-18-15,17 53 16,71 0-16,0 0 16,17 0-16,0 0 0,36 0 15,-18 17-15,-17 1 16,17 0-16,0-18 15,-53 35-15,18-17 16,-71-1-16,36 36 16,-1-53-16,36 36 0,17-36 15,36 17-15,-35-17 16,52 0 0,-17 0-16,-1 0 15,-52 18-15,35-1 0,-35 1 16,18 0-16,-54-1 15,54-17-15,-36 36 16,35-36-16,18 0 16,36 0-16,-36 17 15,0-17-15,35 0 0,-70 18 16,17-18-16,-34 0 16,-19 0-16,36 0 15,-18 18-15,-35-18 16,35 0-16,53-18 0,0 18 15,0 0-15,18 0 16,-18 0-16,-35-18 16,35 18-16,-53 0 15,36 0-15,-36 0 0,18 0 16,-36 0-16,18-17 16,53 17-16,-52-18 15,16 18-15,54 0 16,-35 0-16,-19 0 15,19 0-15,17 0 0,-35 0 16,70 0-16,-35 0 16,-17 0-16,52 0 15,0 0-15,1 0 16,34 18 62,1-18-62,17 17-16,18 1 15,123-18-15,1 18 16,70-18-16,-53 0 16,18 17-16,52-17 15,36 0-15,-18 35 0,0 1 16,-140-36-16,34 53 15,-17-53-15,-18 0 16,-71 17-16,1 1 16,-18-18-16,-18 0 0,18 0 15,-18 0-15,1 0 16,-1 18-16,-18-18 16,19 17-16,34 1 15,1-18-15,52 53 16</inkml:trace>
  <inkml:trace contextRef="#ctx0" brushRef="#br0" timeOffset="138573.9708">9825 8273 0</inkml:trace>
  <inkml:trace contextRef="#ctx0" brushRef="#br0" timeOffset="141359.0973">9825 8273 0,'53'0'219,"0"0"-219,-18 17 16,0-17-16,1 0 0,-19 0 15,54 18 16,-36-18-15,0 0 0,-17 0-16,0 0 0,17 0 15,-18 0 1,1 0 15,0 0-15,-1 0 15,1 0-31,35 0 31,-18 0-31,-17 0 16,35 0-16,-18 0 16,0 18-16,1-18 15,-1 0 1,-17 0-16,17 0 15,-18 0-15,1 0 16,0 0 0,-1 0-16,19 0 15,-19 0 1,1 0 0,0 0-16,-1 0 15,1 0 1,17 0-1,-17 0-15,-1 0 16,1 0-16,0 0 16,-1 0-1,1 0-15,17-18 16,-17 18 0,-1 0-16,1 0 15,0 0 1,-1 0-1,1 0 1,0 0-16,-18-18 0,35 18 16,-17 0-1,-1 0-15,1 0 16,0 0-16,17-17 16,-18 17-1,1 0-15,0 0 16,-1 0-16,1 0 15,17 0 1,-17 0-16,17 0 16,0 0-1,-17 0 17,0 0-17,-1 0 1,1 17-16,0-17 15,-1 0 32,1 0-15,0 0 30,-18 18-31,35-18 1,-18 18-1,1-18-31,0 0 15,-18 17-15,17-17 47,1 0-15,17 0 30,-52 0 376,-19 0-438,1-17 15,17 17 1,1 0-1,17-18-15,-35 18 16,-36 0 0,36 0-16,-53 0 0,35 0 15,0 0-15,0 0 16,18 0-16,-18 0 16,-36 0-16,54 0 15,-18 0-15,-17 18 0,52-18 16,-35 0-16,35 0 15,1 0-15,-18 0 16,-1 0-16,19 0 31,-1 0-31,0 0 16,-35 0 0,-17 0-1,52 0-15,-35 0 16,36 0-16,-1 0 15,0 0-15,1 0 32,-19 0-17,1 0 1,18 0-16,-1 0 16,0 0-1,-17 0-15,0 0 16,-1 0-1,1 0-15,18 0 16,-1 0-16,-17 0 16,17 0 15,0 0-15,1 0 15,-1 0-16,0 0 1,-17 0 0,18 0-1,17 17 1,-18-17-16,0 0 16,1 0-16,-1 0 15,0 0 16,1 0 1</inkml:trace>
  <inkml:trace contextRef="#ctx0" brushRef="#br0" timeOffset="162697.4903">6562 8255 0,'17'0'234,"19"0"-234,-19 0 16,1 0-16,17 0 15,-17 0 1,-1 0 0,1 0-1,0 0 1,-1 0-16,19 0 15,-19 0 1,1 0-16,0 0 16,-1 0-16,1-18 15,17 18 1,0 0-16,18 0 16,-35 0-16,70-17 15,-70 17-15,35 0 0,-36 0 16,71 0-16,-52 0 15,-19 0-15,19 0 16,17 0-16,-18 0 16,-17 0-1,-1 0-15,36 0 0,-35 0 16,17 0-16,0 0 16,18-18-16,0 18 15,0 0-15,0 0 16,17 0-16,1 0 15,17 0-15,-35 0 0,35 18 16,-52-18-16,34 0 16,-17 17-16,0-17 15,-35 18-15,17-18 16,18 0-16,-18 0 16,-17 0-16,-1 0 15,1 0-15,17 0 16,-17 0-16,17 0 15,1 0 1,-19 0-16,36 0 16,-35 0-16,35 0 15,-36 0 1,36 0-16,0 0 16,0 0-16,-18 0 46,-17 0-30,0 0 0,-1 0-1,1 0 17,-1 0-1,1 0-16,0 0 1,-1 0 0,1 0-1,0 0 1,-1 0 0,1 0 15,0 0-16,-1 0 1,1 0 0,0 0-1,-1 0 1,1 0 0,-1 0 15,1 0 0,17 0-15,-17 0 31,0 0-16,-1 0 31,1 0-30,0 0 14,-18-18 1439</inkml:trace>
  <inkml:trace contextRef="#ctx0" brushRef="#br0" timeOffset="237495.5772">14746 8008 0</inkml:trace>
  <inkml:trace contextRef="#ctx0" brushRef="#br0" timeOffset="251229.1048">4921 9807 0,'106'0'203,"35"0"-187,-35 0-16,-53 18 0,53-18 16,-18 17-16,-35 1 15,35 0-15,-35-18 16,-35 17-16,35 1 16,-1-18-16,-34 0 15,0 18-15,-1-18 0,19 0 16,17 0-16,-1 17 15,1-17 1,36 0-16,-54 18 16,53-18-16,-35 0 0,0 0 15,17 35-15,-52-35 16,35 0-16,18 0 16,-54 0-16,36-17 15,-35 17-15,35-18 16,-18 18-16,0-18 0,-17 1 15,17 17-15,-17-18 16,35 0-16,-18 1 16,18-1-16,0 0 15,-18 1-15,18-1 0,18 1 16,-54-1-16,18 18 16,18-18-16,-17 18 15,-1 0-15,-35-17 16,18 17-16,-1 0 15,1-18-15,0 18 16,17-18-16,-18 18 16,19-17-16,-1-1 15,18 18 1,-18 0 0,-17-18-16,17 18 0,-17 0 15,35 0-15,-18 0 16,-17 0-16,17 0 15,53 0-15,-70 0 0,70 0 16,-35 0-16,-18 0 16,53 0-16,-35 0 15,0 0-15,-18 0 16,36 0-16,-36 0 16,53 0-16,-70 0 0,53 0 15,-1 0-15,-52 0 16,17 0-16,-17 0 15,35 18-15,-18-18 16,-17 0-16,70 0 16,18 0-16,-54 0 0,72 0 15,-89 18-15,36-18 16,-18 35 0,-36-35-16,1 0 15,0 0 1,35 0 15,-36 0-31,1 18 16,17-18-16,-17 0 15,17 0-15,-17 0 16,-1 0 31,-34 0 78,-107 0-110,1 0-15,87 0 0,-105 0 16,18 0-16,-1 0 16,1 0-16,-18 17 15,17-17-15,1 18 16,35-18-16,17 0 16,-17 0-16,0 0 0,-71-18 15,106 18-15,-70 0 16,34 0-16,-34 0 15,88 0-15,-89 0 16,71 0-16,18 0 0,-36 0 16,36 0-16,17 0 15,-34 0-15,34 0 16,-17 0-16,-1 0 16,1 0-16,-18 0 15,36 0-15,-19 0 0,-17 0 16,18 0-16,0 0 15,17 0-15,1 0 16,-1 0 0,0 0-16,1 0 0,-19 0 15,-34 0 1,-18 0-16,52 0 16,-17 0-1,18 0-15,17 0 16,-17 0-16,18 0 15,-1 0 1,-53 0 0,54-17-16,-1 17 15,-17 0-15,0 0 0,-18 0 16,0 0 0,-36 0-1,54-36-15,0 36 16,-18 0-16,35 0 15,-35 0-15,1 0 0,16 0 16,-34 0-16,52 0 16,0-17-16,-34 17 15,16 0-15,19 0 16,-19 0-16,-17 0 16,0 0-1,36 0 1,-1 0-16,-35-18 15,36 18-15,-19 0 16,19 0-16,-1 0 31,0 0-15,1 0-16,-1 0 16,1 0-16,-19 0 15,19 0-15,-19 0 16,19-18-16,-1 18 15,0 0 1,1 0-16,-1 0 16,1 0-16,-1 0 15,0 0 1,1 0 0,-1 0-1,0 0 16,1 0-15,-1 0 31,0 0-16,54 0 63</inkml:trace>
  <inkml:trace contextRef="#ctx0" brushRef="#br0" timeOffset="325426.9977">6438 8326 0,'35'0'266,"-17"0"-251,35 0-15,-35 0 16,17 0-16,-17-18 15,-1 18-15,18 0 16,1 0-16,-19 0 0,19 0 16,17 0-16,-36 0 15,36 0-15,-35-18 16,35 18-16,0-17 16,35 17-16,-35-18 0,0 18 15,-18 0-15,0 0 16,0 0-16,-17 0 15,35 0-15,-35 0 16,-1 0-16,1 0 16,0 0-16,-1 0 0,1 0 15,0-18-15,-1 18 16,1 0-16,-1 0 16,1 0-1,0 0-15,-1 0 0,1-17 16,17 17-16,1 0 15,-19 0 1,36 0 0,-35 0-16,17 0 15,-17 0-15,35-36 16,-18 36-16,0 0 16,0 0-1,18 0 1,-17 0-16,-19 0 15,1 0-15,35 0 16,-53 18-16,35-18 16,0 0-16,1 0 15,17 0 1,-18 0 0,0 0-1,18 18 1,-18-18-1,1 0-15,-19 0 16,1 0-16,-1 0 16,19 0-16,-19 0 15,1 0 1,0 0-16,52 0 16,-34 17-1,-19-17-15,1 0 16,17 0-1,-17 0-15,-1 0 16,1 0-16,0 0 31,-1 18-31,1-18 16,0 0 0,-1 0-1,1 0 1,-1 0-1,1 0 1,0 0 0,-1 0-1,1 0 17,17 0-17,-17 0 16,0 0-15,-1 0 15,1 0-15,-18 18 0,17-18-16,36 0 31,-35 17 0,0-17-31,-1 0 16,-17 18-1,18-18-15,0 0 16,-1 0 0,1 0-1,0 0 16,-1 0-15,1 0-16,-1 0 31,1 0-15,0 0 0,-1 0-1,1 0 1,0 0-1,158 53-15,-105-36 16</inkml:trace>
  <inkml:trace contextRef="#ctx0" brushRef="#br0" timeOffset="364783.4644">2205 4904 0</inkml:trace>
  <inkml:trace contextRef="#ctx0" brushRef="#br0" timeOffset="399834.9319">15752 15928 0,'52'0'235,"72"0"-235,-71 0 15,17 0-15,-17 0 16,-35 0-16,0 0 16,-1 0-16,1 0 15,-1 0 1,-17-18-16,36 18 15,17-17 1,-36-1-16,19 18 16,52-18-16,-18 1 15,1 17-15,-36-18 0,36 18 16,-1-18-16,-34 18 16,-19 0-16,54-35 15,-54 35-15,19-17 16,-1 17-16,36-18 0,-54 18 15,1 0-15,-1 0 16,1-18-16,17 18 16,1-17-16,-19 17 15,1-18-15,0 18 16,17 0-16,18 0 0,-36 0 16,36-18-16,35 18 15,-52 0-15,-19 0 16,36 0-16,0 0 15,0 0-15,-35 0 16,-1 0-16,1 0 16,17 0-16,1 0 15,-19 0-15,1 0 16,52 0-16,-52 0 16,35 0-16,-35 0 0,-1 0 15,36 0-15,-18 0 16,-17 0-16,17 0 15,1 0 1,-19 0-16,1 0 16,17 0-16,-17 0 15,52 18-15,-34-18 16,34 18-16,-34-1 16,16-17-16,-16 18 15,-19-18-15,19 0 0,-19 18 16,1-18-1,0 0 1,-1 0-16,1 0 31,-1 0 1,1 0-1,0 0 0,-1 0-15,1 17-1,0-17 1,-1 0-16,1 0 16,17 18-16,-17-18 15,0 0 1,-1 0 15,1 0-15,-1 0-16,19 0 15,-19 0-15,19 17 16,-19-17 0,1 0-1,0 0 16,17 0-15,-18 0 47,-17-17 46,-35 17-93,18 0 15,-1 0 31,0 0-46,1 0 15,-1 0 16,0 0-16,1 0 1,-1 0-1</inkml:trace>
  <inkml:trace contextRef="#ctx0" brushRef="#br0" timeOffset="400989.4933">18997 15787 0,'-35'0'219,"-36"0"-219,-17 0 16,35 0-16,-17 0 15,17 0-15,17 17 16,1-17-16,-53 0 15,53 0-15,17 0 16,-17 0-16,17 18 16,0-18-16,1 0 15,-1 0-15,1 0 16,-1 0-16,0 18 0,1-18 16,-1 0-16,0 0 15,1 17-15,-1-17 16,0 0-16,-35 0 15,18 0 1,18 0-16,-1 0 16,-53 0-16,18 0 15,36 0 1,-54 0-16,54 0 16,-19 0-16,1 0 0,-18 0 15,18 0-15,17 0 16,-17 0-16,0 0 15,-18 0-15,17 0 16,-16 0-16,16 0 16,-17 18-16,18-18 0,0 0 15,-36 0-15,18 18 16,0-18-16,-52 0 16,52 0-16,-36 0 15,54 0 1,0 35-16,0-35 0,-1 0 15,19 0-15,-1 0 16,-17 0-16,-18 0 16,35 0-16,-17 18 15,17-18-15,-35 0 0,1 0 16,34 0-16,0 0 16,-17 0-1,-18 0 1,18 0-16,-18 0 15,-18 0 1,36 0 0,0 0-16,-18 0 31,35 0 0,1 0-15,-1 0-1</inkml:trace>
  <inkml:trace contextRef="#ctx0" brushRef="#br0" timeOffset="426777.0309">8872 14340 0</inkml:trace>
  <inkml:trace contextRef="#ctx0" brushRef="#br0" timeOffset="434359.1977">8872 14340 0,'36'0'218,"17"0"-218,70 0 16,-88 0-16,53 0 0,-35-17 16,18 17-16,-36 0 15,1 0-15,-19 0 16,1 0 0,-1 0-1,1 0 16,17 0-15,18 0 0,-17 0-1,-19 0 1,18 0-16,1 0 16,-19 0-1,1 0-15,0 0 16,-1 0-1,19 0 1,-19 0 15,1 0-31,-1 0 16,1 0 0,0 0-16,17 0 15,0 0 1,1 0-16,-19 0 15,36 0-15,-18 0 16,1 0-16,-1 0 16,-17 0-1,-1 0 1,1 0-16,0 0 31,-1 0-15,1 0-1,-1 0 64,1 0-64,0 0 2641,-1 0-2624,1 0-1,0 0 31,-1 0-30,1 0-1,0 0 31,-1 0-30,1 0-17,-1 0 32</inkml:trace>
  <inkml:trace contextRef="#ctx0" brushRef="#br0" timeOffset="440977.3896">12682 8343 0,'18'0'234,"35"0"-234,-35 0 16,52 0-16,-17 0 15,-18 0-15,18 0 16,-35 0-16,-1 0 0,1 0 16,0 0 15,-1 0-16,1 0 1,0 0-16,-1 0 16,19 0-1,-19 0-15,1 0 16,35 0-16,-36 0 0,1 0 16,0 0-1,-1 0 1,1 0-1,0 0-15,17 0 16,-17 0-16,17 0 0,-18 0 16,1 0-1,17 0 1,-17 0-16,17 0 16,-17 0-1,0 0 1,-1 0-16,18 0 15,1 0-15,-19 0 16,19 0 0,-19 0-16,19 0 0,-19 0 15,1 0-15,0 0 16,-1 0 0,1 0-1,17 0 1,0 0-1,-17 0 1,0 0 15,-1 0-31,1 0 32,0 0-17,17 0 1,-18 0 15,19 0-31,-19 0 47,19 0-47,-19 0 62,1 0-30,0 0 405,17 0-390,-18 0 94,-122-17 359,-89 17-500,158 0 15,1 0-15,-88 0 16,70 0-16,0 0 16,0 17-16,0-17 0,-18 18 15,36-18-15,-53 17 31,70-17-31,1 0 16,-1 0-16,-17 0 0,-18 0 16,35 0-16,-35 0 15,36 0-15,-36 0 16,35 0 0,18 18-16,-18-18 15,1 0-15,-1 0 16,0 0-1,1 0 1,-1 0 0,1 0-1,-1 0 1,0 0 0,1 0-1,-1 0 1,0 0-1,1 0 17,-19 0-32,1 0 15,18 0-15,-1 0 16,0 0 0,1 0-1,-1 0 1,0 0 15,1 0-15,-1 0 15,0 0 31,18-18-46,0 1 47,18 17 62,0 0-110,-1 0-15,1 0 16,17 0-16,-17 0 15,0 0 1,-1 0-16,18 0 16,-17 0-1,0 0-15,35 0 0,17 0 16,-17 0 0,-35 0-1,17 0-15,-17 0 16,-1 0-16,19 0 15,-19 0 1,1 0-16,0 0 16,-1 0-1,1 0-15,17 0 16,-17 0-16,-1 0 0,1 0 16,0 0-16,-1 0 15,1 0-15,17 0 16,-17 0-16,-1 0 15,19 0-15,-19 0 16,36 0 0,-35 0-16,0 0 15,17 0-15,18 0 16,-36 0 0,1 0-16,0 0 15,-1 0-15,19 0 16,-1 0-16,0 0 15,0 0-15,-17 0 16,0 0 15,-1 0-15,1 0 15,0 0-15,-1 0 46</inkml:trace>
  <inkml:trace contextRef="#ctx0" brushRef="#br0" timeOffset="444219.7308">7832 11095 0,'35'0'250,"0"0"-250,0 0 0,36 0 15,-18-18-15,-35 18 16,87-17-16,19 17 15,-71-18 1,0 18-16,0 0 0,0-18 16,-1 18-16,1 0 15,-35 0 1,17 0-16,1 0 0,-19 0 16,36 0-16,-35 0 15,35 0-15,-18 0 16,0 0-16,1 0 15,-1 0-15,0 0 16,18 0-16,0 0 0,-35 0 16,52 0-16,-17 0 15,-35 0 1,-1 0 0,19 0-1,-19 0-15,1 0 16,0 0-1,-1 0 17,1 0-17,-1 0 1,1 0 15,0 0-15,-1 0-16,1 0 15,0 0 1,-1 0-16,1 0 16,0 0-1,17 0-15,-18 0 16,1 0 0,0 0-1,-1 0-15,1 0 16,17 0 15,-17 0-31,0 0 31,-1 0-15,1 0 31,-1 0-16,1 0 0,0 0 1</inkml:trace>
  <inkml:trace contextRef="#ctx0" brushRef="#br0" timeOffset="450204.9688">7479 10601 0,'0'18'218,"0"-1"-202,0 19 0,0-19-1,0 18-15,0-17 0,-18 0 16,18-1 0,0 19-16,0-19 15,0 19-15,-17 16 16,17-34-16,0 17 15,0 1 1,-18-1-16,18-17 16,0-1-16,0 1 15,0 17 1,0-17-16,0 17 0,0-17 16,0-1-16,0 19 15,0 17 1,0-36-16,0 1 15,-18 17-15,18-17 16,0-1-16,0 1 16,0 0-16,0-1 15,0 1 1,0 0 0,0-1-1,0 1 16,0 17-15,0-17 0,0-1-1,0 1 32,0 0-16,-17-18 1,17-18 93,-18 18-110,18-18 1,0 1 0,0-19-16,0 19 15,-35-1-15,35 1 16,0-19-16,-18 19 15,18-19-15,0 19 16,0-1 15,0 0-31,0 1 16,0-1 0,0 1-16,0-1 0,0 0 15,0 1-15,0-1 16,18 0-1,-18 1-15,0-1 16,0 0 0,0 1-16,0-19 15,0 19 1,0-1 0,0 1-1,0-1-15,17-17 16,-17 17-1,0 0 1,0 1-16,0-1 16,0 0-1,0 1 1,18-18 15,-18 17-31,0 0 16,0 1-16,0-1 15,18 0 1,-18-35 0,17 36-1,-17-36-15,0 35 16,18-17 0,-18 0-1,18 17-15,-18-17 16,0-1-16,0 19 15,17-1-15,-17 1 16,0-19 0,0 19-16,0-36 31,0 106 63,0-18-79,0 0-15,18 36 16,-18-18 0,0-18-16,0-17 15,0-1-15,18 19 16,-18-19-1,0 18 1,0-17-16,0 0 16,0-1-16,0 1 0,0 17 15,0 1 1,0-19 0,-18 18-16,18-17 15,0 0-15,0-1 0,-18 54 16,18-53-1,0-1 1,0 1-16,-17-1 16,17 1-16,0 17 0,0-17 15,0 17-15,0 1 16,0-1 0,0 0-1,0 0 1,-18 1-16,18-19 31,0 1-31,0 17 16,0-17-1,0 0 1,0-1-16,0 1 16,0-1 30,0 19-30,0-19 31,0 1-31</inkml:trace>
  <inkml:trace contextRef="#ctx0" brushRef="#br0" timeOffset="452735.6859">7479 12682 0,'0'36'234,"0"17"-234,0-1 16,0-34-16,0 17 16,0-17-16,0 17 15,0 18-15,0-35 16,0 35-16,0 17 15,0-52-15,0 53 0,0 17 16,0-18-16,0 1 16,0-36-16,0 18 15,0 0-15,0-18 16,0-17-16,0 17 16,0-17-16,0 35 0,0 0 15,0-18 1,0-17-16,0 17 15,0-18-15,0 54 16,0-53-16,0 17 0,0 18 16,0-18-16,0-17 15,0 17-15,0-17 16,-18 17-16,18-17 16,0-1-16,0 1 15,0-1-15,0 1 31,0 0-15,0-1 0,0 1-1,0 0 1,-17-18 78,17-36-63</inkml:trace>
  <inkml:trace contextRef="#ctx0" brushRef="#br0" timeOffset="461203.4583">7814 13811 0,'88'0'219,"-53"0"-219,71 0 16,-53 0-16,18 0 15,-36 0-15,0 0 16,18 0-16,-17 0 16,-1-17-16,0 17 15,-17 0 1,17 0-1,0 0 1,1 0 0,-1 0-1,0 0-15,-17 0 16,35 0-16,0 0 16,-18 0-1,0 0-15,-17 0 0,-1 0 16,19 0-16,-1 0 15,-17 0-15,35 0 16,-18 0-16,18 0 16,0 0-16,-18-18 0,53 18 15,-53 0-15,36 0 16,-53 0-16,35 0 16,-18 0-16,0 0 15,-17 0 1,-1 0-16,1 0 0,0 0 15,-1 0 1,1 0 15,0 0-15,-1-18-16,1 18 16,17 0-1,0 0-15,-17 0 16,0-17-1,-1 17-15,19 0 0,-1 0 16,-18 0 0,1 0-1,0 0 1,17 0 0,-17 0-1,-1 0 1,1 0-1,17 0 1,1 0 0,-19 0-1,1 0 1,-1 0 0,1 0 15,0 0 0,-1 0-15,1 0 31,0 0-16,-18-18 1859,0 0-1765,-36 18-109,36-17 0,-17 17 46,17-18-62,-18 18 219,0 0-94</inkml:trace>
  <inkml:trace contextRef="#ctx0" brushRef="#br0" timeOffset="464768.7675">7338 13564 0,'-36'18'203,"19"-18"-188,17 18-15,-18-18 16,1 35-16,-1-35 16,0 0-16,-17 17 15,35 19 1,-18-36-16,18 17 15,-17-17 1,-1 18-16,18 0 16,-18-18 15,18 17-31,-35 1 16,35 0-1,-17-1 1,17 1-1,0 0 1,0-1 0,0 1-1,0-1 17,35 1-17,-35 0 1,0-1-1,0 1 1,17-18 0,-17 18-1,18-18 1,0 0 0,-1 17 15,1-17-16,17 18 17,-17-18 15,0 0-1,-18 18-30,17-18 15,-17 35-31,18-35 16,-18 17 46,0 1-46,0 0 31,-18-18 0,1 0-32,-1 0 17,-17 0-17,17 0 17,0 0-17,1 0 16,17-18-15,-18 18-16,18-18 16,-18 18-1,-17 0 1,35-35 15,-17 35-15,17-17-16,-18 17 15,0 0 32,18-18-47,0 0 16,-17 18 15,17-17 0,17 17 63,19 0-78,-1 0-1,0 0-15,-17 17 16,-1-17 0,-17 18-16,18-18 15,0 18 1,35-18 0,-36 0-1,1 0 1,-1 35-1,1-35 1,-18 17 0,18-17-16,-1 0 31,1 0-15,0 0-1,-18 18-15,17-18 31,1 0 1,-18-18 46,-18 18-78,18-17 15,0-1 1,-17 18-16,17-17 16,-18 17-16,0-18 15,18 0 1,-17 18-16,-1-17 16,0 17-1,18-18 1,-17 18-1,-1 0 17,18-35-32,0 17 31,-17 18-15,-19 0 15,36-18-16,0 1 110,18 17-31,0 17-94</inkml:trace>
  <inkml:trace contextRef="#ctx0" brushRef="#br0" timeOffset="467462.1452">6862 13670 0,'88'0'187,"53"-18"-187,-53 1 16,0 17-16,-53 0 16,-35-18-16,18 18 15,0 0-15,-1-17 31,1 17-15,0 0 31,-1 0 0,-34 0 62,-19 0-93,19 0-16,-1 0 15,0 0 1,18 17 15,-17-17-31,-1 0 16,-17 18 31,17-18-32,18 17 1,0 1 15,-17-18-15,17 18 0,0-1-1,0 1 16,0 0-15,0-1 15,0 19 1,0-19-17,0 1 32,0 0-31,17-18 156,19-18-141,-36 0-16,17 18 1,-17-35 0,18 35-16,-18-18 15,0 1 1,0-1 0,17 18-1,1 0 16,-18-18-31,18 18 16,-18-17 0,0-1 46,0 0 16,35 36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1T06:51:23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2081 3881 0,'71'0'219,"-36"0"-219,18 0 16,-18 0-16,18 17 15,-17-17-15,52 0 0,-35 18 16,35-1-16,-35 1 16,17 0-16,-17-18 15,0 53-15,0-53 16,18 17-16,-54-17 15,1 0-15,-18 18 16,18-18-16,35 0 16,-18 18-16,0-18 15,18 0-15,-18 0 16,36 0-16,-36 0 0,18 0 16,-18 0-16,18 17 15,-35-17-15,35 0 16,0 0-16,-36 0 15,54 0-15,-18 0 16,-36 0-16,72 0 0,16 0 16,-16 0-16,-19-17 15,36 17-15,0-36 16,17 36-16,-34 0 16,34-17-16,-52 17 0,-19 0 15,37 0-15,-1 0 16,35 0-16,-34 0 15,16 0-15,1 0 16,-35 0-16,17 0 16,-17 0-16,-1 0 0,1 17 15,-18-17-15,17 0 16,-35 0-16,-17 0 16,53 0-16,-19 0 15,-16 0-15,-1 0 16,36-17-16,-54 17 0,1 0 15,35 0-15,-36 0 32,19-18-32,-1 18 15,0-18-15,-17 18 0,35 0 16,-36 0-16,19-17 16,17 17-16,-18 0 15,35-18-15,-34 18 16,52-18-16,-35 1 15,17-1-15,-17 1 0,18-1 16,-18 18-16,53 0 16,-36 0-16,1 0 15,-36 0-15,18 0 16,0 0-16,-35 0 0,-1 0 16,1 0-1,-1 0 32,1 0-47,0 0 31,-1 0 1,-17-18-1,-35 1 0,0 17-31,0 0 16,17 0-16,-35-18 15,35 18-15,-35 0 16,-35 0-16,18 18 16,17-1-16,0-17 15,35 18-15,-35-18 0,18 18 16,0-18-16,-18 0 15,-18 17-15,36-17 16,-18 18-16,-18-18 16,19 0-16,16 17 15,-17-17-15,-17 0 0,35 0 16,-18 0-16,35 0 16,-35 0-16,0 0 15,18 0-15,17 0 16,-35 18-16,0-18 0,36 0 15,-54 0-15,18 0 16,0 0-16,-17 0 16,17 0-16,0 0 15,0 0-15,0 0 16,-53 0-16,53-18 0,-17 18 16,17 0-16,-18 0 15,18 0-15,-35-17 16,71-1-16,-1 18 15,-17 0-15,-1 0 16,-16 0-16,-1 0 16,35 0-16,-53 0 15,1 0-15,-1 0 16,1 0-16,-36 0 16,35 0-16,-34 0 0,-1 18 15,-35-18-15,52 17 16,-16-17-16,16 0 15,1 0-15,35 0 16,0-17-16,18 17 0,-36-18 16,36 1-16,-53 17 15,53-18-15,-53 18 16,17 0-16,0-18 16,-34-17-16,-37 17 15,54 18-15,-18-17 0,36-1 16,52 18-16,-17-18 15,0 18-15,-1 0 16,19 0-16,-1 0 16,-17 0-16,0 0 0,17-35 15,-17 35-15,-1-17 16,19 17 15,-19 0-31,19 0 31,-1 0-15,1 0 0,-1 0-1,0 0 1,36 0 31</inkml:trace>
  <inkml:trace contextRef="#ctx0" brushRef="#br0" timeOffset="21696.6195">6279 6456 0,'53'0'234,"0"-18"-218,18 1-16,-1 17 16,-34-18-16,34 18 0,-52 0 15,17 0-15,0 0 16,36 0-16,-36 0 16,-17 18-16,0-18 15,34 0-15,-34 0 16,0 0-16,-1 0 0,1 0 15,17 0 1,18 0-16,-35 17 16,-1-17-16,19 18 15,-1-18-15,-17 0 16,35 0-16,-36 17 0,1-17 16,-1 0-16,1 0 15,0 0-15,35 0 16,-36 0-16,1-17 15,70 17-15,-53-18 0,-17 18 16,17-17-16,18 17 16,-35 0-16,17 0 15,18 0-15,18-18 16,-36 18 0,18 0-16,17 0 15,-52 0 1,17 0-1,-17 0-15,0 0 16,17 0-16,-17 0 0,-1 0 16,18 0-16,-17 0 15,35 0 1,-35 0 0,-1 0-1,1 0-15,0 0 16,17 0-1,-18 0-15,1 0 16,0 0-16,-1 18 16,19-18-16,-1 17 0,0-17 15,0 18-15,-17-18 16,0 17 0,17-17-16,0 0 15,-17 0-15,0 0 16,-1 0-1,1 0-15,0 0 16,-1 0-16,1 0 16,17 18-16,18-18 15,0 18-15,-18-18 16,0 0-16,54 0 16,-89 17-16,70-17 15,-52 0-15,-1 0 16,19 0-16,-19 0 15,19 0-15,-19 0 0,1 0 16,0 0-16,-1 0 16,1 0-16,0 0 15,-1 0-15,1 0 16,-1-17-16,36 17 0,0 0 16,-35-18-16,17 18 15,18 0-15,-18 0 16,-17 0-1,0 0 1,-1 0-16,1 0 16,17-18-16,-17 18 15,17-17 1,-17-1 0,-1 18-16,19 0 15,-19 0 1,19 0-1,-36-17 1,35 17 0,-17 0-1,-1 0 1,1-18 0,-1 18 15,1 0-16,-18-18-15,18 18 16,-1 0 15,1 0-15,0 0 15,-1 0 0,1 0 1</inkml:trace>
  <inkml:trace contextRef="#ctx0" brushRef="#br0" timeOffset="30987.3308">5803 6932 0,'35'0'234,"36"0"-234,35 0 16,17 0-16,-52 0 15,-1-18-15,19 18 16,-54 0-16,0-17 16,36 17-16,-1 0 0,-52 0 15,17 0-15,0 0 16,-17 0-16,0 0 15,-1 0-15,1 0 16,17 0 0,-17 0-16,17 0 15,18 0 1,18 0 0,-54 0-1,19 0-15,-19 0 16,36 17-1,-35-17 1,-1 0-16,1 0 16,0 0-1,-1 0-15,1 0 16,0 0 0,-1 0-1,1 0 1,0 0-16,-1 0 15,36 0 1,-18 0 0,-17 0-16,17 0 15,18 0 1,-17 0 0,-19 0-16,18 0 15,18 0 1,0 0-1,-35 0-15,17 0 0,0 0 16,18 0-16,-35 0 16,0 0-16,17 0 15,-17 0-15,17 0 16,0 18-16,0-18 16,18 0-1,-35 0 1,17 0-16,-17 0 31,17 0-31,-17 0 0,-1 0 16,1 0-16,-18 18 15,35-18-15,-17 0 16,0 0 0,-1 0-16,1 0 0,0 0 15,-1 0 1,18 0 15,-17 0-31,17 0 16,1 0-16,-19 0 0,19 17 15,-19-17-15,18 0 16,1 0-16,-1 0 16,-17 0-1,-1 18-15,36-18 16,-35 0-1,0 0-15,-1 0 16,18 0 0,-17 0-1,0 18-15,35-18 0,-18 0 16,0 0 0,0 0-16,-17 0 15,35 0-15,-35 0 16,17 0-16,18 0 15,-36 0-15,1 17 0,35-17 16,-35 0 0,17 0-1,36 0 1,-54 0-16,54 0 0,-54 0 16,1 0-16,53 0 15,-36 18-15,-18-18 16,19 0-16,17 0 15,0 0-15,-36 0 16,18 0-16,18 0 0,-17 0 16,-1 0-1,0 0-15,1 0 16,-19 0 0,1 0-16,17 0 31,18 0-16,-35 0-15,17 0 16,-17 0 0,-1 0-16,1 0 0,-1 0 15,19 0-15,-19 0 16,19 0 0,-19 0-1,19 0 1,-19 0-16,1 0 15,17 0-15,-17 0 16,17 0-16,18 0 16,-35 0-16,-1 0 15,1 0-15,17 0 0,18 0 16,-18 0 0,-17 0-1,0 0 1,17 0-16,0 0 15,-17 0-15,-1 0 0,1 0 16,17 0-16,1 0 16,-19 0-16,19 0 15,-19 0 1,18 0-16,1 0 0,-1 0 16,-17 0-16,-1 0 15,1 0-15,35 0 16,-35 0-1,-1 0-15,18-18 16,-17 18 0,35 0-16,-35 0 15,-1 0-15,1 0 16,0 0-16,-1 0 16,1 0-16,17 0 0,0 0 15,-17 0 1,17 0-1,1 0 1,-19 0-16,1 0 0,-1 0 16,1 0-16,0 0 15,35 0 1,-36 0 0,1 0-16,0 0 15,-1-17-15,19 17 0,-1 0 16,-18 0-16,19 0 15,-19 0-15,54 0 16,-36 0-16,-17 0 16,17 0-16,-17 0 0,35 0 15,-36 0-15,1 0 16,0 0 0,-1 0-16,1 0 15,35 0 1,-36 0-16,1 0 15,0 0-15,-1 0 16,1 0-16,35 0 16,0 0-16,-36 0 15,36 0-15,-35 0 0,0 0 16,17 0 0,-17 0-1,-1 0 1,1 0-1,17 0 1,-17 0 0,-1-18-16,1 18 15,0 0-15,35 0 16,-18 0-16,-18 0 0,36 0 16,0 0-16,-35 0 15,53 0-15,-1 0 16,-52 0-1,17 0-15,0 0 16,1 0-16,16 0 0,-34 0 16,0 0-16,17 18 15,-17-18-15,17 0 16,-17 0 0,-1 0-16,1 0 0,-1 0 15,36 0 32,-35 0-31,0 0-16,35 0 0,-18 0 15,0 0 1,-17 0-16,17 0 16,-17 0-16,52 0 15,-17 0-15,-18 0 16,-17 0-16,0 0 15,-1 0-15,1 0 16,0 0 0,-1 0-1,1 0 17,17 0-1,-17 0 0,-18-18-15,17 18-16,1 0 15,17 0 1</inkml:trace>
  <inkml:trace contextRef="#ctx0" brushRef="#br0" timeOffset="77840.4017">3457 6015 0,'0'212'219,"0"-107"-219,0 36 16,0 36-16,0-89 15,0 124-15,0-71 16,0-35-16,0-71 16,0 124-16,0-124 15,0 71-15,0-36 0,0 19 16,0-37-16,0 72 15,18-18-15,-18 70 16,0-35-16,17-17 16,-17-1-16,0-35 0,0 36 15,0-71-15,0 0 16,18-18-16,-18 53 16,0 0-16,18 36 15,-18 52-15,0 36 16,0-36-16,35-17 0,-35-71 15,0-52-15,18 34 16,-18-17-16,0-35 16,0 17-16,0 53 15,0-17-15,0 52 0,17 71 16,-17 0-16,18 71 16,-18-142-16,53 1 15,-35 34-15,-1-87 16,1 70-16,-18-35 15,35 35-15,-35-17 0,0-1 16,0-52-16,0 34 16,0 72-16,0-124 15,0-18-15,0 53 16,0 18-16,0 0 0,0 53 16,0-71-16,0-35 15,0 53-15,-35 17 16,35-70-16,-18 35 15,18-35-15,-17-18 16,17 1-16,-18-19 0,0 36 16,1-18-1,-19 1-15,36-1 16,-53 36-16,36-19 16,-19-16-16,19-1 0,-1 0 15,1 1-15,-1-19 16,0-17-16,18 18 15,-35-1-15,35 1 16,-35 17-16,35-17 16,0 0-1,-18-18 1,18 17 0,-18-17-1,18 18-15,-17 0 31,17-1-15,0 19 15,0-19-31,0 18 0,0-17 16,0 17 0,0-17-16,0 0 15,0 17-15,17 0 16,-17-17-1,18-18 1,-18 35 0,0-17 15,18-18-15</inkml:trace>
  <inkml:trace contextRef="#ctx0" brushRef="#br0" timeOffset="80548.0344">3440 16475 0,'-18'-88'187,"0"-71"-171,1 71-16,17-54 15,-36-52-15,36 106 0,-17-53 16,17 18-16,0 52 16,0 36-16,0 0 15,0-36-15,0 18 16,0 35-16,0-52 16,0 35-16,0-89 0,17 71 15,-17-35-15,0 35 16,18 0-16,-18 36 15,0-1 1,0 0-16,0 1 16,0-1-1,18-105-15,-1-54 16,1 36-16,0 70 16,-1-52-16,-17 70 15,0 35-15,18-34 0,-18 34 16,0 0-1,0 1 17,17-125-32,-17-69 0,0 87 15,0 36-15,0 18 16,0 17-16,0 17 16,0 19-16,0-19 15,0-52-15,0 35 16,0-17-16,0-18 0,0-36 15,0-17-15,0-35 16,0 52-16,0-17 16,18-53-16,-18 159 15,0-1-15,0 19 16,0-18-16,18-18 0,-18 0 16,0-18-16,17 1 15,-17-71-15,36 105 16,-36-52-16,17 53 15,-17-18-15,0 18 0,18-89 16,-18 89-16,18-106 16,-18 70-16,0-35 15,0 36-15,0-1 16,17 36-16,-17-18 16,0-35-16,0 53 0,0-1 15,0-105-15,0 88 16,0-106-16,0 36 15,0-53-15,0-1 16,0 36-16,-17 18 0,17-1 16,0 54-16,0 17 15,0 35-15,0 0 16,0-17-16,-18-88 16,18 87-16,0-87 15,0 52-15,0-70 0,0 18 16,0-1-16,0-70 15,18 0-15,-1 18 16,-17 105-16,18 18 16,-18 36-16,0-1 15,0 0 17,0 1-1,0-18-16,0-18 1,0 35 0,0-158-1,0 105 1,18 36-16,-18 17 16,0 1-1,0-1 1,0-17-1,0 17 1,0 0 15,0 1-15,17-124-16,-17 123 16,0 0-16,0 1 15,0-1 16,0-70-31,0-71 0,0 141 16,0-34-16,0 34 16,0 0 31,0 1-16,-17 17-16,17-18 17,0 0-17,0 1 1,0-1-16,0-35 16,-18 35-16,18 1 15,0-1-15,0 1 31,0-1 1,0-17-1,0-1-15,0 19-16,0-19 15,0 19-15,0-1 16,0-17-16,0 17 0,0-17 15,0 53 1,53 52 0</inkml:trace>
  <inkml:trace contextRef="#ctx0" brushRef="#br0" timeOffset="225939.1402">5733 8696 0,'70'0'188,"71"0"-172,36 0-16,-89 0 15,18 0-15,-53 0 0,0 0 16,17 0-16,-17 0 15,-35 18-15,52-18 16,-35 0-16,1 0 16,-1-18-1,18 18 1,-35 0 0,17 0-16,0 0 15,-17 0 1,35-18-16,-36 18 0,1 0 15,0 0-15,52 0 16,-52 0-16,17 0 16,-17 0-16,35 0 15,-18 0-15,0 0 16,18 0-16,0 0 0,-18 0 16,18 0-16,-17 0 15,16 0-15,-34 0 16,17 0-16,1 0 15,-1 0-15,-17 0 0,-1 0 16,18 0-16,-17 0 16,35 0-16,-18 0 15,1 0-15,16 0 16,-34 0-16,35 0 16,0 0-16,18 0 0,-54 0 15,18 0-15,-17 0 16,53 0-16,-36 0 15,18 0-15,17 0 16,19 0-16,-37 18 0,54-18 16,-35 18-16,17-18 15,-17 17-15,17-17 16,-18 0-16,19 18 16,-37-18-16,1 18 15,0-18-15,-17 0 0,-1 0 16,-17 0-16,52 0 15,-35 17-15,-17-17 16,17 0-16,-17 0 16,52 0-16,-34 0 0,-1 0 15,-17 0-15,35 0 16,-1 0-16,1 0 16,-17 0-16,17 0 15,-36 0-15,54 0 16,-36 0-16,0 0 0,18-17 15,53 17-15,-35 0 16,52-18-16,-17 18 16,0 0-16,35 0 15,-71 0-15,54 0 0,-71 0 16,17 0-16,-34 0 16,-1 0-16,18 0 15,0 0-15,-18 0 16,36 0-16,-1 0 15,-17 0-15,35 0 0,0 0 16,36 0-16,-36 0 16,124 0-16,-89 35 15,-17-35-15,53 0 16,17 18-16,-105-18 0,35 0 16,-1 17-16,-52-17 15,0 0-15,0 0 16,-17 0-1,-19 0 1,1 0 15,-1 0-15,36 0 0,-35 0-16,17 0 15,-17 0-15,0 0 16,-1 0-1,1 0-15,17 0 16,-17 0-16,-1 0 16,19 0-1,-19 0-15,1 0 16,17 0 0,-17 0-1,-1 0 16,1 0-15,0 0 47,-1 0-32</inkml:trace>
  <inkml:trace contextRef="#ctx0" brushRef="#br0" timeOffset="291276.4312">9366 9243 0,'36'0'281,"16"0"-281,37 0 16,-19 0-16,-52 0 15,70 0-15,-35-18 16,-18 18-16,0 0 15,1 0-15,-19 0 16,1 0 15,0 0-15,-1 0 31,19 0-32,-19 0 1,1 0 0,0 0-1,-1 0 17,1 0-17,35 0 16,-36 0-15,1 0 0,17 0-1,18 0 1,-35 0 0,17 0-1,0 0 1,-17 0-1,17 0 17,-17 0-1,0 0 16,-1 0-32,1 0 32,-1 0-31,19 0 46,-19 0-46</inkml:trace>
  <inkml:trace contextRef="#ctx0" brushRef="#br0" timeOffset="294659.0174">14746 8132 0,'53'0'203,"106"0"-203,-36 17 16,1 1-16,-71-18 15,88 17-15,-53-17 16,0 0-16,18 0 16,-71 0-16,18 0 15,-35 0-15,17 0 16,-17 0-1,-1 0 17,19 0-32,-1 0 15,35 0-15,-34 0 16,-1 0-16,53 0 16,-53 0-16,18 0 15,18-17-15,-53 17 16,17 0-16,-17 0 0,34 0 15,-16 0-15,-19 0 16,19 0 0,-19 0-1,19-18-15,-19 18 16,1 0 0,-1 0 30,19 0-30,-1-17 0,-17 17-16,-1 0 15,19 0-15,-1 0 16,0 0-16,0 0 16,-17 0-1,0 0 1,-1-18-16,19 18 15,-1 0 1,-17 0 15,-1 0-15,1 0 0,35 18-16,-36-18 15,19 0-15,-1 17 16,-17-17-1,17 18-15,-18-18 16,1 0 0,0 0-1,-1 0 1,1 0 31,0 0-16</inkml:trace>
  <inkml:trace contextRef="#ctx0" brushRef="#br0" timeOffset="296543.8423">17833 8132 0,'18'0'234,"52"0"-234,1 0 0,-36 0 16,0-18-16,36 18 15,-18 0-15,-36-18 16,1 18-16,17 0 16,1-17-16,-1 17 15,-18 0-15,1 0 16,17-18-16,1 18 15,-36-18-15,17 18 16,1 0-16,0 0 31,-1 0-31,1-17 16,35-1 0,-36 18-16,36 0 15,-35 0-15,35 0 16,-18 0-16,-17 0 15,-1 0 1,1 0 0,0 0-1,-1 0 1,1 0 0,0 0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1T07:21:37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12100 7620 0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1T07:37:05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2170 0,'-35'-18'359,"-36"0"-359,53 18 16,1 0-16,-1 0 15,-35 0 1,-17-17-1,52 17-15,18-18 16,-35 18-16,17 0 0,0 0 16,1 0-1,-1 0 1,0 0-16,1 0 16,-1 0 46,18 18-15,0-1 0,0 19-47,0-19 0,0 18 15,0 36-15,0-53 16,0 35-16,0 35 16,0-71-16,0 36 15,-17 0-15,17-17 0,0 34 16,0-35-16,0 36 16,0-18-1,0-18 1,0-17-16,0-1 15,0 19-15,0-1 32,0-17-1,0-1-31,-18 19 16,18-19-16,0 1 15,0-1-15,-18 36 16,18 36-1,0-72-15,-35 36 16,35 18-16,-18-54 0,18 1 16,-17 17-16,17-17 15,0 17 1,0-17 0,0-1 30,0 19 204,0-1-234,17-17-16,-17-1 16,0 1-1,18-18-15,-18 18 32,18-18-1,-18 17-16,53 1-15,-1-18 16,19 35-16,-18-35 16,-18 0-16,-17 0 15,35 0-15,-36 0 16,1 0 0,17 0 15,-17 0-16,-18 18 1,18-18-16,35 17 16,-36 1-16,18 0 0,18 17 15,0 35-15,53 72 16</inkml:trace>
  <inkml:trace contextRef="#ctx0" brushRef="#br0" timeOffset="15339.866">5980 7373 0</inkml:trace>
  <inkml:trace contextRef="#ctx0" brushRef="#br0" timeOffset="27711.6773">3616 9719 0,'53'-18'203,"70"1"-203,36-19 16,-35 19-16,-36-1 15,71 18-15,-36-17 0,-35 17 16,0 0-16,36 0 16,17-18-16,53-35 15,-106 53-15,89 0 16,-54 0-16,-17 0 15,0 18-15,-18-18 0,18 17 16,-36 1-16,18-18 16,1 53-16,34-53 15,1 35-15,34 18 16,54 18-16,-88-36 0,34 18 16,1-36-16,-88 36 15,34-35-15,-69 0 16,52-18-16,-70 17 15,17-17-15,0 0 0,18 0 16,0 18-16,-35-18 16,70 18-16,-35-18 15,0 0-15,17 0 16,-52 0 0,17 0-16,18 17 0,-18-17 15,18 0-15,0 0 16,35 0-16,-35-17 15,35-1-15,1 0 16,34-17-16,-17 17 16,17 1-16,-34-19 0,34 19 15,-52-1-15,17 18 16,-18-18-16,-17 1 16,18-1-16,-1 1 15,-17-1-15,18 0 0,-54 18 16,54-17-16,-18-1 15,17 18-15,1-18 16,-36 18-16,18-17 16,0 17-16,18-18 15,-54 18-15,54 0 0,-18 0 16,17 0-16,-52 0 16,53 0-16,-19 0 15,-16-18-15,17 18 16,0 0-16,-18 0 0,18 0 15,17 0-15,-17 0 16,-17 0-16,52 0 16,-35 0-16,0 0 15,35 0-15,-35 0 0,35 0 16,0 0-16,18 0 16,-18 0-16,-17 0 15,34 0-15,-34 0 16,-18 0-16,35 0 15,-35 0-15,18 0 0,17 0 16,-35 0-16,53 0 16,-54 0-16,19-17 15,-53-1-15,35 18 16,17 0-16,-52 0 16,35 0-16,-18 0 0,18 0 15,-18 0 16,18 0-15,18 0-16,-54 0 16,54 0-16,-18 0 15,-36 0-15,36 0 16,-35 0-16,35 0 16,-35 0-16,17 0 0,0 0 15,18 0-15,-18 0 16,18 0-16,-35 0 15,35-17-15,0 17 16,-36-18-16,54 18 16,-36 0-16,36-18 15,-54 18-15,19 0 16,-1-17-16,-17 17 16,34 0-16,-16 0 15,-19 0 1,1 0-16,17 17 15,36-17-15,-1 18 16,19-18 0,-54 0-16,0 0 15,0 18-15,36-18 0,-36 0 16,-17 0 0,0 0-16,-1 0 15,1 0-15,-1 0 16,-17 17-16,18-17 15,0 0 1,-18 18 0</inkml:trace>
  <inkml:trace contextRef="#ctx0" brushRef="#br0" timeOffset="33662.049">5821 9437 0,'35'0'282,"18"0"-282,35 0 0,-17 0 15,-18 0-15,35 0 16,-35 0-16,-36 0 15,36 0-15,-17 0 16,-19 0-16,19 0 16,-19 0-16,1 0 0,17 0 15,-17 0 1,-1 0 0,1 0-1,0 0 1,17 0-1,-17 0 17,-1 0-17,18 0-15,-17 0 16,17 0 0,-17 0-16,0 0 15,-1 0 1,1 0-16,0 0 15,-1 0 1,1 0-16,17 0 16,18 0-16,-18 17 15,18-17-15,18 0 16,17 18-16,-35-18 0,-18 0 16,89 0-16,-107 0 15,54 0-15,-53 0 16,34 0-16,-16 0 15,-1 0-15,18 0 16,-18 0 0,-17 0-16,-1 0 15,1 0 1,0 0-16,17 0 16,-17 0-16,17 0 15,35 0 16,-52-18-31,17 18 16,18 0-16,-17 0 0,17 0 16,-1 0-16,19 0 15,-53 0 1,17-17-16,0 17 16,-17 0-16,-1 0 15,1 0-15,17 0 16,-17 0-16,35 0 15,-35 0-15,34 0 16,-16 0-16,17 0 16,-18 0-16,0 0 0,1 0 15,16 0-15,37 17 16,-72-17-16,54 0 16,-1 36-16,-34-36 15,34 17-15,-35-17 16,1 18-16,17-18 15,-36 18 1,1-18 0,0 17-1,-1-17-15,1 18 16,0-18 0,-1 18-1,18-18 1,-17 17-16,17-17 15,-17 0 1,17 0 15,-17 0-15,0 0 15,-1 0 0,1 0 1,-1 0-1,1 0 0,-18-17-15,35 17-16,-17 0 15,0 0 1,-1 0 0,1 0-1,0 0 32,-18-18-31,17 18-1</inkml:trace>
  <inkml:trace contextRef="#ctx0" brushRef="#br0" timeOffset="67086.8924">3581 8431 0,'17'0'219,"36"0"-204,0 0-15,-18 0 16,-17 0-16,0 0 16,-1 0-16,1 0 0,17 0 15,1 0-15,16 0 16,37 18-1,-54-18 1,-17 0 0,17 0-16,0 0 0,-17 0 15,35 0-15,-36 0 16,36 0 0,-35 0-16,17 0 15,-17 0-15,-1 0 16,1 0-1,17 0-15,-17 0 32,0 0-32,-1 0 15,19 0-15,16 0 0,1 0 16,-17 0 0,-19 0-1,36-18-15,-18 18 16,-17 0-16,53-17 0,-36-1 15,36 18-15,34-18 16,-34 18 0,-18 0-16,17 0 15,19-17-15,-19 17 16,1 0-16,17 0 0,-53 0 16,71 0-16,-53 0 15,70 0-15,-34 0 16,34 0-16,-70 0 15,88 17-15,-53-17 0,-17 0 16,-1 0-16,36 18 16,-53-18-16,0 0 15,-18 18-15,36-18 16,-36 0-16,18 0 16,0 0-16,-18 0 0,-17 0 15,35 0-15,0 0 16,-36 0-16,72 0 15,-37-18-15,19 18 16,-18 0-16,18 0 16,-1-18-16,1 18 0,-18 0 15,-1 0-15,1 0 16,-17-17-16,-19 17 16,36 0-16,-35 0 15,-1 0-15,36 0 0,-35 0 16,70 0-1,-52 0-15,-1 0 16,0 0-16,36 0 16,-36 0-16,-17 0 0,52 0 15,-35 0-15,-17 0 16,17 0-16,1 0 16,16 17-16,-34-17 15,17 0-15,1 0 16,-1 0-16,18 18 0,-18-18 15,18 18-15,-35-18 16,17 17-16,-17-17 16,-1 0-16,36 0 15,0 0-15,-35 0 0,52 0 16,-52 0-16,17 0 16,18 0-16,18 0 15,-36 0-15,18 0 16,35 0-16,-17 0 15,17 0-15,-18 0 0,-17 0 16,18 0-16,-1 0 16,19 0-16,-19 0 15,36-17-15,0-1 16,0 18-16,-36 0 0,71 0 16,-70-18-16,17 18 15,-17 0-15,-18 0 16,-1 0-16,19 0 15,-18 0-15,-18 0 16,-17 0-16,17 0 0,36 0 16,-36 0-16,18 0 15,17 0-15,1 18 16,-18-18-16,0 18 16,0-18-16,0 17 15,17-17-15,-35 0 0,18 18 16,0-18-16,-17 18 15,17-1-15,-1 1 16,-16-18-16,-1 0 16,18 18-16,17-18 0,1 0 15,-53 0-15,123-18 16,-53 18-16,-17 0 16,-1-18-16,18 1 15,-17 17-15,-1-18 16,54 0-16,-54 18 0,19-17 15,-36 17-15,17 0 16,1-18-16,17 0 16,18 18-16,-18 0 15,-35 0-15,35 0 0,-17 0 16,-36 0-16,53 0 16,0 0-16,0 0 15,-17 0-15,17 0 16,-53 0-16,18 0 15,36-17-15,-37 17 0,37-18 16,-36 18-16,52 0 16,-16 0-16,-37-17 15,37 17-15,-1 0 16,-18 0-16,-17-18 0,-17 18 16,34 0-16,-35 0 15,1 0-15,17 0 16,0 0-16,-36-18 15,36 18-15,18-17 16,-18 17-16,-18 0 0,18 0 16,0 0-16,-18 0 15,36 0 1,-54 0-16,18 0 16,-17 0-16,53 0 0,-36 0 15,-17 0-15,34 0 16,1 0-16,-17 0 15,-1 0 1,18 0-16,-35 0 16,34 0-16,-34 0 0,53 0 15,-36 0-15,18 0 16,-36 0-16,54 0 16,-36 0-16,1 0 15,-1 0-15,35 0 0,-52 0 16,35 0-16,18 0 15,-36 0-15,18 0 16,-36 0-16,54 0 16,-36 0-16,0 0 0,36 0 15,-36 0 1,-17 0-16,17 0 16,0 0-16,1 0 15,-1 0-15,-17 0 16,-1 0-16,19 17 0,-19-17 15,19 0-15,-19 0 16,1 0-16,52 0 16,-34 18-1,-19-18-15,19 0 16,16 0-16,-34 0 0,0 0 16,-1 0-16,1 0 15,0 0 1,17 0-16,0 0 15,-17 0-15,17 18 16,-17-18 0,-1 0 15,1 0-15,0 0 30,-1 0-30,19 0 31,-1 0-16,0 0-31,-17 17 16,17-17-1,-17 0 17,-1 0-17,1 18 32,0-1-31,-18 1-1,17 0 1,1 35 0</inkml:trace>
  <inkml:trace contextRef="#ctx0" brushRef="#br0" timeOffset="73887.2046">16298 8502 0</inkml:trace>
  <inkml:trace contextRef="#ctx0" brushRef="#br0" timeOffset="82060.0138">3722 10019 0,'-18'35'203,"18"18"-203,-17 35 15,17-35-15,0-35 16,0 17-16,0 0 16,0 1-16,0-1 15,0-17 1,0-1 15,0 18-15,-18-17-1,18 53-15,-18-54 16,18 72-16,-17 16 0,-1 19 16,18-18-16,-18-36 15,-17 1-15,17-1 16,18-34-16,-17 17 16,-1-18-16,18 35 15,0-52-15,-18 17 0,18 18 16,0-18-16,0-17 15,0 0-15,0-1 16,0 54-16,0-36 16,0 0-16,0 1 0,0 34 15,0-52 1,0 17-16,0-17 31,0 0-15,0-1-1,0 1 1,0 17 0,0 18-1,0-18-15,0-17 0,0 17 16,0 0 0,0-17-1,0 35-15,0-35 31,0-1-31,0 1 0,0 52 16,-17-34 0,17 17-16,0-18 15,0 53-15,0-35 16,0-35-16,0 52 0,0-34 16,0 16-1,0 19 1,0-36-16,0 1 15</inkml:trace>
  <inkml:trace contextRef="#ctx0" brushRef="#br0" timeOffset="88791.4218">9331 11783 0,'141'-18'204,"-17"0"-204,-54 18 15,18 0-15,-35 0 16,35 0-16,18 0 15,-53 0-15,35 0 0,36 0 16,-36 0-16,18 0 16,0 0-16,0 0 15,35 0-15,-71 0 16,36 0-16,-35 0 0,87 0 16,-69 0-16,-1 0 15,-18 0-15,1 0 16,-36 0-16,18 0 15,18 0-15,-19 0 16,-16 18-16,52-18 0,-35 0 16,-18 0-16,53 35 15,-35-35-15,-35 0 16,70 0-16,-17 0 16,34 18-16,19-18 15,35 18-15,-71-18 0,71 35 16,-18-35-16,-18 18 15,-35-18-15,1 0 16,34 0-16,1 0 16,-54 0-16,-17 0 0,35 0 15,0 0-15,36 0 16,-71 17-16,35-17 16,-17 0-16,17 18 15,-18-18-15,19 0 16,-37 0-16,1 0 0,36 0 15,-37 0-15,-16 35 16,52-35-16,-35 0 16,0 0-16,35 0 15,-17 0-15,-1 0 16,-52 0-16,105 0 16,-88 18-16,18-1 15,36-17-15,-54 18 16,0-18-16,0 18 0,1-18 15,-19 0-15,1 0 16,0 0 0,87 0-1,19 0 1,-54 0-16,36 0 0,-35 0 16,17 0-16,-17 0 15,-54 0-15,19 0 16,-1 0-16,35 0 15,-34 0-15,-1-18 16,-17 18-16,70 0 16,-35-18-16,0 18 15,35 0-15,-35 0 16,35 0-16,0 0 16,36 0-16,-36 0 0,35 0 15,-52 0-15,-1 0 16,-52 0-16,17 0 15,53 0-15,-52 0 16,-1 18-16,36-18 0,-1 0 16,1 18-16,-18-18 15,-1 0-15,1 17 16,53 1-16,18-18 16,-71 18-16,17 17 15,18-35-15,-17 18 0,-1-1 16,-52-17-16,35 18 15,-18-18-15,18 0 16,-17 0 0,-1 0-1,18 0 1,-36 0-16,19 0 16,17 0-16,-1 0 15,19 0-15,-18 0 16,17 17-16,-34-17 15,-19 0 1,1 0 15,0 0 1,-1 0 14,19-52-14,-1 16-17,-17 1 1,34-18-16,-52 35 16,18 18-16,17-52 0,-35 34 15,36-17-15,-19-1 16,1 19-16,0-19 15,-1 19 1,-17-1 47,0 0-48,0-34-15,0-1 0,0 0 16,0-18-16,-35-52 15,0 17-15,35 71 16,-18-18-16,0 0 16,1-18-16,-1 36 0,0 17 15,1-17 1,-1 17-16,18 1 16,-17-1-16,17 0 15,-18 18 1,18-17-1,0-1 17,-18 18-17,18-17-15,0-1 32,-17-17-17,17 17-15,0 0 16,0 1-16,-18 17 15,18-36 1,0 19 47,0-1-32,-18 18 0,-35 0-15,18-17-16,-18-1 15,0 0-15,36 18 16,-19 0-16,-87-35 16,105 35-16,-17-18 0,17 18 15,-52-17-15,17-1 16,18 18-16,17 0 15,-53 0-15,1 0 16,-18 0-16,52 0 16,-34 0-16,17 0 0,-18 0 15,36 0-15,-35-18 16,34 18-16,-17-17 16,0 17-16,-17 0 15,17-18-15,-53 18 0,36-18 16,-19 1-16,-16 17 15,16-18-15,19 18 16,-36 0-16,71 0 16,17 0-16,-17-35 15,-36 35-15,54 0 0,-19 0 16,-52 0-16,0 0 16,-18 18-16,35-18 15,-34 0-15,34 0 16,-35 0-16,36 0 0,-18 17 15,-1-17-15,36 18 16,-35-18-16,53 0 16,-53 0-16,35 0 15,-18-18-15,-52 18 16,70 0-16,-35 0 0,-1-35 16,1 70-16,18-35 15,-1 0-15,18 0 16,0 18-16,0-18 15,1 0-15,-1 0 16,17 0-16,-34 0 16,17 0-16,-35 0 15,-1 0-15,1 0 16,18 0-16,-18 0 16,17 0-16,36 0 0,-89 0 15,89 17-15,0-17 16,-18 0-16,35 0 15,-17 0-15,0 0 16,-1 0-16,-17 0 16,0 0-16,-35 0 0,53 0 15,-36-17-15,-17 17 16,0-35-16,35 17 16,35 18-16,-17 0 15,0 0 1,-18 0-1,0 0 1,35 0-16,-17 0 16,-35 0-16,34-18 0,1 18 15,-18 0-15,35 0 16,-17 0-16,18 0 16,-19 0-16,-17 0 15,18 0-15,0 0 16,-53 0-16,35 0 0,35 0 15,-70 0-15,70 0 16,1 0-16,-1 0 16,0 0-16,-17 0 15,-36 0 1,54 36-16,-54-19 0,1 1 16,17-18-16,0 17 15,-53 1-15,36-18 16,-54 18-16,53-1 15,-17 1-15,18 0 0,-1 17 16,18-17-16,36-18 16,-19 0-16,-17 0 15,18 0-15,0 17 16,-53 1-16,52-18 0,-34 18 16,17-1-16,18-17 15,-18 0-15,0 0 16,35 0-16,1 0 15,-1 0-15,-17 0 16,-1 0-16,1 0 0,-35 0 16,17 0-16,0 0 15,0 0-15,0 0 16,-18 0-16,36 0 16,0 0-16,-1 0 15,1 0-15,0 0 0,17 0 16,-17 0-16,-18-17 15,0 17 1,36 0-16,-89-36 16,106 19-16,-36 17 15,-17-36-15,1 36 16,34-17 0,0 17-16,1 0 15,-19-18-15,19 18 16,-1-18-16,0 18 0,1 0 15,17-17 1,-18 17 0,1 0-16,-19 0 15,1 0-15,0 0 0,-1 0 16,19 0 0,-1 0-1,1 0 1,-1 0 15,36 0 32,-18 17-63,17-17 15,18 36 16,-35-1-15,18-35-16,-18 18 16,18-1-1,-1 1 1,1-18-16,-18 18 16,0-1-16,18 36 15,17-53 1,-35 18-16,0-1 15,0 1 1,18 17 0,-18 18-16,0-35 0,17 35 15,-17 17-15,0-52 16,0 35-16,0 0 16,0-18-16,0 18 15,0-35-15,0 17 0,0-17 16,0-1-16,0 18 15,0-17-15,0 17 16,0 36 0,0-18-1,-17-53-15,17 17 16,0 1-16,-36 0 16,36-1-1,0 19-15,-17-36 16,17 17-16,0 1 15,-18-18 17,18 18-17,0-1 1,0 1 15,-18-18-15,1 0 46</inkml:trace>
  <inkml:trace contextRef="#ctx0" brushRef="#br0" timeOffset="191417.2936">16422 7514 0,'17'0'250,"54"0"-234,0 0-16,-1 0 16,-35-17-16,106 17 0,-70 0 15,35 0-15,-36 0 16,72 0-16,-125 0 15,71 0-15,-35 0 16,0 17-16,18-17 0,-54 0 16,19 18-16,34-18 15,-17 0 1,-18 17 0,-17-17-16,17 0 15,-17 0-15,0 0 16,-1 0 31,36 0-32,-35 0 1,-1 0-16,1 0 16,0 0-16,-1-17 15,1 17 1,35-18-16,-35 18 0,-1 0 15,1 0-15,-1 0 16,1 0 0,0 0 15,-18-17-15,35 17-1,-35-18 16,0 0-15,18 1 0,-1-72-1,-17 54-15,0 17 16,0 1-16,0-1 0,0 1 16,0-1-16,0 0 15,0-17 1,0-18-16,-17-17 15,17-1 1,-36 53-16,19-35 0,17 36 16,-18-18-16,0-18 15,18 0-15,-17 35 16,17-35-16,0 35 16,0-34-16,-18 34 0,1-17 15,17-1-15,-18 19 16,-17-36-16,35 35 15,0-17-15,-18 17 32,18 1-17,-18 17 32,1-36-31,-1 19 46,0 17-62,-17-18 16,18 18-16,-1 0 16,-17 0-16,-18 0 15,17 0 1,1 0-16,0 0 15,17 0-15,-35 0 0,0 0 16,18 0-16,17 0 16,-52 0-16,-1 0 15,1 0-15,35 0 16,-36 0-16,53 0 0,-35 0 16,36 0-16,-1-18 15,1 18 1,-1 0-1,-53 0 17,18 18-17,36-18 1,-19 0-16,-16 18 16,34 17-16,-17-17 15,17-1 1,-17-17-1,17 18 32,0-18-15,18 18-17,-17-18 1,-1 0-16,1 17 15,-1 1 17,-17-1-17,-1 19-15,19-36 16,17 17 0,-36-17-1,19 0 1,17 18 15,-18-18 0,1 0-15,17 18 0,0-1 30,0 19-14,-18-19-32,18 1 15,-18 52-15,18-34 16,0 17-16,0 0 16,0-1-16,0 1 0,0 0 15,0 0-15,0-18 16,0 36-16,-17-71 15,17 71-15,0-54 16,0 18-16,0-17 0,0 0 16,0 35-16,0-36 15,0 1 1,0 17 0,0-17-16,0 0 31,0-1 0,0 1 0,17-18 94,1 0-78,17 0-47,18 0 16,-18 0-16,1 0 15,17 0-15,-1 0 0,19 0 16,-18 0-16,0 0 16,53 0-16,-53 0 15,88 0-15,-106 0 16,53-18-16,-17 18 0,-1 0 16,1 0-16,-36 0 15,-17 0-15,35 0 16,0 0-1,-18 0 1,0 0-16,-35-17 0,53 17 16,-53-18-16,18 18 15,-1 0 1,1 0 15,0 0-15,-1 0-16,19 0 15,-19 0 1,1 0 0,-1 0-1,1 0 17</inkml:trace>
  <inkml:trace contextRef="#ctx0" brushRef="#br0" timeOffset="224075.142">9296 11836 0,'106'0'266,"-89"0"-266,71-18 15,-17 18-15,70-18 16,-18-17-16,-34 35 0,-54 0 16,71 0-16,-71 0 15,71 0-15,-88 0 16,34 0-16,-16 0 15,-1 0-15,18 0 16,-18 0-16,-17 0 0,35 0 16,-18 0-16,0 0 15,-17 0-15,35 0 16,-18 0-16,-17 0 16,17 0-16,-17 0 0,35 0 15,0 0-15,-18 0 16,35 0-16,-17 0 15,-17 0-15,52 0 16,-18 0-16,19 0 0,-19 0 16,1-18-16,17 18 15,0 0-15,0 0 16,18-17-16,-53 17 16,18 0-16,87 0 15,-34-35-15,-1 35 0,18 0 16,18 0-16,-35-36 15,17 36-15,17 0 16,-52 0-16,53 36 16,-88-36-16,34 0 15,54 17-15,-88 1 0,52-18 16,-70 0-16,71 0 16,-19 0-16,54 0 15,18 0-15,-54 0 16,0 17-16,54-17 0,-89 0 15,36 18-15,-72-18 16,19 0-16,-18 0 16,0 0-1,-36 0-15,54 0 16,-18 0-16,-35 0 0,52 18 16,-17-18-16,53 17 15,-53-17-15,35 0 16,-17 18-16,-36-18 15,18 18-15,35-1 0,-70-17 16,17 18-16,18 0 16,0-18-16,-18 17 15,-17-17-15,52 0 16,-52 0-16,17 18 0,0-18 16,36 18-16,-53-18 15,17 0-15,53 17 16,-53-17-1,1 0-15,-1 0 16,18 18-16,-36-18 0,19 0 16,34 35-1,-52-35-15,17 0 16,-17 0-16,-1 0 16,36 18-16,0-18 15,-35 17-15,17-17 0,36 0 16,-54 0-16,36 0 15,-17 0-15,52 36 16,-71-36-16,36 0 16,18 0-16,17 17 0,-17-17 15,-18 0-15,-1 0 16,37 0-16,-19 18 16,18-18-16,-52 0 15,34 0-15,-34 0 16,52 18-16,-53-18 0,53 0 15,18 52-15,17-34 16,-70-18-16,71 0 16,-71 0-16,17 0 15,1 35-15,-1-35 0,1 18 16,-36-18-16,36 0 16,-36 0-16,18 0 15,0 0-15,-35 0 16,-1 0-16,19 0 15,16 0-15,-16 0 0,17 0 16,-18 0-16,-17 0 16,34-18-16,-16 18 15,-19 0-15,36 0 16,-35 0 0,0-17-16,-1 17 15,1 0 1,-1-36 15,1-16-31,-18 34 16,0-70-16,0 35 15,0 35-15,-35-52 16,0-19-16,17 54 16,-17 17-16,-1-70 0,19 53 15,17 0-15,-18-36 16,18 54-16,0-36 15,-18-18-15,1 18 16,-1-53 0,-17 71-16,17 0 0,18-1 15,-17 1-15,17 0 16,-18-18-16,0 0 16,18 35-1,0-17-15,0 18 0,0-1 16,0 0-16,0 1 15,0-1-15,-17-53 16,-1 19 0,18 16-1,0 19-15,0-1 16,0 0 15,-18 1 0,1 17 16,-1 0 0,-35 0-16,36-18-31,-54 18 0,0-18 16,-52 18-16,70-17 16,-106 17-16,71 0 15,-71-18-15,-17 18 16,70 0-16,0 0 16,-17 0-16,-18 0 0,0 0 15,-36 0-15,54 0 16,-36 0-16,-17-35 15,87 35-15,-87 0 16,106 0-16,-89 0 16,-18 17-16,-34-17 0,70 18 15,-53-18-15,88 0 16,-53 0-16,36 35 16,52-35-16,-17 0 15,0 18-15,-1 0 0,-34 17 16,17-17-16,-17-18 15,52 35-15,-52-17 16,-19-18-16,72 0 16,-1 17-16,-17 1 0,18-18 15,-1 0-15,0 17 16,19 1-16,-19-18 16,0 0-16,-17 0 15,0 0-15,0 0 16,0 0-16,-36 0 0,54 0 15,34-18-15,-52 18 16,71 0-16,-19 0 16,-34 0-16,34 0 15,1 0-15,-35 0 0,34-17 16,-34 17-16,-54-18 16,71 18-16,-70 0 15,70 0-15,-18-17 16,1-19-16,17 19 15,35 17-15,-17-18 0,-18 18 16,0 0-16,-35-18 16,53 1-1,-53 17-15,70 0 16,-35-18-16,18 18 16,-53-18-16,17 18 15,18 0-15,-18-17 16,-17 17-16,35 0 15,-35-53-15,-18 53 16,53-18-16,-105 1 0,140 17 16,-17 0-16,-18 0 15,35 0-15,1 0 16,-19 0-16,-17 0 16,0 0-1,36 0-15,-71 0 16,35 0-16,-18 0 15,-17-36-15,17 36 16,18 0-16,-17 0 16,17 0-16,-18 0 0,1-17 15,17 17-15,18 0 16,-18 0-16,18 0 16,-1 0-16,-17 0 15,36 0 1,-36 0-16,35 0 0,-17 0 15,-18 0-15,18 0 16,-18 0 0,17 0-16,-16 0 15,34 0-15,-35 0 0,35 0 16,1 0 0,-1 0-16,0 0 15,-17 0 1,18 0-1,-1 0 1,0 17 15,18 1-15,-17 0 0,17 17-1,0-18 16,0 1-15,0 0 0,0-1-1,0 1 1,0 17 0,17-17-1,1-18 16,-18 18-31,18 17 16,-18-17 0,0-1-16,35 18 15,-35-17-15,0 0 16,0-1-16,0 1 16,0 0-16,0-1 15,17 71-15,-17-52 16,0-19-16,-35 89 15,35-88-15,0 35 16,-17 0-16,17 17 16,0-52-16,0 52 15,0-17-15,-18-35 0,18 0 16,0 35-16,0-18 16,0-18-16,0 19 15,0-19-15,0 1 16,0 17-16,-18 1 0,1-1 15,17-18 1,-18 1-16,18 17 16,0-17 15,-18 0-31,18-1 16,0 1 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1T07:43:16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19032 14728 0</inkml:trace>
  <inkml:trace contextRef="#ctx0" brushRef="#br0" timeOffset="3548.9661">18891 14252 0,'36'0'250,"34"0"-250,1 0 15,-18-17-15,52 17 16,-34 0-16,35 0 0,-36 0 15,1 0-15,17 0 16,-35 17-16,-35-17 16,52 0-16,-35 0 15,-17 0 1,0 0-16,17 0 16,-17 0-16,-1 0 15,1 0 1,0 18-16,-1-18 15,18 0-15,1 17 16,-19-17-16,19 0 0,-19 0 16,19 0-16,17 0 15,-18 18 1,-18-18-16,19 0 16,17 0-16,-18 0 0,0 0 15,0 0-15,1 0 16,-19 0-16,19 0 15,-19 0-15,19 0 16,-1 0-16,0 0 0,18 0 16,18 0-1,-54 0-15,36 0 16,-18 18-16,1-18 16,-19 0-16,19 0 15,-19 0-15,1 17 0,17-17 16,-17 0-16,-1 0 15,1 0-15,0 0 16,-1 0-16,1 0 16,17 0-16,-17 0 15,17 0-15,-17 0 16,-1 0-16,1 0 16,17 0-16,-17 0 15,0 0-15,-1 0 16,19 0-16,17 0 15,-36 0 1,18 0-16,1 0 16,-19 0-1,1 0-15,17 18 16,-17-18-16,17 0 16,36 0-16,-54 0 15,1 0-15,0 0 16,17 0-16,-17 35 15,-1-35-15,18 0 0,-17 0 16,-18-17 31,18 17-31,-1-36-1,1-17-15,-18 36 16,18-71-1,17-1 1,-35 54-16,0-35 0,0 34 16,0-34-16,0 17 15,0 0 1,0 35-16,0 1 31,0-1-31,0 0 16,0 1-1,0-19-15,18 1 16,-18 18 0,0-19-16,17 1 15,-17-36 1,0 36-16,0 18 16,0-36-16,0 0 15,0 17-15,0 1 16,0 0-16,0 0 0,0 17 15,0-17-15,0 17 16,-17-35 0,17 35-16,0 1 15,-36-18-15,36-1 0,-17 1 16,17 17 0,0 1 15,-18 17-31,18-18 31,-18 18 47,-35 0-62,1 0-16,34 0 15,-17 0-15,-54 0 16,37-18-16,-19 18 0,-17-17 16,17 17-16,36 0 15,-53 0-15,35 0 16,35 0-16,-17 0 16,0 0-16,-1 0 15,1 0-15,-18 0 16,0 0-16,36 0 15,-54 0-15,18 17 16,0-17-16,0 0 16,-17 0-16,-1 0 0,-17 18 15,0-18-15,17 0 16,-35 0-16,-17 0 16,52 0-16,-34 18 15,52-18-15,-18 0 0,36 0 16,0 17-16,-36-17 15,18 0 1,35 0-16,-17 0 16,-35 0-16,52 0 15,-17 0-15,-1 0 0,-17 0 16,36 0-16,-18 0 16,17-17-16,-17 17 15,35-18 1,-18 18-16,0 0 15,1 0 17,17 35 61,-18 18-93,0 18 0,1-1 16,-1 36-16,1-70 16,-19 69-16,19-34 15,-1 17-15,-17-17 16,17-18-16,0 17 16,1-70-16,17 18 0,-18-1 15,1 1 1,-1-18 15,18 18-15,-18-18-1,18 17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1T07:43:32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5662 7549 0,'0'18'250,"0"0"-250,-18 17 16,1 18-16,-1 17 15,1 1-15,-1 0 32,0-54-32,18 36 15,-35 0 1,17 0-16,18 0 16,0-18-1,0 0 1,-17 1-1,17-19-15,-18 19 16,18-19-16,0 1 16,0 0-16,-18-1 15,18 1 1,0-1 0,0 1 15,0 0-16,0 17 1,0-17 0,0-1-16,-17 19 15,17-1-15,0 0 16,0-17-16,0 17 16,0-17-16,0 17 15,0 18-15,0-35 0,0 17 16,-18-18-16,18 36 15,0-17-15,0-19 16,0 19-16,0-19 16,0 1-16,0 35 15,0-36-15,0 1 16,0 0 0,0-1-1,0 1 1,0 17 15,0-17-15,0-1-1,0 1 1,0 0 15,0-1 0,0 19 32,18-36 62,-1 0-94,1 0 16,0 0-31,-1 0-1,1 0 1,0 0 15,-1 0-31,-17 17 16,18-17-1,0 0 1,-1 0 15,18 0-15,-17 0 0,17 0-16,1 0 15,-1 18 1,-17-18-16,-1 0 15,1 0-15,-1 0 16,1 0 0,0 0 15,-1 0-15,1 0 15,0 0 0,-1 0 0,-17 18 47</inkml:trace>
  <inkml:trace contextRef="#ctx0" brushRef="#br0" timeOffset="3769.4959">5450 7549 0,'53'0'234,"-17"0"-218,17 0-1,-36 0 1,36 0-16,-18 0 16,1 0-16,17 0 0,-36 0 15,1-17-15,-1 17 16,1 0 0,0 0-1,-1 0 1,1 0 15,0 0 16,-1 0-31,1 0-1,0 0 1,17 0-16,-18 0 31,1 0 0,-18-18-15,18 18 31,-1 0-16,1 0 0,-18-17 94,-18 17-47,18-18-62,-17 18 0,17-18-1,-18 18 1,0 0 15,-17 0 0,18 0 1,-1 0-1,0 0-15,1 0-1,-1 0 1,0 0-1,-17 18-15,17-18 16,1 0 0,-1 0 15,1 0 0,-1 0 32,-17 0-32,17 0 16,0 0-16,1 0 32,-1 0-32,0 0 0,-17 0 63,18 0-32,17 18 345,0-1-345,0 1-31,0-1 32,0 1-16,35-18 78</inkml:trace>
  <inkml:trace contextRef="#ctx0" brushRef="#br0" timeOffset="53489.2069">3440 6950 0,'17'-36'313,"-17"-16"-313,18 34 16,-1-53-1,1 71-15,-18-35 16,18 17-16,-18 1 0,0-1 15,17 18-15,-17-35 16,18 35 0,-18-18-1</inkml:trace>
  <inkml:trace contextRef="#ctx0" brushRef="#br0" timeOffset="55226.382">3563 6632 0,'-18'18'234,"-17"70"-234,17 18 16,1-18-16,-18 124 16,17-36-16,-53 18 15,71-70-15,-17-1 16,17-70-16,-18 18 0,18 17 15,-18-18-15,18 54 16,-17-1-16,17 1 16,0 17-16,-18-18 15,18 36-15,-17-71 16,17-35-16,0 106 0,-18-141 16,18-1-16,0 54 15,0-18-15,-35 17 16,35 18-16,0 36 15,-18 35-15,18-54 0,-35 19 16,35-18-16,0 0 16,0-36-16,0-17 15,0 35-15,0-35 16,0-18-16,0 36 16,0 0-16,0-18 0,0 35 15,0-18-15,0-34 16,0 16-16,0 1 15,17-17-15,-17-19 16,0 54-16,0-36 0,0-17 16,0 105-16,0-52 15,0-36 1,0 0-16,0 1 16,0-19-16,0 54 15,0-18-15,0-18 0,0 53 16,0 36-16,0-36 15,0 0-15,0 18 16,0-53-16,0 35 16,-17 18-16,17-71 0,0 18 15,0 0-15,0-18 16,-18 36-16,18 52 16,-18-35-16,18 18 15,-17 18-15,17-36 16,-18 35-16,18-52 0,0 17 15,0-70-15,-17 52 16,17-17-16,-18-17 16,18-19-16,-35 54 15,17-54-15,18 19 0,0-1 16,0-17-16,-18-1 16,18 1-16,0 0 15,-17-18 1,-1 52-16,18-34 15,-18 35-15,18-18 0,-17 18 16,-19-35-16,36 35 16,-17-53-16,17 35 15,0-17-15,0-1 16,0 1 0,0 0 30,0-1-30,0 18-16,0-17 0,0 0 16,0-1-16,0 1 15,0 17-15,0 18 16,0-35 0,0 0-1,0-1-15,35 1 31,-35-1-15,18 19 0,-1-19-16,19 19 15,-19-1 1,36 35 0,-35-70-16,-18 18 15,18 0-15,-18-1 16,17 1-16,1-18 0,-1 18 15,-17 17-15,18-35 16,17 18 0,1-1-1,17 18-15,-36-17 0,36-18 16,0 0-16,-18 0 16,36 18-16,-36-18 15,0 17-15,-17-17 16,53 36-1,-54-36 1,1 0 0,0 0 46,-1 0-31</inkml:trace>
  <inkml:trace contextRef="#ctx0" brushRef="#br0" timeOffset="56893.457">3687 6315 0,'88'0'203,"123"-53"-203,-17 18 16,-52 17-16,-19-17 0,36 17 16,-89-17-16,18 17 15,-52 18-15,17 0 16,0 0-16,-36 0 15,1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1T07:44:41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3863 6350 0</inkml:trace>
  <inkml:trace contextRef="#ctx0" brushRef="#br0" timeOffset="2820.1708">3863 6350 0,'35'0'281,"-17"0"-281,35-18 16,0 18-16,-18 0 0,0 0 15,-17 0-15,52 0 16,-52 0-16,0 0 16,-1 0-16,1 0 15,17 0-15,-17 0 16,0 0 0,-1 18-16,1-18 15,17 0 1,-17 0-16,17 0 15,0 0-15,1 0 16,-1 0-16,0 0 16,0 0-1,1 0 1,17 0-16,-36 0 0,18 0 16,-17 0-16,17 0 15,1 0-15,-19 0 16,1 0-16,17 0 15,-17 0-15,17 0 16,-17 0-16,17 0 0,-17 0 16,-1 0-1,1 0 1,17 0 0,-17 0-16,0 0 15,-1 0-15,1 0 16,17 0-1,0 0-15,-17 0 16,17 0 0,-17 0-16,0 0 0,34 0 15,1 0-15,0 0 16,18 0-16,-18 0 16,0-18-16,35 18 15,-35-17-15,-36 17 0,89-18 16,-88 18-16,35 0 15,-18 0-15,0-18 16,-17 18-16,0 0 16,-1 0-16,19 0 15,-1 0-15,-17 0 0,-1 0 16,1 0-16,17 0 16,18-17-1,-35 17-15,-1 0 16,19-18-16,34 18 0,-35 0 15,1 0 1,-1 0-16,18 0 16,-18 0-16,0 0 15,1 0-15,-1-17 0,18 17 16,0 0-16,35 0 16,-70 0-1,70 0-15,-53 0 16,18 0-16,-35 0 15,52 0-15,-52 0 0,-1 0 16,36 0-16,-17 0 16,17 0-16,-18 0 15,18 0-15,-18 0 16,36 0-16,-1 0 16,18 0-16,-35 0 0,71 0 15,-89 0-15,53 0 16,-52 0-16,16 17 15,19-17-15,-18 0 16,-35 0-16,34 0 16,19 0-16,-36 0 0,53 0 15,-35 0-15,18 0 16,0 0-16,-19 0 16,1 0-16,36 35 15,-19-35-15,18 18 0,-52-18 16,-1 0-16,53 0 15,-53 0-15,36 0 16,17 0-16,-70 0 16,35 0-16,35 0 0,-53 0 15,36 0-15,-18 18 16,-1-18-16,19 0 16,-36 0-16,18 0 15,-17 0-15,16 0 0,-16 0 16,-1 0-16,18 0 15,-35 0-15,17 17 16,0-17-16,0 18 16,54-18-16,-19 0 15,-17 0-15,0 0 16,0 0-16,17 0 16,-17 0-16,36 0 15,-37 0-15,1 0 16,36 0-16,-72 0 0,36 0 15,18 18-15,-18-18 16,-18 0-16,53 0 16,-70 0-16,17 0 15,-17 0-15,17 0 16,0 0-16,-17 0 0,-1 0 16,19 0-16,-1 0 15,18 0-15,-18 0 16,-17 0-16,35 0 15,0 0-15,17 0 16,-52 0-16,52 0 16,-34 0-16,17 0 15,0 0-15,-18 0 16,0 0-16,36 0 16,-54 0-16,36 0 0,0 0 15,-18 0-15,18 0 16,-35 17-16,53-17 15,-36 0-15,0 18 16,18-18-16,0 18 16,-18-18-16,36 0 0,-36 0 15,18 0-15,-18 0 16,36 0-16,-36 0 16,-17 0-16,52 17 15,-52-17-15,17 0 0,0 0 16,-17 0-16,35 0 15,0 0-15,-35 0 16,52 0-16,-35 18 16,18 17-1,-35-35-15,52 0 0,-34 18 16,-19-1-16,1-17 16,0 0-16,35 0 15,-18 18-15,-17-18 16,17 0-16,18 18 0,-53-1 15,17-17-15,1 0 16,0 0 0,17 18-1,35-18 1,-34 0-16,-19 0 16,19 0-1,-19 0-15,1 0 16,0 0-16,-1 0 15,36 0-15,-35 0 16,17 0-16,0 0 0,-17 0 16,0 0-16,-1 0 15,36 0-15,-18 0 16,-17 0-16,17 0 16,18 0-16,-35 0 0,17 0 15,-17 0-15,17 0 16,18 0-16,-35 0 15,17 0-15,-17 0 16,34 0-16,-16 0 16,-1 0-1,-17-18 1,-1 18-16,36-17 16,-17-1 15,-19 18-31,1 0 31,-1 0-15,1 0-1,0 0 1,-1 0 0,1 0 46</inkml:trace>
  <inkml:trace contextRef="#ctx0" brushRef="#br0" timeOffset="19489.9657">7197 7691 0,'35'0'234,"53"0"-234,18 0 16,-18 0-16,18 0 15,0 0-15,35 35 0,-53-35 16,-17 17-16,-1-17 16,-17 0-16,0 18 15,-35-18-15,70 0 16,-70 0-16,17 0 15,53 0-15,-70 0 0,17 0 16,0 0 0,-17 0-1,-1 0-15,36 0 16,-17 0-16,-19 0 0,72 0 16,-19 0-16,18 0 15,-17 0-15,-1 0 16,1 0-16,17 18 15,-35-18-15,0 0 0,0 17 16,17-17-16,1 18 16,-36-18-16,36 0 15,-18 0-15,-18 0 16,36 0-16,-19 0 16,-34 0-16,106 0 0,-89 0 15,53 0-15,-53 0 16,54 0-16,-37 0 15,19-18-15,0 18 16,-36-17 0,35 17-16,19-18 0,-36 18 15,52-18-15,-87 18 16,35 0-16,-18-17 16,0 17-16,36 0 15,-18 0-15,-18 0 16,71 0-16,-88 0 15,35 17-15,-18-17 16,0 0-16,0 0 16,36 0-16,-53 0 15,35 0-15,17 0 16,-35 0 0,-17 0-1,0 0-15,35 0 16,-36 0-16,18 0 0,54 0 15,-72 0 1,19 0-16,-1 18 16,-17-18-1,17 0-15,-18 0 16,1 0-16,17 0 0,18 18 16,-35-18-1,17 0-15,-17 17 16,17-17-1,-17 0-15,52 0 16,-52 0 15,0 0-15</inkml:trace>
  <inkml:trace contextRef="#ctx0" brushRef="#br0" timeOffset="44029.8236">4939 8220 0,'18'0'406,"-1"0"-406,36 0 0,18 0 16,-1 0-16,-35 0 15,54 0-15,-19 0 16,1 0-16,-1 0 16,36 0-16,-18 0 15,1 0-15,-19 0 0,1 0 16,-18 0-16,-36 0 16,18 0-16,-17 0 31,0 0 0,-1 0 0,19 0-15,-19 0 0,1 0-16,17 0 15,-17 0-15,35 0 16,-36 0-16,19 0 15,-1 0-15,0 0 0,18 0 16,-18 0-16,18 0 16,-35 0-1,0 0-15,-1 0 16,1 0-16,52 0 16,-52 0-1,17 0-15,-17 0 16,0 0-16,17 0 15,0 0-15,1 0 16,16 0-16,-34 0 0,35 0 16,0 0-16,-18 0 15,36 0-15,-36 0 16,0 0-16,1 0 16,34 0-16,-35 0 0,18 0 15,36 0-15,-37 0 16,37 0-16,-72 0 15,36 0-15,18 0 16,-36 0-16,0 0 16,-17 0-16,0 0 0,34 0 15,-34 0 1,0 0 0,-1 0 15,1 0 31,35 0-62,-18 0 16,1 0 0,-19 0-1,36 0-15,-35 0 16,17-18-16,0 18 0,36 0 15,-36-18 1,-17 18-16,17 0 16,-17 0-16,35 0 15,-36 0-15,18 0 16,1 0-16,17 0 0,0 0 16,-18 0-16,-17 0 15,52 0-15,-35 0 16,1 18-1,17-18-15,-36 0 16,1 0-16,-1 0 16,1 18-16,0-18 15,17 0-15,-17 0 16,-1 0-16,19 0 16,-1 0-16,0 0 0,0 0 15,-17 0-15,17 0 16,1 0-16,-1 0 15,0 0-15,0 0 16,-17 0-16,35 0 16,-18 0-16,18 0 15,0 0 1,-53 17-16,18-17 16,-1 0-16,1 0 15,0 0-15,17 18 0,0-18 16,-17 18-1,17-18-15,-17 0 32,-1 0-17,19 0-15,-19 0 32,1 0-17,0 0 32,-1 0 47</inkml:trace>
  <inkml:trace contextRef="#ctx0" brushRef="#br0" timeOffset="47807.9144">6562 8837 0,'105'0'250,"-16"0"-234,17-35-16,-1 35 16,1 0-16,18-18 0,-71 1 15,70 17-15,36 0 16,-18 0-16,0 0 16,53 0-16,-88 0 15,70 0-15,-17 0 0,-106 0 16,53-18-16,-53 18 15,17 0-15,1 0 16,-1 0-16,-34 0 16,17 0-16,17 0 15,-35 0-15,36 0 0,-36 0 16,53 0-16,-52-18 16,52 18-16,-53 0 15,18 0-15,-18-17 16,18 17-16,0 0 0,-35 0 15,17 0-15,0 0 16,1 0-16,-1 0 16,18 0-16,-18 0 15,18-36-15,-18 36 16,54 0-16,-54 0 0,88 0 16,-87 0-16,52 0 15,35-17-15,-52 17 16,17 0-16,-17-18 15,-1 18-15,-35 0 16,18 0-16,18-18 0,-1 18 16,1 0-16,-18 0 15,17 0-15,19 0 16,-19-17-16,-17 17 16,18 0-16,-1 0 0,18 0 15,-35 0-15,35 0 16,-52 0-16,34 0 15,-17 0-15,18 0 16,35 0-16,-36 17 16,36-17-16,0 18 0,-18 0 15,53 17-15,0-17 16,-70-18-16,35 17 16,-36 1-16,18-18 15,-17 0-15,17 18 0,-17-1 16,52-17-16,-35 35 15,18-17-15,-71-18 16,36 18-16,-18-18 16,18 17-16,-54-17 15,1 0-15,-1 0 16,1 0 0,0 0-1,-1 0 1,1 0 31,35 18-47,-18-18 15,18 18-15,-35-18 16,70 0-16,-53 0 0,0 0 16,18 0-16,71 0 15,-89 0-15,53 0 16,-35 0-16,53 0 15,-53 0-15,-18 0 0,71 0 16,-71 0-16,54 0 16,-72 0-1,1 0-15,0 0 16,17 0 0,18 0-16,-36-18 0,1 18 15,17 0-15,1-18 16,34 18-16,-35-17 15,18-1-15,18 18 16,-18-18-16,35 1 0,-35-1 16,0 18-16,35-17 15,-70 17-15,35-18 16,17 18-16,-35 0 16,1 0-16,52 0 15,-53 0-15,-17 0 0,35 0 16,17 0-16,-52 0 15,35 0-15,-18 0 16,53 0-16,-70 0 16,17 18-16,36-18 0,-18 0 15,-18 0 1,35 17-16,-52-17 16,53 0-16,-1 0 15,-34 0-15,16 0 16,1 0-16,-17 0 0,17 0 15,-36 0-15,18 0 16,-17 0-16,17 0 16,-17 0-16,35 0 15,17 18-15,-34-18 0,17 17 16,17-17-16,1 18 16,-54-18-16,54 18 15,-53-18-15,-1 0 16</inkml:trace>
  <inkml:trace contextRef="#ctx0" brushRef="#br0" timeOffset="52063.1613">6703 6950 0,'35'0'250,"0"0"-250,36 0 15,-1 0-15,-52 0 16,0 0-16,-1 0 16,19 0-16,17 0 0,-18-18 15,-18 18-15,72 0 16,-36-18-16,17 18 15,-35 0-15,18 0 16,-17-17-16,34 17 0,-35 0 16,1 0-16,-19 0 15,54 0-15,-1 0 16,-17 0 0,-17 0-16,-1 0 15,-17 0-15,52 0 0,-35 0 16,-17 0-1,17 0-15,-17 0 16,17 0-16,-17 0 16,0 0-16,-1-18 15,1 18 1,-1 0 15,1 0-15,35 0-16,-35 0 15,35 0-15,17 0 16,-17 0-16,-18 18 16,-17-18-16,52 0 15,-17 17-15,-17-17 16,-1 0-16,0 0 0,1 0 16,-1 0-1,0 0-15,-17 0 16,-1 0-16,1 0 15,17 0-15,18 0 0,-35 0 16,17 18 0,-17-18-1,-1 0 1,1 0 0,17 0-1,-17 0-15,0 0 31,-1 0-15,1 0-16,-1 0 0,1 0 16,35 0-16,-35 0 15,-1 0 1,19 0-16,17 0 16,-18 0-1,18 0-15,17 18 16,-34-18-1,-19 17 1,1-17-16,-1 0 16,19 0-1,-19 0 32,1 0-16</inkml:trace>
  <inkml:trace contextRef="#ctx0" brushRef="#br0" timeOffset="93849.8877">3828 6456 0,'0'88'187,"-18"35"-187,-35 89 16,35-88-16,1 87 16,-18-34-16,35-54 15,0-35-15,0-52 16,0 52-16,0-53 16,0 18-16,0 35 0,0-53 15,0 36-15,0 35 16,0-71-16,0 53 15,0-35-15,0-17 16,-18 34-16,18 1 16,0-54-16,0 54 0,0-54 15,0 1-15,0 17 16,0 1-16,0-19 16,0 54-16,0-36 15,0 0-15,0 18 0,0-17 16,0-1-16,0 0 15,18 106-15,-1-17 16,18-36-16,-35 35 16,18-34-16,-18 34 0,0-70 15,0 53-15,0-89 16,0 36-16,0-17 16,0 34-1,0-52-15,0 35 16,0-36-16,-18-17 0,18 36 15,0-19-15,-17-17 16,17 36 0,-18 17-1,18-18-15,0-18 16,-35 1-16,17 17 16,18 1-16,0-19 15,0 19-15,-17 34 16,-1-35-16,18 1 15,-18-1-15,18-17 16,0-1 31,-17-17-16,17 18-31,17-18 172,-17 18-156,0 17-1,18-35-15,17 17 16,-17-17-16,0 36 16,17-36-16,-35 17 15,17 1-15,1-18 16,0 0-16,-1 0 15,-17 18-15,18-18 16,0 0 15,-1 0 16</inkml:trace>
  <inkml:trace contextRef="#ctx0" brushRef="#br0" timeOffset="95509.6333">3792 6368 0,'18'0'266,"17"0"-266,1 0 15,-19 0-15,18 0 16,18 0-16,-35 0 16,0 0-16,35 0 15,-36 0-15,18 0 16,-17 0-16,0 0 15,-1 0-15,36 0 16,-35 0 15,0 0-15</inkml:trace>
  <inkml:trace contextRef="#ctx0" brushRef="#br0" timeOffset="99266.2219">3704 11465 0,'106'0'250,"106"0"-234,-18 0-16,-18 36 15,71-36-15,-71 0 0,-34 17 16,16 1-16,19-18 16,34 0-16,1 17 15,-71 19-15,18-19 16,0 1-16,-106-18 0,35 18 15,-18-18-15,-17 0 16,35 0-16,-35 0 16,35 0-16,-52 0 15,-19 0-15,1 0 16,17 0-16,54 0 0,-37 0 16,-34 0-16,70 0 15,-17 0-15,-1 0 16,-34 0-16,-1 0 15,35 0-15,-52 0 0,0-18 16,-1 18-16,1 0 16,0 0 15,-1 0 0,54 0-15,-53 0-1,17 0-15,0 0 16,53 0-16,-70 0 0,35 0 16,35 0-16,-35 0 15,35-18-15,-35 18 16,0-17-16,70-19 16,-70 36-16,0 0 15,18-17-15,-54 17 0,19-18 16,17 1-16,-18 17 15,18-18-15,-36 0 16,36 18-16,-17-17 16,17 17-16,-18 0 0,18 0 15,-18 0-15,0 0 16,1 0-16,17 0 16,-18 0-16,-18-18 15,36 18-15,0 0 0,0 0 16,0 0-16,0 0 15,18 0-15,-18 0 16,-18 0-16,18 0 16,0 0-16,0 0 15,17 0-15,1 0 0,-18 0 16,52 0-16,-69 0 16,52 0-16,-18 0 15,1 0-15,35 0 16,-36 18-16,54-1 0,-71-17 15,35 0-15,-53 0 16,36 0-16,17 0 16,-35 18-16,35-18 15,-70 0-15,35 0 16,-18 0-16,18 0 0,-18 0 16,-17 0-16,17 0 15,53 0-15,-35 0 16,-18 0-16,54 0 15,-19-18-15,1 18 16,-18 0-16,-18-17 0,35-1 16,-34 18-16,17-18 15,0 18-15,0-35 16,-18 35-16,53 0 16,-70 0-16,35 0 0,35 0 15,-53 0-15,18 0 16,-18 0-16,106 0 15,-105 18-15,52-18 16,-71 17-16,54-17 16,0 0-16,-54 0 0,36 18 15,35-18-15,-52 0 16,-1 0-16,-18 18 16,19-18-16,-1 0 15,-17 0-15,17 17 16,-17-17-16,-1 0 15,1 0-15,0 0 16,17 18-16,-18-18 16,54 18-16,-36-18 15,36 17-15,-18 1 0,-18-18 16,0 17-16,-17-17 16,35 0-1,-36 0-15,1 0 16,17 0-1,-17 0-15,0 0 16,52 18-16,-52-18 16,17 0-16,0 0 15,-17 0-15,53 0 0,-36 0 16,-17 0-16,52 0 16,-17 0-16,-35 0 15,-1 0-15,19 0 16,-19 0-16,18 18 15,1-18-15,-19 0 16,19 0-16,-1 0 16,0 0-16,1 0 15,16 0-15,-16 0 16,-19 0-16,19 0 0,-1 0 16,0 0-16,0 0 15,-17 0 1,0 0-16,17 0 15,0-18 1,-17 18 0,0-18-16,17 18 15,18-17-15,17 17 16,-17-18-16,-17 18 16,52-17-16,-53 17 15,18 0-15,-35 0 16,-1 0-16,18 0 15,-17 0-15,70 0 16,-35 0 0,-18 0-16,1 0 0,-19 0 15,19 0-15,-19 0 16,19 0-16,-19 0 16,1 0-16,52 0 15,-17 0-15,-17 0 16,34 0-16,-17 17 0,18-17 15,-18 18-15,17-18 16,1 17-16,17-17 16,18 18-16,-71-18 15,36 0-15,17 18 0,-53-18 16,0 0-16,1 0 16,16 0-16,-34 0 15,17 0-15,-17 0 16</inkml:trace>
  <inkml:trace contextRef="#ctx0" brushRef="#br0" timeOffset="105047.4184">7302 11430 0,'18'0'250,"35"18"-250,18-1 15,-18-17-15,-18 0 0,0 18 16,36-18-16,-54 0 16,-17 18-16,36-18 15,-19 0 1,18 0 15,-17 0 32,0 0-16,-1 0-1,1 0-14,0 0-17,17 0 32,-17 0-16,-1 0 16,1 0-47,-18-18 0,17 18 32,-17-18-17,18 18-15,0 0 16,-18-17-1,17 17-15,1 0 32,0 0-1,-1 0 31,1 0-30,0 0 30,-18-18-31,17 18-31,1 0 110</inkml:trace>
  <inkml:trace contextRef="#ctx0" brushRef="#br0" timeOffset="108873.3579">15787 11448 0,'17'0'250,"36"0"-234,-35 0-16,17 0 15,-17 0 1,0 0 15,-1 0-31,1 0 32,-1 0-17,1 0 32,0 0-16,-18-18 79,0 0-79,-18 1 31</inkml:trace>
  <inkml:trace contextRef="#ctx0" brushRef="#br0" timeOffset="119417.1163">3775 12577 0,'17'0'234,"1"0"-218,0 0-16,-1 0 15,36 0-15,-35 0 16,17 0-16,18 0 16,18 0-16,-19 0 0,1 0 15,53 17-15,-53-17 16,35 0-16,-17 0 15,-1 18-15,1-18 16,-36 0-16,36 0 0,-36 0 16,0 0-16,1 0 15,-1 0 1,-17 0 15,-1 0 0,71 0 657,1 0-688,34-35 16,-35 35-16,18 0 15,-53-18-15,71 18 16,-54 0-16,-35 0 0,71 0 15,-71 0-15,71 0 16,-70 0-16,-1 0 16,35 0-16,-34 0 15,-1 18-15,36-18 16,-19 17-16,37-17 0,-19 18 16,-17-18-16,0 0 15,35 0-15,-17 17 16,-18-17-16,0 18 15,0-18-15,17 0 0,1 0 16,-36 0-16,35 18 16,-17-18-16,-17 0 15,34 0-15,-35 0 16,18 17-16,-17-17 0,17 0 16,-18 0-16,0 0 15,18 0-15,35 0 16,-17 0-16,-18 0 15,70 0-15,-105 0 16,70 0-16,-53 0 0,18 0 16,-35 0-16,0 0 15,17 0 1,-18 0 31,19 0-16,-36-17-15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7773-4479-4A67-A09F-38219D0825D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78FA-8EAB-4CEC-8707-33885397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27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7773-4479-4A67-A09F-38219D0825D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78FA-8EAB-4CEC-8707-33885397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58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7773-4479-4A67-A09F-38219D0825D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78FA-8EAB-4CEC-8707-33885397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06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7773-4479-4A67-A09F-38219D0825D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78FA-8EAB-4CEC-8707-33885397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27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7773-4479-4A67-A09F-38219D0825D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78FA-8EAB-4CEC-8707-33885397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6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7773-4479-4A67-A09F-38219D0825D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78FA-8EAB-4CEC-8707-33885397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8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7773-4479-4A67-A09F-38219D0825D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78FA-8EAB-4CEC-8707-33885397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33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7773-4479-4A67-A09F-38219D0825D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78FA-8EAB-4CEC-8707-33885397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1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7773-4479-4A67-A09F-38219D0825D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78FA-8EAB-4CEC-8707-33885397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4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7773-4479-4A67-A09F-38219D0825D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78FA-8EAB-4CEC-8707-33885397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32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7773-4479-4A67-A09F-38219D0825D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78FA-8EAB-4CEC-8707-33885397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5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97773-4479-4A67-A09F-38219D0825D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78FA-8EAB-4CEC-8707-33885397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1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Лекция 6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dirty="0" smtClean="0"/>
              <a:t>Массивы, Вектора, Матрицы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Структуры данных и алгоритмы</a:t>
            </a:r>
          </a:p>
          <a:p>
            <a:pPr algn="r"/>
            <a:r>
              <a:rPr lang="ru-RU" dirty="0" smtClean="0"/>
              <a:t>Чернов Алексей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1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Матрица. </a:t>
            </a:r>
            <a:br>
              <a:rPr lang="ru-RU" dirty="0" smtClean="0"/>
            </a:br>
            <a:r>
              <a:rPr lang="ru-RU" dirty="0" smtClean="0"/>
              <a:t>Представление с помощью 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</a:p>
          <a:p>
            <a:pPr lvl="1"/>
            <a:r>
              <a:rPr lang="ru-RU" dirty="0" smtClean="0"/>
              <a:t>Малый объем памяти</a:t>
            </a:r>
          </a:p>
          <a:p>
            <a:pPr lvl="1"/>
            <a:r>
              <a:rPr lang="ru-RU" dirty="0" smtClean="0"/>
              <a:t>Память выделяется без пропусков</a:t>
            </a:r>
          </a:p>
          <a:p>
            <a:pPr lvl="1"/>
            <a:r>
              <a:rPr lang="ru-RU" dirty="0" smtClean="0"/>
              <a:t>Относительно </a:t>
            </a:r>
            <a:r>
              <a:rPr lang="ru-RU" dirty="0"/>
              <a:t>б</a:t>
            </a:r>
            <a:r>
              <a:rPr lang="ru-RU" dirty="0" smtClean="0"/>
              <a:t>ыстрая индексация</a:t>
            </a:r>
          </a:p>
          <a:p>
            <a:r>
              <a:rPr lang="ru-RU" dirty="0" smtClean="0"/>
              <a:t>Минусы</a:t>
            </a:r>
          </a:p>
          <a:p>
            <a:pPr lvl="1"/>
            <a:r>
              <a:rPr lang="ru-RU" dirty="0" smtClean="0"/>
              <a:t>Нельзя указать новый ненулевой элемент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8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Матрица. </a:t>
            </a:r>
            <a:br>
              <a:rPr lang="ru-RU" dirty="0" smtClean="0"/>
            </a:br>
            <a:r>
              <a:rPr lang="ru-RU" dirty="0" smtClean="0"/>
              <a:t>Представление с помощью трех массивов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Используется три массива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Массив значений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Массив столбцов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Массив указателей на начало следующей строки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5668" y="1830945"/>
            <a:ext cx="4868091" cy="40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Умножение на вектор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Задача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ru-RU" dirty="0" smtClean="0"/>
                  <a:t>Замечания</a:t>
                </a:r>
              </a:p>
              <a:p>
                <a:pPr lvl="1"/>
                <a:r>
                  <a:rPr lang="ru-RU" dirty="0" smtClean="0"/>
                  <a:t>Вектор представлен в виде одномерного массива. Вектор заполненный</a:t>
                </a:r>
              </a:p>
              <a:p>
                <a:pPr lvl="1"/>
                <a:r>
                  <a:rPr lang="ru-RU" dirty="0" smtClean="0"/>
                  <a:t>Матрица представлена в виде трех массивов</a:t>
                </a:r>
              </a:p>
              <a:p>
                <a:pPr lvl="1"/>
                <a:r>
                  <a:rPr lang="ru-RU" dirty="0" smtClean="0"/>
                  <a:t>Ответ: тоже вектор</a:t>
                </a:r>
              </a:p>
              <a:p>
                <a:r>
                  <a:rPr lang="ru-RU" dirty="0" smtClean="0"/>
                  <a:t>Алгоритм:</a:t>
                </a:r>
              </a:p>
              <a:p>
                <a:pPr lvl="1"/>
                <a:r>
                  <a:rPr lang="ru-RU" dirty="0" smtClean="0"/>
                  <a:t>Идем по строкам матрицы циклом,</a:t>
                </a:r>
              </a:p>
              <a:p>
                <a:pPr lvl="1"/>
                <a:r>
                  <a:rPr lang="ru-RU" dirty="0" smtClean="0"/>
                  <a:t>Перебираем ненулевые элементы и складываем.</a:t>
                </a:r>
              </a:p>
              <a:p>
                <a:pPr lvl="1"/>
                <a:endParaRPr lang="ru-RU" dirty="0" smtClean="0"/>
              </a:p>
            </p:txBody>
          </p:sp>
        </mc:Choice>
        <mc:Fallback xmlns=""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2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Умножение на вектор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Реализация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𝑣𝑎𝑙𝑢𝑒𝑠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𝑛𝑛𝑧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𝑐𝑜𝑙𝑢𝑚𝑛𝑠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𝑛𝑛𝑧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// </a:t>
                </a:r>
                <a:r>
                  <a:rPr lang="ru-RU" dirty="0" smtClean="0"/>
                  <a:t>матрица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// </a:t>
                </a:r>
                <a:r>
                  <a:rPr lang="ru-RU" dirty="0" smtClean="0"/>
                  <a:t>вектор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// </a:t>
                </a:r>
                <a:r>
                  <a:rPr lang="ru-RU" dirty="0">
                    <a:solidFill>
                      <a:srgbClr val="0070C0"/>
                    </a:solidFill>
                  </a:rPr>
                  <a:t>результат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=0;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++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? </m:t>
                            </m:r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𝑟𝑜𝑤𝑠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𝑛𝑛𝑧</m:t>
                            </m:r>
                          </m:e>
                        </m:d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++</m:t>
                        </m:r>
                      </m:e>
                    </m:d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𝑣𝑎𝑙𝑢𝑒𝑠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𝑐𝑜𝑙𝑢𝑚𝑛𝑠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endParaRPr lang="ru-RU" dirty="0">
                  <a:solidFill>
                    <a:srgbClr val="0070C0"/>
                  </a:solidFill>
                </a:endParaRPr>
              </a:p>
              <a:p>
                <a:r>
                  <a:rPr lang="ru-RU" b="0" dirty="0" smtClean="0"/>
                  <a:t>Сложность: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0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Умножение на разреженный вектор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Реализация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ru-R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  <m:sSub>
                          <m:sSubPr>
                            <m:ctrlPr>
                              <a:rPr lang="ru-RU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𝑐𝑜𝑙𝑢𝑚𝑛𝑠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  <m:sSub>
                          <m:sSubPr>
                            <m:ctrlPr>
                              <a:rPr lang="ru-RU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// </a:t>
                </a:r>
                <a:r>
                  <a:rPr lang="ru-RU" dirty="0"/>
                  <a:t>матрица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𝑖𝑛𝑑𝑒𝑥𝑒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// </a:t>
                </a:r>
                <a:r>
                  <a:rPr lang="ru-RU" dirty="0"/>
                  <a:t>вектор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// </a:t>
                </a:r>
                <a:r>
                  <a:rPr lang="ru-RU" dirty="0">
                    <a:solidFill>
                      <a:srgbClr val="0070C0"/>
                    </a:solidFill>
                  </a:rPr>
                  <a:t>результат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=0;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++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𝑠𝑐𝑎𝑙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ru-RU" dirty="0" smtClean="0"/>
                  <a:t>Сложность</a:t>
                </a:r>
                <a:r>
                  <a:rPr lang="en-US" dirty="0"/>
                  <a:t>?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743040" y="755640"/>
              <a:ext cx="6464520" cy="391212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680" y="746280"/>
                <a:ext cx="6483240" cy="39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6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Транспонирование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Задача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ru-RU" dirty="0" smtClean="0"/>
              </a:p>
              <a:p>
                <a:r>
                  <a:rPr lang="ru-RU" dirty="0" smtClean="0"/>
                  <a:t>Простейший вариант – ничего не делать. Только учесть смену порядка индексов -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Сделать обертку</a:t>
                </a:r>
              </a:p>
              <a:p>
                <a:r>
                  <a:rPr lang="ru-RU" dirty="0" smtClean="0"/>
                  <a:t>Однако это не всегда удобно. Особенно в тех случаях когда нужен доступ построчный (см. алгоритм ранее)</a:t>
                </a:r>
              </a:p>
              <a:p>
                <a:r>
                  <a:rPr lang="ru-RU" dirty="0" smtClean="0"/>
                  <a:t>Задача: транспонировать матрицу за </a:t>
                </a:r>
                <a:r>
                  <a:rPr lang="en-US" dirty="0" smtClean="0"/>
                  <a:t>O(</a:t>
                </a:r>
                <a:r>
                  <a:rPr lang="en-US" dirty="0" err="1" smtClean="0"/>
                  <a:t>nnz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6800760" y="4610160"/>
              <a:ext cx="1143360" cy="69228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1400" y="4600800"/>
                <a:ext cx="1162080" cy="7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63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Транспонирование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Алгоритм:</a:t>
            </a:r>
          </a:p>
          <a:p>
            <a:pPr lvl="1"/>
            <a:r>
              <a:rPr lang="ru-RU" dirty="0" smtClean="0"/>
              <a:t>Шаг 1.</a:t>
            </a:r>
          </a:p>
          <a:p>
            <a:pPr lvl="2"/>
            <a:r>
              <a:rPr lang="ru-RU" dirty="0" smtClean="0"/>
              <a:t>Формируем</a:t>
            </a:r>
            <a:r>
              <a:rPr lang="en-US" dirty="0" smtClean="0"/>
              <a:t> n </a:t>
            </a:r>
            <a:r>
              <a:rPr lang="ru-RU" dirty="0" smtClean="0"/>
              <a:t>(по числу столбцов) одномерных списков целочисленных</a:t>
            </a:r>
          </a:p>
          <a:p>
            <a:pPr lvl="2"/>
            <a:r>
              <a:rPr lang="ru-RU" dirty="0" smtClean="0"/>
              <a:t>Формируем</a:t>
            </a:r>
            <a:r>
              <a:rPr lang="en-US" dirty="0" smtClean="0"/>
              <a:t> </a:t>
            </a:r>
            <a:r>
              <a:rPr lang="en-US" dirty="0"/>
              <a:t>n </a:t>
            </a:r>
            <a:r>
              <a:rPr lang="ru-RU" dirty="0"/>
              <a:t>(по числу столбцов) одномерных списков </a:t>
            </a:r>
            <a:r>
              <a:rPr lang="ru-RU" dirty="0" smtClean="0"/>
              <a:t>вещественных</a:t>
            </a:r>
          </a:p>
          <a:p>
            <a:pPr lvl="1"/>
            <a:r>
              <a:rPr lang="ru-RU" dirty="0" smtClean="0"/>
              <a:t>Шаг 2.</a:t>
            </a:r>
          </a:p>
          <a:p>
            <a:pPr lvl="2"/>
            <a:r>
              <a:rPr lang="ru-RU" dirty="0" smtClean="0"/>
              <a:t>Проходим все строки исходной матрицы и все столбцы. Добавляем элемент </a:t>
            </a:r>
            <a:r>
              <a:rPr lang="en-US" dirty="0" smtClean="0"/>
              <a:t>(</a:t>
            </a:r>
            <a:r>
              <a:rPr lang="en-US" dirty="0" err="1" smtClean="0"/>
              <a:t>i,j,v</a:t>
            </a:r>
            <a:r>
              <a:rPr lang="en-US" dirty="0" smtClean="0"/>
              <a:t>) </a:t>
            </a:r>
            <a:r>
              <a:rPr lang="ru-RU" dirty="0" smtClean="0"/>
              <a:t>в </a:t>
            </a:r>
            <a:r>
              <a:rPr lang="en-US" dirty="0" smtClean="0"/>
              <a:t>j</a:t>
            </a:r>
            <a:r>
              <a:rPr lang="ru-RU" dirty="0" smtClean="0"/>
              <a:t>-</a:t>
            </a:r>
            <a:r>
              <a:rPr lang="ru-RU" dirty="0" err="1" smtClean="0"/>
              <a:t>ые</a:t>
            </a:r>
            <a:r>
              <a:rPr lang="ru-RU" dirty="0" smtClean="0"/>
              <a:t> массивы соответственно</a:t>
            </a:r>
          </a:p>
          <a:p>
            <a:pPr lvl="1"/>
            <a:r>
              <a:rPr lang="ru-RU" dirty="0" smtClean="0"/>
              <a:t>Шаг 3.</a:t>
            </a:r>
          </a:p>
          <a:p>
            <a:pPr lvl="2"/>
            <a:r>
              <a:rPr lang="ru-RU" dirty="0"/>
              <a:t>Готовим финальное представление из 3 массивов</a:t>
            </a:r>
          </a:p>
          <a:p>
            <a:pPr lvl="2"/>
            <a:r>
              <a:rPr lang="ru-RU" dirty="0" smtClean="0"/>
              <a:t>Копируем результат из массивов в новую матрицу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1022400" y="2197080"/>
              <a:ext cx="1175040" cy="320724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040" y="2187720"/>
                <a:ext cx="1193760" cy="32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9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Транспонирование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ru-RU" dirty="0" smtClean="0"/>
                  <a:t>Реализация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𝑣𝑎𝑙𝑢𝑒𝑠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𝑛𝑛𝑧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𝑐𝑜𝑙𝑢𝑚𝑛𝑠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𝑛𝑛𝑧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// </a:t>
                </a:r>
                <a:r>
                  <a:rPr lang="ru-RU" dirty="0" smtClean="0"/>
                  <a:t>матрица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𝑙𝑖𝑠𝑡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𝑖𝑛𝑡𝑉𝑎𝑙𝑢𝑒𝑠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// </a:t>
                </a:r>
                <a:r>
                  <a:rPr lang="ru-RU" dirty="0"/>
                  <a:t>вектор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𝑙𝑖𝑠𝑡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𝑟𝑒𝑎𝑙𝑉𝑎𝑙𝑢𝑒𝑠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// </a:t>
                </a:r>
                <a:r>
                  <a:rPr lang="ru-RU" dirty="0">
                    <a:solidFill>
                      <a:srgbClr val="0070C0"/>
                    </a:solidFill>
                  </a:rPr>
                  <a:t>результат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=0;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++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? </m:t>
                            </m:r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𝑟𝑜𝑤𝑠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𝑛𝑛𝑧</m:t>
                            </m:r>
                          </m:e>
                        </m:d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++</m:t>
                        </m:r>
                      </m:e>
                    </m:d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914400" lvl="2" indent="0"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𝑖𝑛𝑡𝑉𝑎𝑙𝑢𝑒𝑠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𝑎𝑝𝑝𝑒𝑛𝑑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𝑟𝑒𝑎𝑙𝑉𝑎𝑙𝑢𝑒𝑠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𝑎𝑝𝑝𝑒𝑛𝑑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𝑣𝑎𝑙𝑢𝑒𝑠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𝑣𝑎𝑙𝑢𝑒𝑠𝑇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𝑛𝑛𝑧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𝑐𝑜𝑙𝑢𝑚𝑛𝑠𝑇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𝑛𝑛𝑧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𝑟𝑜𝑤𝑠𝑇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=0;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++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b="0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𝑟𝑜𝑤𝑠𝑇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𝑖𝑛𝑡𝑉𝑎𝑙𝑢𝑒𝑠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(); </m:t>
                    </m:r>
                  </m:oMath>
                </a14:m>
                <a:endParaRPr lang="en-US" b="0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𝑖𝑛𝑡𝑉𝑎𝑙𝑢𝑒𝑠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()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++</m:t>
                        </m:r>
                      </m:e>
                    </m:d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914400" lvl="2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𝑣𝑎𝑙𝑢𝑒𝑠𝑇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𝑖𝑛𝑑𝑒𝑥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𝑟𝑒𝑎𝑙𝑉𝑎𝑙𝑢𝑒𝑠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𝑐𝑜𝑙𝑢𝑚𝑛𝑠𝑇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𝑖𝑛𝑑𝑒𝑥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𝑖𝑛𝑡𝑉𝑎𝑙𝑢𝑒𝑠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++;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ru-RU" sz="2900" dirty="0"/>
                  <a:t>Сложность </a:t>
                </a:r>
                <a:r>
                  <a:rPr lang="en-US" sz="2900" dirty="0"/>
                  <a:t>O(</a:t>
                </a:r>
                <a:r>
                  <a:rPr lang="en-US" sz="2900" dirty="0" err="1"/>
                  <a:t>nnz</a:t>
                </a:r>
                <a:r>
                  <a:rPr lang="en-US" sz="2900" dirty="0"/>
                  <a:t>)</a:t>
                </a:r>
                <a:endParaRPr lang="ru-RU" sz="2900" dirty="0"/>
              </a:p>
              <a:p>
                <a:pPr lvl="1"/>
                <a:endParaRPr lang="en-US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1289160" y="2241720"/>
              <a:ext cx="5124600" cy="232416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800" y="2232360"/>
                <a:ext cx="5143320" cy="234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83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Умножение разреженных матриц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Задача: найти</a:t>
                </a:r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С=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разреженные матрицы</a:t>
                </a:r>
              </a:p>
              <a:p>
                <a:r>
                  <a:rPr lang="ru-RU" b="0" dirty="0" smtClean="0"/>
                  <a:t>В чем проблема: матрицы хранятся в строковом (едином) представлении. </a:t>
                </a:r>
              </a:p>
              <a:p>
                <a:r>
                  <a:rPr lang="ru-RU" dirty="0" smtClean="0"/>
                  <a:t>Идея: воспользоваться транспонированием</a:t>
                </a:r>
              </a:p>
              <a:p>
                <a:r>
                  <a:rPr lang="ru-RU" b="0" dirty="0" smtClean="0"/>
                  <a:t>Общее представление алгоритма</a:t>
                </a:r>
              </a:p>
              <a:p>
                <a:pPr lvl="1"/>
                <a:r>
                  <a:rPr lang="ru-RU" dirty="0" smtClean="0"/>
                  <a:t>Выполнить транспонирование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Последовательно перемножить каждую строку со столбцом матрицы</a:t>
                </a:r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9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r>
                  <a:rPr lang="ru-RU" dirty="0" smtClean="0"/>
                  <a:t>Массив «по определению» имеет фиксированную длину. </a:t>
                </a:r>
              </a:p>
              <a:p>
                <a:r>
                  <a:rPr lang="ru-RU" dirty="0" smtClean="0"/>
                  <a:t>Задача: придумать массив, имеющий переменную длину.</a:t>
                </a:r>
              </a:p>
              <a:p>
                <a:r>
                  <a:rPr lang="ru-RU" dirty="0" smtClean="0"/>
                  <a:t>Решение: список массивов.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𝐴𝑟𝑟𝑎𝑦𝐿𝑖𝑠𝑡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 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𝑝𝑟𝑖𝑣𝑎𝑡𝑒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&lt;[]&gt;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𝑎𝑟𝑟𝑎𝑦𝑠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𝑙𝑎𝑠𝑡𝑖𝑛𝑑𝑒𝑥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𝑝𝑢𝑏𝑙𝑖𝑐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𝑎𝑝𝑝𝑒𝑛𝑑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𝐼𝑡𝑒𝑚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{ 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𝑙𝑎𝑠𝑡𝑖𝑛𝑑𝑒𝑥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𝑐𝑎𝑝𝑎𝑐𝑖𝑡𝑦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𝑙𝑎𝑠𝑡𝑖𝑛𝑑𝑒𝑥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𝑎𝑟𝑟𝑎𝑦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𝑐𝑎𝑝𝑎𝑐𝑖𝑡𝑦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𝑎𝑟𝑟𝑎𝑦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𝑖𝑛𝑑𝑒𝑥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𝑎𝑟𝑟𝑎𝑦𝑠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𝑝𝑢𝑠h𝑏𝑎𝑐𝑘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𝑎𝑟𝑟𝑎𝑦𝑠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𝑏𝑎𝑐𝑘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𝑙𝑎𝑠𝑡𝑖𝑛𝑑𝑒𝑥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𝑎𝑟𝑟𝑎𝑦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𝑙𝑎𝑠𝑡𝑖𝑛𝑑𝑒𝑥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𝑖𝑛𝑑𝑒𝑥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𝑎𝑟𝑟𝑎𝑦𝐼𝑛𝑑𝑒𝑥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𝑎𝑟𝑟𝑎𝑦𝑠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𝑎𝑟𝑟𝑎𝑦𝐼𝑛𝑑𝑒𝑥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𝑖𝑛𝑑𝑒𝑥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𝑐𝑎𝑝𝑎𝑐𝑖𝑡𝑦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;}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};</m:t>
                    </m:r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692280" y="1251000"/>
              <a:ext cx="7366320" cy="461664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920" y="1241640"/>
                <a:ext cx="7385040" cy="46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3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ru-RU" dirty="0" smtClean="0"/>
                  <a:t>Представление: </a:t>
                </a:r>
              </a:p>
              <a:p>
                <a:pPr lvl="1"/>
                <a:r>
                  <a:rPr lang="ru-RU" dirty="0" smtClean="0"/>
                  <a:t>Массив.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];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ru-RU" dirty="0" smtClean="0"/>
                  <a:t>Занимает память ровно по размеру вектора. </a:t>
                </a:r>
                <a:endParaRPr lang="en-US" dirty="0" smtClean="0"/>
              </a:p>
              <a:p>
                <a:pPr lvl="2"/>
                <a:r>
                  <a:rPr lang="ru-RU" dirty="0" smtClean="0"/>
                  <a:t>Мгновенный доступ к элементам вектора</a:t>
                </a:r>
              </a:p>
              <a:p>
                <a:pPr lvl="1"/>
                <a:r>
                  <a:rPr lang="ru-RU" dirty="0" smtClean="0"/>
                  <a:t>Список. В узле хранится объект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𝑠𝑡𝑟𝑢𝑐𝑡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𝐼𝑡𝑒𝑚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{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ru-RU" dirty="0" smtClean="0"/>
                  <a:t>Список хранится в упорядоченной форме</a:t>
                </a:r>
              </a:p>
              <a:p>
                <a:pPr lvl="2"/>
                <a:r>
                  <a:rPr lang="ru-RU" dirty="0" smtClean="0"/>
                  <a:t>Размер в памяти: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ru-RU" dirty="0" smtClean="0"/>
                  <a:t>Доступ к элементам: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ru-RU" dirty="0" smtClean="0"/>
                  <a:t>Можно добавить</a:t>
                </a:r>
                <a:r>
                  <a:rPr lang="en-US" dirty="0" smtClean="0"/>
                  <a:t> |</a:t>
                </a:r>
                <a:r>
                  <a:rPr lang="ru-RU" dirty="0" smtClean="0"/>
                  <a:t> удалить элемент: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lvl="2"/>
                <a:r>
                  <a:rPr lang="ru-RU" dirty="0" smtClean="0"/>
                  <a:t>Сложение векторов / Вычитание векторов -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𝑛𝑛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𝑛𝑛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lvl="1"/>
                <a:r>
                  <a:rPr lang="ru-RU" dirty="0" smtClean="0"/>
                  <a:t>Два массива.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];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𝑖𝑛𝑑𝑒𝑥𝑒𝑠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];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ru-RU" dirty="0" smtClean="0"/>
                  <a:t>Массив индексов упорядочен!</a:t>
                </a:r>
              </a:p>
              <a:p>
                <a:pPr lvl="2"/>
                <a:r>
                  <a:rPr lang="ru-RU" dirty="0" smtClean="0"/>
                  <a:t>Размер </a:t>
                </a:r>
                <a:r>
                  <a:rPr lang="ru-RU" dirty="0"/>
                  <a:t>в памяти: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ru-RU" dirty="0" smtClean="0"/>
                  <a:t>Доступ к элементам: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𝑛𝑛𝑧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ru-RU" dirty="0" smtClean="0"/>
                  <a:t>Добавление нового элемента: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𝑛𝑛𝑧</m:t>
                        </m:r>
                      </m:e>
                    </m:d>
                  </m:oMath>
                </a14:m>
                <a:r>
                  <a:rPr lang="ru-RU" dirty="0" smtClean="0"/>
                  <a:t> // Фактически создание нового вектора</a:t>
                </a:r>
              </a:p>
              <a:p>
                <a:pPr lvl="2"/>
                <a:r>
                  <a:rPr lang="ru-RU" dirty="0"/>
                  <a:t>Сложение векторов / Вычитание векторов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𝑛𝑛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𝑛𝑛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 lvl="1"/>
                <a:r>
                  <a:rPr lang="ru-RU" dirty="0" smtClean="0"/>
                  <a:t>Бинарное дерево. </a:t>
                </a:r>
                <a:r>
                  <a:rPr lang="ru-RU" dirty="0"/>
                  <a:t>В узле хранится объект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𝑠𝑡𝑟𝑢𝑐𝑡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𝐼𝑡𝑒𝑚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{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;}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lvl="2"/>
                <a:r>
                  <a:rPr lang="ru-RU" dirty="0" smtClean="0"/>
                  <a:t>В общем-то тот же список, но доступ к элементам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𝑛𝑛𝑧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:r>
                  <a:rPr lang="ru-RU" dirty="0" smtClean="0"/>
                  <a:t>Определяются специальные операции для присвоения новых значений</a:t>
                </a:r>
              </a:p>
              <a:p>
                <a:pPr lvl="2"/>
                <a:r>
                  <a:rPr lang="ru-RU" dirty="0" smtClean="0"/>
                  <a:t>Чуть более сложное сложение / вычитание и прочая векторов</a:t>
                </a:r>
                <a:endParaRPr lang="en-US" dirty="0"/>
              </a:p>
              <a:p>
                <a:pPr lvl="1"/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749160" y="1327320"/>
              <a:ext cx="6045840" cy="460404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800" y="1317960"/>
                <a:ext cx="6064560" cy="462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0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Разреженные вектора </a:t>
            </a:r>
            <a:br>
              <a:rPr lang="ru-RU" dirty="0"/>
            </a:br>
            <a:r>
              <a:rPr lang="ru-RU" dirty="0"/>
              <a:t>Скалярное произведение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Даны обычный вектор и разреженный вектор</a:t>
                </a:r>
              </a:p>
              <a:p>
                <a:r>
                  <a:rPr lang="ru-RU" dirty="0" smtClean="0"/>
                  <a:t>Решение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𝑣𝑎𝑙𝑢𝑒𝑠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𝑛𝑛𝑧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𝑖𝑛𝑑𝑒𝑥𝑒𝑠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𝑛𝑛𝑧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// </a:t>
                </a:r>
                <a:r>
                  <a:rPr lang="ru-RU" dirty="0" smtClean="0"/>
                  <a:t>вектор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// </a:t>
                </a:r>
                <a:r>
                  <a:rPr lang="ru-RU" dirty="0"/>
                  <a:t>вектор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// </a:t>
                </a:r>
                <a:r>
                  <a:rPr lang="ru-RU" dirty="0">
                    <a:solidFill>
                      <a:srgbClr val="0070C0"/>
                    </a:solidFill>
                  </a:rPr>
                  <a:t>результат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=0;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𝑛𝑛𝑧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++</m:t>
                        </m:r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𝑣𝑎𝑙𝑢𝑒𝑠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𝑖𝑛𝑑𝑒𝑥𝑒𝑠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400" i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endParaRPr lang="ru-RU" dirty="0">
                  <a:solidFill>
                    <a:srgbClr val="0070C0"/>
                  </a:solidFill>
                </a:endParaRPr>
              </a:p>
              <a:p>
                <a:r>
                  <a:rPr lang="ru-RU" dirty="0" smtClean="0"/>
                  <a:t>Сложность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3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Разреженные вектора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Скалярное произведение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Даны два разряженных вектора</a:t>
                </a:r>
                <a:endParaRPr lang="ru-RU" dirty="0"/>
              </a:p>
              <a:p>
                <a:r>
                  <a:rPr lang="ru-RU" dirty="0" smtClean="0"/>
                  <a:t>Решение</a:t>
                </a:r>
                <a:endParaRPr lang="ru-RU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  <m:sSub>
                          <m:sSubPr>
                            <m:ctrlPr>
                              <a:rPr lang="ru-RU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𝑖𝑛𝑑𝑒𝑥𝑒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  <m:sSub>
                          <m:sSubPr>
                            <m:ctrlPr>
                              <a:rPr lang="ru-RU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// </a:t>
                </a:r>
                <a:r>
                  <a:rPr lang="ru-RU" dirty="0" smtClean="0"/>
                  <a:t>вектор 1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𝑖𝑛𝑑𝑒𝑥𝑒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// </a:t>
                </a:r>
                <a:r>
                  <a:rPr lang="ru-RU" dirty="0"/>
                  <a:t>вектор </a:t>
                </a:r>
                <a:r>
                  <a:rPr lang="ru-RU" dirty="0" smtClean="0"/>
                  <a:t>1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b="0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𝑖𝑛𝑑𝑒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𝑖𝑛𝑑𝑒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r>
                  <a:rPr lang="en-US" b="0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𝑛𝑛𝑧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&amp;&amp;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𝑖𝑛𝑑𝑒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𝑛𝑛𝑧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r>
                  <a:rPr lang="en-US" b="0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𝑖𝑛𝑑𝑒𝑥𝑒𝑠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𝑖𝑛𝑑𝑒𝑥𝑒𝑠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r>
                  <a:rPr lang="en-US" i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914400" lvl="2" indent="0">
                  <a:buNone/>
                </a:pPr>
                <a:r>
                  <a:rPr lang="en-US" i="1" dirty="0" smtClean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𝑣𝑎𝑙𝑢𝑒𝑠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𝑖𝑛𝑑𝑒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i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𝑖𝑛𝑑𝑒𝑥𝑒𝑠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𝑖𝑛𝑑𝑒𝑥𝑒𝑠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𝑖𝑛𝑑𝑒𝑥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++;}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𝑖𝑛𝑑𝑒𝑥𝑒𝑠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𝑖𝑛𝑑𝑒𝑥𝑒𝑠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𝑖𝑛𝑑𝑒𝑥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++;}</m:t>
                    </m:r>
                  </m:oMath>
                </a14:m>
                <a:r>
                  <a:rPr lang="en-US" i="1" dirty="0" smtClean="0"/>
                  <a:t> </a:t>
                </a:r>
                <a:endParaRPr lang="ru-RU" i="1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</a:rPr>
                  <a:t> </a:t>
                </a:r>
                <a:endParaRPr lang="en-US" i="1" dirty="0" smtClean="0">
                  <a:solidFill>
                    <a:srgbClr val="0070C0"/>
                  </a:solidFill>
                </a:endParaRPr>
              </a:p>
              <a:p>
                <a:r>
                  <a:rPr lang="ru-RU" dirty="0" smtClean="0"/>
                  <a:t>Сложность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𝑛𝑛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err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𝑛𝑛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/>
                  <a:t>Замечание: можно сделать с помощью массивов. Но размер итога надо считать заранее как </a:t>
                </a:r>
                <a:r>
                  <a:rPr lang="ru-RU" dirty="0" smtClean="0"/>
                  <a:t>пересечение </a:t>
                </a:r>
                <a:r>
                  <a:rPr lang="ru-RU" dirty="0"/>
                  <a:t>двух </a:t>
                </a:r>
                <a:r>
                  <a:rPr lang="ru-RU" dirty="0" smtClean="0"/>
                  <a:t>массивов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9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Разреженные вектора</a:t>
            </a:r>
            <a:br>
              <a:rPr lang="ru-RU" dirty="0" smtClean="0"/>
            </a:br>
            <a:r>
              <a:rPr lang="ru-RU" dirty="0" smtClean="0"/>
              <a:t>Сложение / вычитание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ru-RU" dirty="0" smtClean="0"/>
                  <a:t>Даны обычный вектор и разряженный вектор</a:t>
                </a:r>
              </a:p>
              <a:p>
                <a:r>
                  <a:rPr lang="ru-RU" dirty="0" smtClean="0"/>
                  <a:t>Решение</a:t>
                </a:r>
                <a:endParaRPr lang="ru-RU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𝑖𝑛𝑑𝑒𝑥𝑒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// </a:t>
                </a:r>
                <a:r>
                  <a:rPr lang="ru-RU" dirty="0"/>
                  <a:t>вектор 1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𝑖𝑛𝑑𝑒𝑥𝑒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// </a:t>
                </a:r>
                <a:r>
                  <a:rPr lang="ru-RU" dirty="0"/>
                  <a:t>вектор 1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𝑙𝑖𝑠𝑡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𝐼𝑡𝑒𝑚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𝑛𝑒𝑤𝑉𝑒𝑐𝑡𝑜𝑟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𝑛𝑛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𝑖𝑛𝑑𝑒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𝑖𝑛𝑑𝑒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=0;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h𝑒𝑎𝑑𝑖𝑛𝑔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𝑛𝑛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𝑡𝑟𝑎𝑖𝑙𝑖𝑛𝑔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𝑛𝑛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𝑛𝑛𝑧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&amp;&amp;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𝑖𝑛𝑑𝑒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𝑛𝑛𝑧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𝑖𝑛𝑑𝑒𝑥𝑒𝑠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𝑖𝑛𝑑𝑒𝑥𝑒𝑠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𝑖𝑛𝑑𝑒𝑥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++;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𝑖𝑛𝑑𝑒𝑥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++;</m:t>
                    </m:r>
                  </m:oMath>
                </a14:m>
                <a:r>
                  <a:rPr lang="en-US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endParaRPr lang="en-US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   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𝑝𝑢𝑠h𝑏𝑎𝑐𝑘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𝑣𝑎𝑙𝑢𝑒𝑠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ru-R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𝑣𝑎𝑙𝑢𝑒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𝑖𝑛𝑑𝑒𝑥𝑒𝑠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𝑖𝑛𝑑𝑒𝑥𝑒𝑠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𝑖𝑛𝑑𝑒𝑥𝑒𝑠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r>
                  <a:rPr lang="ru-RU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914400" lvl="2" indent="0"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𝑛𝑛𝑧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++;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𝑖𝑛𝑑𝑒𝑥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++;</m:t>
                    </m:r>
                  </m:oMath>
                </a14:m>
                <a:r>
                  <a:rPr lang="ru-RU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𝑝𝑢𝑠h𝑏𝑎𝑐𝑘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𝑣𝑎𝑙𝑢𝑒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𝑖𝑛𝑑𝑒𝑥𝑒𝑠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e>
                              <m:sub>
                                <m:r>
                                  <a:rPr lang="ru-RU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i="1" dirty="0" smtClean="0">
                    <a:solidFill>
                      <a:srgbClr val="0070C0"/>
                    </a:solidFill>
                  </a:rPr>
                  <a:t> </a:t>
                </a:r>
                <a:endParaRPr lang="ru-RU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𝑖𝑛𝑑𝑒𝑥𝑒𝑠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𝑖𝑛𝑑𝑒𝑥𝑒𝑠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ru-RU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>
                        <a:solidFill>
                          <a:srgbClr val="0070C0"/>
                        </a:solidFill>
                      </a:rPr>
                      <m:t>	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𝑛𝑛𝑧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++;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𝑖𝑛𝑑𝑒𝑥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++;</m:t>
                    </m:r>
                  </m:oMath>
                </a14:m>
                <a:r>
                  <a:rPr lang="ru-RU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endParaRPr lang="ru-RU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>
                        <a:solidFill>
                          <a:srgbClr val="0070C0"/>
                        </a:solidFill>
                      </a:rPr>
                      <m:t>	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𝑝𝑢𝑠h𝑏𝑎𝑐𝑘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𝑣𝑎𝑙𝑢𝑒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𝑖𝑛𝑑𝑒𝑥𝑒𝑠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endParaRPr lang="ru-RU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0070C0"/>
                        </a:solidFill>
                      </a:rPr>
                      <m:t> </m:t>
                    </m:r>
                  </m:oMath>
                </a14:m>
                <a:r>
                  <a:rPr lang="ru-RU" i="1" dirty="0" smtClean="0">
                    <a:solidFill>
                      <a:srgbClr val="0070C0"/>
                    </a:solidFill>
                  </a:rPr>
                  <a:t> </a:t>
                </a:r>
                <a:endParaRPr lang="en-US" i="1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ru-RU" i="1" dirty="0" smtClean="0">
                    <a:solidFill>
                      <a:srgbClr val="0070C0"/>
                    </a:solidFill>
                  </a:rPr>
                  <a:t>//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с</m:t>
                    </m:r>
                    <m:r>
                      <a:rPr lang="ru-R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копировать остальные значения в список</m:t>
                    </m:r>
                  </m:oMath>
                </a14:m>
                <a:r>
                  <a:rPr lang="ru-RU" i="1" dirty="0" smtClean="0">
                    <a:solidFill>
                      <a:srgbClr val="0070C0"/>
                    </a:solidFill>
                  </a:rPr>
                  <a:t> </a:t>
                </a:r>
                <a:endParaRPr lang="en-US" i="1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 smtClean="0">
                    <a:solidFill>
                      <a:srgbClr val="0070C0"/>
                    </a:solidFill>
                  </a:rPr>
                  <a:t>// </a:t>
                </a:r>
                <a:r>
                  <a:rPr lang="ru-RU" i="1" dirty="0">
                    <a:solidFill>
                      <a:srgbClr val="0070C0"/>
                    </a:solidFill>
                  </a:rPr>
                  <a:t>копируем в указанные массивы элементы списка</a:t>
                </a:r>
              </a:p>
              <a:p>
                <a:r>
                  <a:rPr lang="ru-RU" dirty="0"/>
                  <a:t>Сложность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𝑛𝑛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𝑛𝑛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ru-RU" dirty="0" smtClean="0"/>
                  <a:t>Замечание: можно сделать с помощью массивов. Но размер итога надо считать заранее как объединение двух массивов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0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Разреженные </a:t>
            </a:r>
            <a:r>
              <a:rPr lang="ru-RU" dirty="0" smtClean="0"/>
              <a:t>вектора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Замечания</a:t>
            </a:r>
            <a:r>
              <a:rPr lang="en-US" dirty="0" smtClean="0"/>
              <a:t> </a:t>
            </a:r>
            <a:r>
              <a:rPr lang="ru-RU" dirty="0" smtClean="0"/>
              <a:t>о некоторых операциях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разреженных векторов,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обычных векторов.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ru-RU" dirty="0" smtClean="0"/>
                  <a:t>, то: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;  </a:t>
                </a:r>
                <a:r>
                  <a:rPr lang="ru-RU" dirty="0" smtClean="0"/>
                  <a:t>// </a:t>
                </a:r>
                <a:r>
                  <a:rPr lang="en-US" dirty="0" smtClean="0"/>
                  <a:t>(. – </a:t>
                </a:r>
                <a:r>
                  <a:rPr lang="ru-RU" dirty="0" smtClean="0"/>
                  <a:t>покомпонентная операция)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, то: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// </a:t>
                </a:r>
                <a:r>
                  <a:rPr lang="ru-RU" dirty="0" smtClean="0"/>
                  <a:t>но может и перейти в </a:t>
                </a:r>
                <a:r>
                  <a:rPr lang="en-US" dirty="0" smtClean="0"/>
                  <a:t>V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;  </a:t>
                </a:r>
                <a:r>
                  <a:rPr lang="ru-RU" dirty="0" smtClean="0"/>
                  <a:t>// </a:t>
                </a:r>
                <a:r>
                  <a:rPr lang="en-US" dirty="0" smtClean="0"/>
                  <a:t>(. </a:t>
                </a:r>
                <a:r>
                  <a:rPr lang="en-US" dirty="0"/>
                  <a:t>– </a:t>
                </a:r>
                <a:r>
                  <a:rPr lang="ru-RU" dirty="0"/>
                  <a:t>покомпонентная операция)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5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Матрица. Представления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Массив массивов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𝑓𝑙𝑜𝑎𝑡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 smtClean="0"/>
                  <a:t>Список ненулевых элементов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Список списков</a:t>
                </a:r>
              </a:p>
              <a:p>
                <a:r>
                  <a:rPr lang="ru-RU" dirty="0" smtClean="0"/>
                  <a:t>Сжатый разреженный ряд</a:t>
                </a:r>
              </a:p>
              <a:p>
                <a:r>
                  <a:rPr lang="ru-RU" dirty="0" smtClean="0"/>
                  <a:t>Сжатая разреженная колонна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4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Матрица. </a:t>
            </a:r>
            <a:br>
              <a:rPr lang="ru-RU" dirty="0" smtClean="0"/>
            </a:br>
            <a:r>
              <a:rPr lang="ru-RU" dirty="0" smtClean="0"/>
              <a:t>Представление с помощью массивов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927679"/>
            <a:ext cx="5479740" cy="4142195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Используется три массива: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Массив с номером строки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Массив с номером столбца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Массив значений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Рукописный ввод 2"/>
              <p14:cNvContentPartPr/>
              <p14:nvPr/>
            </p14:nvContentPartPr>
            <p14:xfrm>
              <a:off x="4356000" y="2743200"/>
              <a:ext cx="360" cy="360"/>
            </p14:xfrm>
          </p:contentPart>
        </mc:Choice>
        <mc:Fallback xmlns="">
          <p:pic>
            <p:nvPicPr>
              <p:cNvPr id="3" name="Рукописный ввод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6640" y="2733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12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328</Words>
  <Application>Microsoft Office PowerPoint</Application>
  <PresentationFormat>Широкоэкранный</PresentationFormat>
  <Paragraphs>194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Тема Office</vt:lpstr>
      <vt:lpstr>Лекция 6. Массивы, Вектора, Матрицы</vt:lpstr>
      <vt:lpstr>Массивы переменной длины</vt:lpstr>
      <vt:lpstr>Вектор</vt:lpstr>
      <vt:lpstr>Разреженные вектора  Скалярное произведение</vt:lpstr>
      <vt:lpstr>Разреженные вектора  Скалярное произведение</vt:lpstr>
      <vt:lpstr>Разреженные вектора Сложение / вычитание</vt:lpstr>
      <vt:lpstr>Разреженные вектора Замечания о некоторых операциях</vt:lpstr>
      <vt:lpstr>Матрица. Представления</vt:lpstr>
      <vt:lpstr>Матрица.  Представление с помощью массивов</vt:lpstr>
      <vt:lpstr>Матрица.  Представление с помощью массивов</vt:lpstr>
      <vt:lpstr>Матрица.  Представление с помощью трех массивов</vt:lpstr>
      <vt:lpstr>Умножение на вектор</vt:lpstr>
      <vt:lpstr>Умножение на вектор</vt:lpstr>
      <vt:lpstr>Умножение на разреженный вектор</vt:lpstr>
      <vt:lpstr>Транспонирование</vt:lpstr>
      <vt:lpstr>Транспонирование</vt:lpstr>
      <vt:lpstr>Транспонирование</vt:lpstr>
      <vt:lpstr>Умножение разреженных матриц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6. Матрицы</dc:title>
  <dc:creator>User-PC</dc:creator>
  <cp:lastModifiedBy>User-PC</cp:lastModifiedBy>
  <cp:revision>37</cp:revision>
  <dcterms:created xsi:type="dcterms:W3CDTF">2021-10-10T23:18:37Z</dcterms:created>
  <dcterms:modified xsi:type="dcterms:W3CDTF">2021-10-18T06:43:28Z</dcterms:modified>
</cp:coreProperties>
</file>