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8" r:id="rId23"/>
    <p:sldId id="269" r:id="rId24"/>
    <p:sldId id="270" r:id="rId25"/>
    <p:sldId id="271" r:id="rId26"/>
    <p:sldId id="266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5T06:50:13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17480 9701 0,'0'36'235,"0"-1"-235,0 106 15,-18-17-15,18 34 0,0 19 16,-17-89 0,17 53-16,-18-70 0,18 17 15,0-35-15,0 17 16,0-17-16,0-18 16,0 54-16,0-54 0,0 35 15,0-34-15,0 17 16,0 0-16,0-18 15,0 35-15,0-34 0,0 17 16,0 17 0,0-17-16,0-18 0,0 36 15,0-18-15,0-36 16,0 54-16,0-36 16,0 18-16,0-18 0,0 36 15,0-18-15,0-18 16,0 36-16,0-1 15,0 18-15,0-52 16,0 17-16,0 17 16,0 18-16,0-52 15,0 17-15,0-36 0,0 19 16,0-19-16,0 18 16,0-17-16,0 35 15,0-18-15,0-17 16,0 35-16,0-18 15,0-17-15,0 17 16,0 0-16,0 18 16,0 0-16,0-18 15,0 18 1,0-17 0,0 17-16,0-36 0,0 36 0,0-18 15,0 1-15,-17 52 16,17-53-16,0 18 15,0 0 1,-18-53-16,18 18 0,0 17 16,-18 0-1,18 71 17,-17-53-32,17-18 0,0 18 15,0-35-15,0 52 0,0-17 16,0 0-16,0-18 15,0 36-15,0-18 16,0 0-16,0-36 16,0 36-1,0-17 1,0 17 0,-36-18-1,36 0-15,18 0 0,-18-17 16,0 17-16,0 18 15,0-35 1,0 35 15,0-18-31,0 0 16,18-17 0,-18 0-16,0 17 15,0 18 1,0-36 15,0 19-31,0-1 16,0 0-16,0-17 0,0 17 15,0-17 1,0 17 15,0-17-31,0 17 0,0-17 16,0 35-16,0-18 31,0-18-15,0 1-1,0 0 1,0-1 15,0 1 0,0-36 94,0 1-93,0-19-17,0 19 1,0-18-16,0-1 16,0 19-1,0-19-15,0 19 16,0-19-16,0 19 15,0-18-15,0-71 16,0 88-16,0-35 16,17-17-16,-17 34 15,0 19-15,0-1 16,0 0 0,18 1-16,-18-1 0,0 0 15,0 1 1,0-71 15,0 70-31,0 0 0,0-17 16,0 0-16,0 0 15,0 17 1,0 0-16,0-17 16,0 0-1,18-18-15,-18 35 16,0-35-16,0 36 0,17-36 15,-17 35-15,0 0 16,0 1-16,0-1 16,0 0-1,0 1-15,0-1 16,0 1 0,0-1-1,0-17 16,0-1-31,0 1 16,0-18 0,0 36-16,0-19 15,0-52-15,0 35 16,0 36-16,-17-54 16,17 36-16,0 17 0,0-17 15,0 17 16,0-52 1,17-19-32,-17 36 15,0 18-15,0 0 16,0-53-16,0 70 16,0-35-16,0 18 15,0 0-15,0-1 0,0 19 16,0-1-1,0-70 17,0 35-32,0 18 0,0-106 15,0 52 1,0 1-16,0 0 0,0-18 0,0 71 16,0-53-16,0 52 15,0-17-15,0 36 16,0-36-16,-17 35 15,17 1-15,0-54 0,-18 18 16,18 0 0,0 18-16,-18-18 15,18 0-15,0 35 16,0-34-16,-17-19 16,17 36-16,0-1 0,0-34 15,-36 17-15,36 0 16,0-17-16,-17 17 15,17 35-15,0-35 16,0 18-16,0 17 16,0-17-16,0 17 15,-18-17 1,18 0-16,0-18 0,0 0 16,0-53-16,0 35 15,18-34-15,-18 52 16,35-36-16,-35 19 0,18-18 15,-18 52-15,0 19 16,0-18-16,0 17 16,0-17 15,0 17-15,0 0-1,0-17-15,0 17 16,0-70-1,0 71-15,0-19 16,0 1-16,0 17 16,0 1 15,0-1 0,0 0 32,0 1-48,0-1 1,0 1 78,0-1 140</inkml:trace>
  <inkml:trace contextRef="#ctx0" brushRef="#br0" timeOffset="3502.104">18256 10407 0,'159'0'172,"17"0"-156,71 0-16,-17 0 16,-54 0-16,36 0 15,140 35-15,-140-35 31,-159 0-31,-35 0 0,35 0 16,-36 0-16,1 0 16,52-17-16,19 17 0,-19-18 15,18 18-15,1 0 16,-1 0-16,-35-18 16,17 18-16,-52 0 15,17 0-15,-17 0 0,-1 0 16,36 0-1,0 0-15,0 0 16,0 0 0,35 0-16,-35 0 0,71 0 15,-89 0-15,88 0 16,-87 0-16,-1 0 0,18 0 16,-18 0-1,-17 0-15,-1 0 16,1 0-1,0 0-15,17 0 0,18 0 16,0 0-16,17 18 16,36 0-16,-18-1 31,-17 1-31,-18-1 0,17 1 0,-52-18 16,17 0-16,36 0 0,-36 0 15,-17 0 1,35 18-16,0-18 15,0 17-15,52-17 16,-52 0-16,0 18 16,0-18-16,0 0 15,-18 0-15,71 0 0,-88 0 16,52 0-16,19 0 16,-19 0-16,-52 0 15,70 0-15,-70 0 16,35 0-16,-18-18 0,0 18 15,0 0-15,1 0 16,-1 0-16,71-35 16,-71 35-16,53 0 15,-17 0-15,-36 0 16,53 0-16,-35 0 0,-35 0 16,52 0-16,-34 0 15,-1 0-15,35 0 16,-34 0-16,-1 0 15,0 0-15,18 0 16,-17 0-16,-1 0 0,0 0 16,0 0-16,-17 0 15,17 0-15,1 0 16,16 18 0,1-18-16,-17 0 15,34 17-15,-35-17 0,36 0 16,-53 0-16,17 0 15,18 18 1,0-18-16,0 18 16,-36-18-1,1 0-15,0 0 16,-1 0 15,1 0 32,0 0 109</inkml:trace>
  <inkml:trace contextRef="#ctx0" brushRef="#br0" timeOffset="13214.6099">23372 12100 0,'70'18'172,"212"35"-156,-141-36-16,18 1 15,-71 0-15,53 35 16,1-36-16,-37 19 16,-16-19-16,-36-17 15,70 18-15,-105-18 16,52 17-16,-52-17 16,35 0-16,-18 0 15,18 0-15,0 0 16,17-17-16,-52 17 0,106 0 15,-72 17-15,-16-17 16,34 0-16,-17 18 16,0 0-16,-18-18 15,-17 0-15,0 0 16,17 0-16,35 0 0,-52 0 16,35 0-16,-18 0 15,18 0 1,-35 0-16,35 0 0,-36 0 15,1 0-15,0 0 16,35-18-16,-36 18 0,1 0 16,0 0-1,-1 0 1,1 0 15,-1-18 0,1 18-15,-18-17 47,-35 17-48,-71-35-15,71 17 16,-106 0-1,-1 18-15,90 0 0,-37 0 16,36-17-16,-52 17 16,69 0-16,19 0 15,-1 0-15,0 0 32,1 0-1,-142 0-31,-17-18 0,123 18 15,0 0-15,-35-18 16,-18 18-16,18-17 0,17 17 16,36 0-16,-18 0 15,0 0-15,35 0 16,-35 0-16,18 0 16,-18 0-16,0 0 15,18 0-15,-71 17 0,0-17 16,0 0-16,-52-17 15,34-19 1,36 19-16,18 17 0,-1-18 16,53 18-1,1 0 32,-1 0-16</inkml:trace>
  <inkml:trace contextRef="#ctx0" brushRef="#br0" timeOffset="19645.9571">22313 13899 0,'124'36'188,"-1"-19"-188,-17 19 15,-18-19-15,-53 1 16,-17-18-16,0 0 16,17 0-16,-17 18 15,-1-18-15,1 0 16,0 0 46,-1 0-30</inkml:trace>
  <inkml:trace contextRef="#ctx0" brushRef="#br0" timeOffset="20884.6662">25118 13776 0,'70'0'172,"89"0"-172,-35 0 16,52 0-16,-35 18 16,35-18-16,-70 17 15,0-17-15,-35 18 0,-1 0 16,-17-1-16,-18-17 15,-17 0 17,0 0-17,-1 0 17</inkml:trace>
  <inkml:trace contextRef="#ctx0" brushRef="#br0" timeOffset="25394.7978">18274 15769 0,'194'0'157,"0"0"-142,317 35 1,-281 1-1,246 52-15,-335-18 16,71-52-16,-36-18 16,265 18-1,-194-1 1,-159-17-16,36 0 16,-1 0-16,18 18 15,71-36-15,-53 18 0,105 36 16,-52-1-16,-36 0 15,-17-17-15,-71 17 16,18-17-16,-71-18 16,54 0-16,-54 0 15,0 0-15,0 0 16,36 0-16,-36 0 0,36-53 16,-1 35-16,1-17 15,52 0-15,-52 17 16,17 0-16,-53-17 15,1 17-15,-1 18 0,18-17 16,-18-1-16,36 1 16,-54 17-16,89-18 15,-70 18-15,52-18 16,-35 18-16,17 0 16,-17 0-16,0 0 0,18 0 15,-18-17-15,-18 17 16,-18 0-16,19 0 15,34 0 1,-52 0 0,0 0-1,-1 0 48,18 0-48,71-18-15,-88 18 16,0 0-16,17 0 16,-18 0-1,1 0 17,-18-18 14,-194 18-14,53 0-32,-35 0 0,-36 0 15,-53 0-15,71 18 16,36-18-16,-19 35 16,-52-35-16,17 18 15,36-18-15,17 0 0,-17 0 16,-1 0-16,-34 0 15,-1 0-15,-17-53 16,17 18-16,89 17 16,-1 0-16,36 1 15,-36 17-15,-17 0 0,-17 0 32,69 0-32,-34-18 0,-1 1 15,-52 17-15,53-18 16,-19-35-16,72 35 15,52 1-15,-52 17 0,17 0 16,0-18-16,0 18 16,0 0-16,-18 0 15,36 0-15,-53 0 16,35 0-16,-88 0 16,70-18-16,-70 18 0,71 0 15,-36-17-15,-53-1 16,36 18-16,17 0 15,18 0-15,-53-18 16,-36 1-16,89-36 16,17 35-16,18 1 0,18 17 15,0-18-15,17 0 16,1 18 31,-1 0-16</inkml:trace>
  <inkml:trace contextRef="#ctx0" brushRef="#br0" timeOffset="54188.605">17216 9454 0</inkml:trace>
  <inkml:trace contextRef="#ctx0" brushRef="#br0" timeOffset="57496.6207">17216 9454 0,'0'18'625,"0"0"-610,0-1-15,0 1 16,0 17 0,0-17-16,-18 17 15,18-17 1,0 17-16,0 0 62,0-17-46,-18-18 31,18-18 406,0 1-422,0-1-15,0 0-1,0 1 48,0-1-16,0 1-32,18 17 17,-18-53-17,18 17-15,-18 19 16,17 17-16,1 0 31,-1 0 47,1-18-31,-18 0-31,35 18-1,18-17-15,-35-1 16,35 1-16,-18 17 16,0 0-16,18-18 0,-35 18 15,17-18-15,36 18 16,-18 0-16,35 0 16,-53 0-16,36 0 15,-1 0-15,18 0 16,-52 18-16,52-18 0,-17 18 15,-1-1-15,-35-17 16,36 18-16,-18-18 16,0 17-16,-36 1 15,54-18-15,-36 18 0,-17-18 16,35 17-16,0-17 16,-53 18-16,35-18 15,-17 0-15,-1 0 16,19 0-16,-1 0 15,-18 0-15,1 0 16,17 0-16,1 0 16,-1 0-1,-35-18 1,18 1 15,-18-1 16,-283-194-47,107 71 16,17 53-16,0-18 0,36 18 15,-18 18-15,70-1 16,-70-53-16,71 19 16,-54-19-16,89 36 15,0 53-15,17-18 16,-35 0-16,53 35 0,-18 18 15,18-35-15,-17 35 16,-1-35-16,0-1 31,18 19-15,-70-19-16,35 19 0,-1-1 16,1-17-1,17 35-15,-17-18 16,18 18-16,-19-17 15,19 17-15,-36-18 16,0 18-16,0 0 0,35 0 16,-52 0-16,52 0 15,0 0 1,1 0 0</inkml:trace>
  <inkml:trace contextRef="#ctx0" brushRef="#br0" timeOffset="58199.7228">16863 7814 0</inkml:trace>
  <inkml:trace contextRef="#ctx0" brushRef="#br0" timeOffset="103610.2063">17992 13723 0,'-53'88'218,"-18"71"-202,-52-18 0,70 0-16,-71 53 0,36 0 15,18-70 1,17-89-16,-53 106 0,53-53 16,-88 36-16,0 70 15,70-53-15,18-18 0,-35 1 16,35-36-16,0-17 15,0-1-15,0-17 16,-35 88 0,18-88-16,34-18 15,19 1-15,-19 17 16,-34 17-16,35 36 16,17-53-16,-17 17 15,-18 19-15,0 16 0,18 1 16,-18-17-16,17-19 15,19-17-15,17-18 16,-88 36-16,88-54 16,-18 1-16,18 0 15,-35 17-15,17 18 16,18-35 15,-35-18-15,35 17-1,-18-17 1</inkml:trace>
  <inkml:trace contextRef="#ctx0" brushRef="#br0" timeOffset="105006.6609">18062 15610 0,'-106'71'172,"-35"-36"-157,-35 89 1,70-71-16,-17 17 16,-1 18-16,36-35 0,0 18 15,17-18-15,18 0 16,18-18-16,-18 18 15,-18 17 1,54-52-16,-18 17 0,-18 1 16,17-1-1,1 18 1,17-53-16,-52 53 0,-1 17 16,18-17-16,-17-18 15,35 1-15,-1-1 16,19-17-16,-1-18 31,18 17-31,-18-17 16,18 18-1</inkml:trace>
  <inkml:trace contextRef="#ctx0" brushRef="#br0" timeOffset="107021.6924">14340 17745 0,'0'70'218,"0"-52"-202,0 123-16,0-35 16,0 106 15,0-177-31,0 18 15,36 17 1,-36-52-16,17 17 16,-17-17-1,18-18-15,-18 17 16,18-17 0,-18 36 30,17-36-30,1 0-16,0 0 16,-1 0-1,1-18 17,-1-17-32,1 35 15,-18-18-15,18 18 16,-18-17-16,0-1 31,0 0-15,0-17-16,0 17 15,0 1 1,0-1 0,0-17-1,-18 35 1,18-18-1,0-17 17,-18 35-17,1 0 1,-1 0 0,-17 0-16,0 0 15,17 0 1,0-18-1,1 18-15,-1 0 0,18-17 0,-18 17 16,1 0 47</inkml:trace>
  <inkml:trace contextRef="#ctx0" brushRef="#br0" timeOffset="108806.4286">14975 18239 0,'-17'17'235,"-1"1"-220,-17 17-15,35-17 16,-18-18-16,1 53 16,-1-53-1,18 17 1,-18 1 0,18 0-1,0-1 32,0 1-16,0 0 1,18-18-17,0 0 16,-1 0 1,18 0-1,-17 0-31,0 0 16,-1 0-1,1 0 1,0 0-1,-1 0 17,-17-18-32,18 18 0,-18-18 31,18 1 0,-18-1 0,35 0-15,-35 1 0,0-19-1,0 19 17,-18 17-17,18-18-15,-17 18 31,17-17 1</inkml:trace>
  <inkml:trace contextRef="#ctx0" brushRef="#br0" timeOffset="110847.6124">15452 18256 0,'-53'0'235,"17"0"-235,-52 0 0,71 18 15,-1-18-15,0 0 16,1 18 15,17-1 1,-18-17-32,0 0 31,18 18 0,0-1 0,0 1 1,18 0-1,-18-1-16,18-17 1,-18 18-16,17-18 31,-17 18 1,18-18-1,-18 17-31,18-17 31,-1 0-15,-17 18-16,36-18 31,-19 0-15,1 0-1,17 18-15,-17-18 16,-1 35-16,1-35 15,0 0 1,-1 0 15,1 0 1,-18-18-1,0 1 0,18-1-15,-18 0-1,0 1 1,0-1 0,-18 18 46,18-35-62,-18 35 16,18-18-1,-17 18 32,17-18-31,-18 18 15</inkml:trace>
  <inkml:trace contextRef="#ctx0" brushRef="#br0" timeOffset="112692.6216">15840 18433 0,'17'-53'203,"19"17"-203,-1-34 0,-17 52 15,-1-35-15,36-53 16,-18 36 0,-35-1-1,18 36-15,0-53 16,-18 0-16,0 70 0,0-17 15,0-36-15,0 54 16,0-36-16,0 17 16,0 19-1,0-36-15,-18 53 32,18-18-17,-18 18-15,1 0 31,-19 0-15,19 0 0,-142 282 15,141-193-31,1 34 16,-1-52-16,18 52 0,-17-70 15,17 0-15,-18 0 16,18-35-16,0 17 15,0-18-15,-35 1 16,35 53-16,0-54 16,0 19-16,0-1 15,0 0-15,0 0 16,17 1-16,-17 52 16,18-53-16,0 18 15,-18 18-15,17-18 16,-17-18-1,0-18-15,0 1 0,0 0 16,18-18 0,-18 17-1,17-17 17,1 0-1,70 0-16,0-17 1,-17-36-16,52 18 0,-70-1 16,0 1-16,36 0 15,-72 35-15,18-53 16,-17 53-16,0-36 16,35 19-16,-53-1 15,0 1 1,17 17-16,-17-18 15,18 18 17,-18-18-32,18 18 15,-18-17 1,17 17 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5T07:34:08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25753 2805 0,'-36'0'204,"1"0"-204,-53 35 15,53-18-15,-1 1 16,1 0-16,-18-1 15,36 19-15,-1-19 0,-17 1 16,-18 0 0,35 17-16,1-17 15,-1 17 1,-17 0-16,17-35 16,0 18-16,1-1 0,17 1 15,-36 0-15,36 17 16,-17-17-1,17-1 1,0 1 0,0-1-16,0 1 15,0 0-15,0 17 16,0-17 0,0-1-1,35 1 1,18 17-1,-18-17-15,18-1 16,18-17-16,-18 0 16,88 0-1,-53-17-15,35-1 0,-17-17 16,-35 17-16,17 1 16,-17 17-16,-36 0 15,-18 0-15,19-18 16,-19 18-16,1 0 15,-18-35-15,18 35 0,-1 0 16,-17-18 0,0-35 15,0 36-31,0-19 0,0 1 16,0 17-16,-53-35 15,36 18 1,-54 18-16,36-36 15,17 35-15,-17 0 16,-53 1-16,35 17 16,0-18-16,-18 0 0,36 1 15,-18 17-15,36 0 16,-1 0 0,0 0-1,1 0 1</inkml:trace>
  <inkml:trace contextRef="#ctx0" brushRef="#br0" timeOffset="1878.3842">28063 2875 0,'-35'35'219,"-35"1"-219,-36-1 16,71-17-16,-1 35 15,1-53-15,0 35 0,17-18 16,0-17-16,18 18 16,-17-18-1,17 18 1,-18-1-16,18 1 47,0 17-32,0 124 1,35-106-16,1 17 0,-19-34 16,36-1-16,-17 0 15,-1-17-15,35 17 16,19 36-1,-19-54-15,-17-17 16,-18 18-16,53-18 0,-17 18 16,35-1-16,-53-17 15,17 0-15,1 0 16,-1 0 0,-52 0-16,35 0 15,-35 0-15,-1 0 0,1-17 16,0-1-16,17 18 15,-18-35-15,1 17 16,17-17 0,-35 17-16,36-17 15,-36-18-15,17 18 0,-17-1 16,0 1-16,0-18 16,0-35-1,-53-18-15,36 89 16,-36-36-16,-18 17 15,36 1-15,-36 0 0,36 17 16,0 18-16,-18-17 16,35 17-16,-52 0 15,17 0-15,-35 0 16,52 0-16,-34-18 16,17 18-16,0 0 0,35 0 15,-35 0-15,18 0 16,0 18-16,-89-18 15,54 17-15,-54 1 16,36-18 0,71 0-16,-1 0 15,18 18-15</inkml:trace>
  <inkml:trace contextRef="#ctx0" brushRef="#br0" timeOffset="3530.6701">27446 1182 0,'-106'0'187,"-17"17"-187,70 1 16,-53 0-16,71-1 16,17 1-16,0-18 15,1 0-15,-1 0 0,-17 18 16,17-18-16,1 53 16,-1-53-1,0 0 1,18 17-1,-17-17 1,17 35-16,0-17 16,17 123 15,1-123-31,0-1 0,-1 36 16,36 0-16,-35-35 15,35 17-15,-18-17 16,141 105-1,-105-123 1,0 18-16,-36-18 16,18 0-16,17 0 0,1 0 15,-1-18-15,-52 1 16,0 17-16,17-18 16,18-17-1,-18-36 1,36 1-16,-36-36 0,-17 35 15,-18-17-15,0 35 16,-18-35-16,-35 17 16,35 19-16,-17-19 15,18 53-15,-1 1 16,0-1-16,18 0 0,-53 1 16,0-19-1,36 36 1,-19 18 15,-16 0-31,16-1 0,1 19 16,35-19-16,-35 1 15,17 0-15,18-1 16,-35 19-16,17-19 16,-17 107-16</inkml:trace>
  <inkml:trace contextRef="#ctx0" brushRef="#br0" timeOffset="4820.035">26970 1570 0,'-35'53'172,"-18"0"-156,-53 53-16,53-18 15,-35 18-15,0-36 16,17 18-16,-35 18 16,18-35-16,53-36 0,-36 36 15,18-19-15,18-16 16,17-1-16,-35 0 16,36-35-16,-1 18 15,18 0 1,-18-18-1,-52 52 1,-18 19 15,70-53-31,0-18 32,18 17-17,0 1 16</inkml:trace>
  <inkml:trace contextRef="#ctx0" brushRef="#br0" timeOffset="6209.6776">27076 1764 0,'53'53'157,"0"17"-142,-18 1-15,53 17 16,-70-17-16,17-1 15,0 1-15,36 35 16,-71-89-16,0 1 16,17 17-16,1 18 15,0-18-15,-1 1 0,1-1 16,0 18-16,-1-36 16,1 19-16,-1-19 15,1 1 1,-18 0-16,0-1 15,18 1 1,-1-18 0,-17 18-1,36-1 1,-19-17-16,1 0 16,17 0-16,-17 0 15,52 35 1,-34-17-1,-19-18-15,1 0 16,-18 18-16</inkml:trace>
  <inkml:trace contextRef="#ctx0" brushRef="#br0" timeOffset="7677.0556">27958 935 0,'17'-18'219,"1"18"-204,0-35 1,34 17-16,-52 1 16,36 17-16,-19 0 15,-17-36-15,18 36 16,0 0-16,-18-17 31,17 17-31,1-18 31,52 0-31,-52 1 16,88-36 0,-71 35-16,-35 1 15,36 17 1,-36-18-16,17 18 15,1 0 48,17 0-32</inkml:trace>
  <inkml:trace contextRef="#ctx0" brushRef="#br0" timeOffset="9444.4383">29122 388 0,'-35'0'203,"17"0"-172,0 0-31,1 0 31,-19 0-15,36 18-1,0-1 1,-17-17 0,-19 53-1,19 18-15,17-54 16,0 1-16,0 0 0,0-1 16,-18 1-1,18 0-15,0-1 16,0 1-16,0 0 15,0 17-15,0-18 16,0 36-16,0-35 31,0 0-31,18-1 16,-18 1 0,17 35-16,1-53 15,-18 17-15,18 1 16,17-18-16,-35 18 15,35-18-15,1 17 16,-1 1 0,0-18-16,0 0 15,-17 0 1,35 0-16,-35-18 31,-1 18-31,18-35 16,-17-18-1,35-17-15,-53 17 0,0-35 16,0 52-16,0 1 16,-18 0-16,1-53 15,17 70 1,-18 0 0,-17-17-16,-18-18 15,35 35-15,-35 1 16,36 17-16,-1-18 15,18 0-15,-35 18 16,17 0 0,1 0-16,-1 0 15,-17 0 48,-54 142-63,72-37 15</inkml:trace>
  <inkml:trace contextRef="#ctx0" brushRef="#br0" timeOffset="11960.1061">29510 864 0,'53'53'219,"317"177"-204,-282-142-15,18 18 16,-53-71-16,0 18 15,53 35-15,-88-70 16,-1-18-16,1 35 16,-1-18-16,1-17 15,17 18 17,-17 17-1,0-35-31,17 0 15,0 18-15,-17-18 16,-1 0-16,1 0 16,-18 18-16,18-1 15,-1-17 17,1 0-1</inkml:trace>
  <inkml:trace contextRef="#ctx0" brushRef="#br0" timeOffset="14370.3931">26494 653 0,'0'17'203,"17"-17"-187,-17 18-16,18 0 15,0-1-15,-18 1 16,17 17-16,1-35 16,17 18-16,-17-1 15,-1 1-15,1-18 0,0 18 16,52 17 0,-17 18-1,-35-36-15,-1 19 16,72 17-1,-37 17-15,-34-52 0,-18 0 16,18-1-16,-1 1 16,54 70-16,-53-70 15,-18-1-15,35 19 16,35-1 0,-34 18-1,-1-18-15,0 0 16,18 1-16,-18-1 15,-17 0-15,17-17 16,36 35-16,-36-18 16,71 36-1,-18-19-15,-52-16 0,34 17 16,-35-53-16,18 35 16,-35-17-16,0-1 15,-1-17-15,-17 18 16,35-18-1,-17 0 17,17 53-32,1-36 15,-19-17-15,-17 18 16,53 0-16,-53-1 31,18-17-15,-1 0 15,-17 18-15,0 17-1</inkml:trace>
  <inkml:trace contextRef="#ctx0" brushRef="#br0" timeOffset="16801.1323">28504 1164 0,'-176'0'172,"53"18"-157,-107-18-15,72 0 16,-195 17 0,265-17-16,-36 0 15,54 0-15,-19 0 16,54 0-16,-18 0 0,-17 18 15,17-18-15,35 0 16,-70 18-16,35-18 16,-18 0-16,1 17 15,-107 1 1,142-18-16,-35 18 0,-1-18 16,36 0-16,17 0 15,0 0 1,-17 0 46,18 0-30,17 35-17</inkml:trace>
  <inkml:trace contextRef="#ctx0" brushRef="#br0" timeOffset="19665.9405">25594 3175 0,'0'-18'312,"18"1"-265,17-19-47,-17 36 16,34-52-16,-16 34 15,-19 18-15,1-18 16,88-17-1,-53 0-15,17-1 0,54-17 16,-54 36-16,19-1 16,-19 1-16,-35 17 15,18-18-15,-17 0 16,87 1 0,-88 17-16,18-18 0,18-17 15,-18 17-15,-18 0 16,18 1-16,-18-1 15,0 18-15,-35-17 16,53-1-16,-17 0 0,17-35 16,-36 36-16,36 17 15,35-53-15,-35 35 16,35-17-16,-17 17 16,35-17-16,-36 17 15,54-17 1,-71 17-16,0 1 0,0-1 15,-18 0-15,0-34 16,0 34-16,36-17 16,-36 17-16,-17-17 0,17 17 15,18-17-15,-18 17 16,-17 1-16,17-19 16,36 1-16,-36 0 15,0 17-15,18-17 16,0 0-1,-17-1-15,-19 19 0,1-19 16,17 1 0,18 17-16,-35 1 15,-1-36-15,1 18 16,0-18-16,17 35 0,0-17 16,-35 17-16,35-35 15,-35 36-15,0-19 16,18 36-16,-18-17 15,18-1-15,-18-17 16,0 17-16,17 0 0,-17 1 16,18 17 15,-18-18-31,0 1 47,0-1-16,18 18 32</inkml:trace>
  <inkml:trace contextRef="#ctx0" brushRef="#br0" timeOffset="22161.3353">28222 3104 0,'53'-35'250,"18"-18"-250,35-35 16,-54 53-16,19-1 15,-36 19-15,18-36 16,-35 0-16,70 0 16,-35-35-16,0-36 15,0 89-15,-36 35 16,1-35-16,17-36 16,-35 54-16,18-1 15,0-70-15,52-18 16,-52 53-16,-1-88 15,1 53-15,0 53 0,-18 17 16,17 0-16,-17-17 16,0-18-16,0 18 15,18-1 1,-18 1 0,0 18-16,0-1 0,0 0 15,0 1 16,0-1 1,0 0 30,0-17-46,0-18-1,0 36-15,0-19 16,-18 1 0,18 0-16,0 17 31,0 0-31,-17-17 16,17 18-1,0-1 1,0-35 15,-18 35-31,18 1 16,0-1 15,0 0 31,-18 18 220,-17 53-267,35-35 17,-17-18-32,17 18 15,0-1 1,-18 1 15</inkml:trace>
  <inkml:trace contextRef="#ctx0" brushRef="#br0" timeOffset="24359.7192">29245 776 0,'-70'71'219,"-1"-1"-203,-88 89-1,142-141-15,-19-18 16,19 17-16,-18 1 16,35 17-16,-36-35 15,19 0-15,17 18 16,-36-18-16,-17 17 16,53 1-16,-17-18 0,17 18 15,-18-18 1,1 0 31,-107 106-32,106-106-15,-17 0 16,35 17-16,-17-17 16,-1 18 15,71-36 47,-36 1-78,89-54 16,-53 53-16,-18 1 15,71-36-15,-53 35 16,18-52-1,-54 34-15,54 19 16,-36-1-16,-17-17 0,17 17 16,-17 0-16,17 1 15,-17-1-15,-18 1 16,35-1 0,-35 0-16,18 18 15,-18-17-15,17 17 31,-17-18 1,18 18 15,0 0-16,-1 0-16,107 106 17,-71-18-32,-18-53 15,18 18-15,-18 18 16,0-36-16,1 18 0,-19 0 16,-17-18-16,36 0 15,-36-17-15,0 0 16,0-1-1,0 1 17,0 0-1,17-18-15,-17 17 30,18 19-30,-18-19-16,17 36 16,-17 18-16</inkml:trace>
  <inkml:trace contextRef="#ctx0" brushRef="#br0" timeOffset="32193.647">29210 1958 0,'-18'-18'219,"1"-17"-204,-1 17-15,-17-17 16,17 17 0,1 1-1,-1-18-15,-35-1 0,35 19 16,1-1-16,-54-35 16,53 53-1,-17-18-15,35 1 16,-17 17-1,-1 0-15,-17 0 16,-1-18-16,19 18 16,-36 0-16,-18 0 15,54 0 1,-1 0-16,0 0 16,1 0-1,-1 0 32,-35 35-31,53-17-16,-35 0 0,17 17 15,1 0 1,-72 89 15,72-107-31,17 19 0,0-19 16,0 1-1,0 0-15,-18 52 47,18-52-31,0-1-16,0 19 0,0-19 0,0 19 16,0-19 30,18-17-14,-1 18-32,19 17 0,-1-35 15,0 18-15,-17-1 16,0 1-16,17-18 16,0 0-16,-17 0 0,17 18 15,-17-18 1,17 0-1,-17 17-15,17-17 16,-18 0 0,19 18-16,17-18 0,0 18 15,-1-1 1,-34-17 0,17 0-16,-17 0 31,0 0 0,17 0 0,0-17-31,-35-1 16,36-17-16,-19-18 16,18-18-16,-17 18 15,0-35-15,-18 70 16,0-52-16,0 52 15,0-17-15,0 0 16,0-36-16,-18 1 0,0 34 16,18 19-16,-17-19 15,-1 1-15,1 17 16,17 1-16,-36 17 16,19-18-1,17 1 16,-18 17 1,0 0-17,1 0 32,-19 17-31,-17 18-16,18 54 0</inkml:trace>
  <inkml:trace contextRef="#ctx0" brushRef="#br0" timeOffset="200219.8137">23530 3016 0,'-17'88'218,"17"89"-218,0-54 16,0-17 0,0-71-1,0-17 32,-18-18-16,0 18 1,1-18 46,17-18-16,-18-70-46,18 35-16,0 18 15,0 17-15,0 0 16,0 1 0,0-1 15,0-88-31,18 36 16,-1-18-1,-17 52-15,18 36 0,-18-17 16,0-1-1,0-17 32,18 35-15,-1 0-1,1 0-16,0 17 1,-1-17 0,18 36-1,36 34-15,-18-17 16,-18 18-16,36 34 16,-36-34-16,0-36 0,1 53 15,-1-35-15,-17-17 16,-1 34-16,1-70 15,-1 36-15,-17-19 16,18 1 0,0-18-1,-18 17 17,17-52 46,1-53-63,17 35-15,-35-18 16,36-70 0,-36 88-16,17 1 0,1-54 15,-1 35-15,1 18 16,0-53-16,-18 71 15,35-18 1,-17 0 0,-18 36-16,17-1 15,-17 0 1,0 1 15</inkml:trace>
  <inkml:trace contextRef="#ctx0" brushRef="#br0" timeOffset="201638.3538">29651 3263 0,'-18'71'203,"-17"70"-203,-18-53 16,35 18-16,1-36 0,-1-70 15,18 36-15,-17-36 16,17 35-16,-36 53 31,1-53-31,17 89 0,1-106 16,17-1-16,-36 71 15,36-70 17</inkml:trace>
  <inkml:trace contextRef="#ctx0" brushRef="#br0" timeOffset="203248.3852">30268 3334 0,'-17'17'234,"-72"36"-234,1-17 0,53-19 16,0 36-16,-18-18 16,18-17-16,17 0 15,-17 17 16,35-17-31,-53-1 0,35 1 16,0-18-16,18 18 16,-17-1 15,-1-17 0,18 18-31,0-1 94,0 19-47,18 52 47,-1-70-94,72 52 15,16 18-15,37-35 16,52 35-16,-141-52 15,70 17-15,-70-36 0,53 36 16,-71-18-16,0-35 16,-17 18-16,0 0 15,-1-18-15,1 17 16,-1-17 31,1 0-16</inkml:trace>
  <inkml:trace contextRef="#ctx0" brushRef="#br0" timeOffset="210733.2104">28081 3034 0,'-35'-35'203,"0"-18"-203,-36 17 16,71 19-16,-53-36 16,18 0-16,-18 0 15,18-18-15,-1 1 16,19-1-16,-1 18 15,0 1-15,18 34 16,-17 18 0,17-35-16,-18 35 31,-17-71-15,17 18-16,1 0 15,-1 53-15,0-35 16,1 17-1,17-17-15,-18 35 0,18-18 16,-35 1 0,35-1-16,0 0 31,-18 18-15,0-17 15,18-1 0,-17 1-15,-1-89-16,18 88 15,-17-105-15,-1 70 16,18 35 0,0 0-16,-35-35 15,35 36 1,-18 17-1,18-18 17,0 1-17,0-1 48,0 141 15,-18-87-78,1 17 16,17-18-16,0-17 15,0-1 1,0 1 15,-53 88-15,53-89-1,0 1 17,-35 0-1,35-36 63,0-35-94,0 0 15,0-35 1,0 70-16,0-52 15,0-1-15,17 36 0,-17-18 16,18-18 15,-18 54-15,0-1 31,0 0 0,17 18 0,1 0-1,35 36-30,18-19-16,-19-17 16,1 53-16,18-35 15,-36 0-15,0-1 0,36 18 16,-36-17-16,-17 35 16,0-53-16,-18 18 15,17-18-15,1 0 16,0 0-1,-18 17-15,17 1 32,1-18-1,-18 18 0,0-1 32</inkml:trace>
  <inkml:trace contextRef="#ctx0" brushRef="#br0" timeOffset="212866.6796">23601 3810 0,'70'88'203,"107"106"-203,-54-17 15,-17-36-15,18 53 16,-54-141-16,-35-18 16,18 18-16,-17-36 0,-19 1 15,1 0-15,-1-18 16,-17 17 0,18-17 15,-18 18 0,18-18-15,-1 0-1,301 71 1,-248-71 0,19 17-16,-19-17 0,-35 0 15,54 0-15,17 0 16,-54 0-16,19 0 15,0 0-15,-19 0 16,1-17-16,0-19 0,0 19 16,88-72-1,-105 54 1,17 18-16,-1-1 16,1-17-16,-53 17 15,53-17-15,0 35 0,-35-18 16,17-35-16,0 18 15,1 17-15,-1 1 16,18-19 0,-53 19-16,17 17 15,1-18-15,0 0 16,17-17-16,-17 18 16,52-72-1,-34 54 1,16 0-16,-34 17 15,17 0-15,18 1 16,-17-1 0,-19 1-16,36-1 15,53-35 1,-71 35 0,0-17-16,18 35 0,-17-18 15,-19 1 1,36 17-16,-17-18 15,-1 1-15,0-19 16,36-17-16,-18 36 16,-53-1-16,17 18 0,1 0 15,-1 0 1,-17-18 0,18 18 15,-18-17-16,18 17 1</inkml:trace>
  <inkml:trace contextRef="#ctx0" brushRef="#br0" timeOffset="214364.0655">26811 3616 0,'88'0'125,"71"35"-109,-71-17-16,18 0 15,-18-1-15,18 1 16,53-1-1,-142-17-15,1 0 32,0 0-1,-18 18-15,17-18-16,36 0 15,-53-18-15,18 18 16,0-17-1,-1 17 17,-70 0 46,-35 17-63,-18 1-15,71 17 0,-36 18 16,-17-17-16,18 34 16,-36 1-16,0-1 15,35-17-15,36 0 16,-35-18 0,70-17-16,-18-18 31,18 18 0,0-1 0</inkml:trace>
  <inkml:trace contextRef="#ctx0" brushRef="#br0" timeOffset="216631.2925">28257 4851 0,'-17'70'156,"-18"89"-140,-1 53-16,19-124 15,-1 35-15,18-52 16,-35 35-16,17-53 0,0 0 15,-17 70 1,35-105 0,-17-1-16,17 19 15,-18-36 17,18 17-32,0-87 125,18 34-125,-1-17 0,1-35 15,-1-35-15,36 17 16,-35 53-16,0-88 15,-1 106-15,-17-1 16,18-34 0,-18 52-16,18 1 0,-18-19 15,17 36-15,-17-17 0,18-19 16,-18 19-16,17-1 16,-17 0-16,18 1 15,0 17-15,-18-18 16,0 1 15,17 17-15,1 0 15,35 0-15,-18 0-16,1 0 15,34 0-15,-52 17 16,70 36 15,-35 18-31,-18-18 0,0-1 0,1 90 16,-19-125-16,-17 71 15,0-70-15,36 35 16,-36-35 0,0-1 15,-18 71-31,18-70 0,0 0 15,0-1-15,-18-17 47,18 18-31,36-124 93,-19 53-109,1 0 16,52-370 0,-34 317-1,-36 71-15,35-18 16,-35 0-16,18 0 15,-18 35 1,0 1 0,0-1 15,53-70-15,-53 70 15,17 1-16,1-1 1,-1 0-16,1 1 31</inkml:trace>
  <inkml:trace contextRef="#ctx0" brushRef="#br0" timeOffset="217864.5381">29510 5539 0,'35'0'172,"89"17"-172,-54 1 15,1 0-15,17-18 16,106 35-1,-176-35 1,52 0-16,-52 0 0,-1 0 16,1 0-1,0 0 79,-18-18-78,0-17-1</inkml:trace>
  <inkml:trace contextRef="#ctx0" brushRef="#br0" timeOffset="218822.6344">30074 5274 0,'0'141'140,"-17"-70"-124,-1-1-16,18-34 15,-18 69-15,18-69 0,-17 87 16,-1-88-16,18 36 16,-18 17-16,1-35 15,17 35-15,-18-70 16,18 0 15</inkml:trace>
  <inkml:trace contextRef="#ctx0" brushRef="#br0" timeOffset="220473.4753">30992 4674 0,'-36'124'171,"19"87"-155,-19-17 0,19-70-16,-1-54 15,18 54-15,-18 52 16,18-123-16,0 0 16,-53 53-16,53-18 0,0-70 15,0 52-15,0-52 16,0 0-16,0-1 31,0 1-31</inkml:trace>
  <inkml:trace contextRef="#ctx0" brushRef="#br0" timeOffset="221807.9412">31627 4833 0,'-124'106'187,"18"-53"-171,36 53-16,-19-53 16,1 52-16,88-69 15,-88 17-15,88-1 16,-53 19-1,36-53-15,-1 17 0,18-17 16,-18-18-16,-17 0 16,17 35-1,1-17 17,-1-18-17,71 35 63,35-18-78,71 36 16,-89-35-16,89 70 16,0-17-16,53 35 15,70 35 1,-212-71-16,-52-34 0,35-19 15,-35-17-15,-18 18 16,17-18 0,-17 17-1,0 1 1,18-18 0,0 18 15</inkml:trace>
  <inkml:trace contextRef="#ctx0" brushRef="#br0" timeOffset="222926.5865">31979 5521 0,'53'0'172,"0"0"-157,0 0 1,-18 0-16,-17 0 62,0 0-30,-1 0-1,19 0-15,-19 0-16,18-18 15,1 18 1</inkml:trace>
  <inkml:trace contextRef="#ctx0" brushRef="#br0" timeOffset="224876.0483">33038 5803 0,'0'-141'172,"17"-53"-172,-17 106 0,0 17 16,-17-105-1,-1 123 1,18-35-16,0 70 16,0-17-16,0 17 15,-18 18-15,18-70 0,-17 52 31,17 0-15,0-87 0,0 87-16,-18 0 15,18 1 1,-18 70 78,1 176-79,-18-176 1,35-18-16,0-17 0,0-1 16,0 19-16,17-19 15,-17 19-15,0-19 16,18 18-16,-18 36 15,17 0-15,-17 17 16,18 35-16,0 18 0,-18-105 16,0 17-16,0-36 31,0 1-15,0-1 15,0 72-16,0-72 1,0 1 0,-18 17 15,-35-17-31,-35 52 16,53-52-16,-54 17 15,37-17-15,16-18 16,-52 18-1,70-18 1,-17 17-16,-18-17 16,36 18-1,-1-18 1,0 0 15,54 0 47,105-18-62,229 36 0,-299-18-1,-18 18-15,17-18 0,-52 0 16,-1 0-1,1 0 1,0 0 15,-1 0 16,19 0-31,-19 0-1,1 0 1,0 0 15</inkml:trace>
  <inkml:trace contextRef="#ctx0" brushRef="#br0" timeOffset="261427.9169">3246 14446 0</inkml:trace>
  <inkml:trace contextRef="#ctx0" brushRef="#br0" timeOffset="263637.9203">3246 14446 0,'35'-17'250,"88"-1"-234,-70 0-16,35-17 0,18 0 16,-35-1-16,17 19 15,35-1-15,1 18 16,70-53-16,-71 36 16,19 17-16,16-18 15,-105 18-15,88 0 0,-52 0 16,-1 0-16,70 0 15,-52 0-15,53 0 16,-71 0-16,71-35 16,-18 35-16,-53 0 15,36 0-15,35 0 0,-107 0 16,1-18-16,18 18 16,-1 0-16,-52 0 15,53 0-15,-18 0 16,-1 0-16,-34 0 0,53 0 15,-18 0-15,-36 0 16,71 0-16,-17 0 16,17 0-16,36-18 15,-1 18-15,-35 0 16,1 0-16,-1 0 0,70 0 16,-34-35-16,-36 35 15,0 0-15,-35 0 16,0 0-16,-18 0 15,-17 0 1,0 0-16,-18 18 47,17-18-31,1 17 15,0-17 0,-1 0 16,107 18-47,-71-18 16,17 0-16,-17 18 15,-18-18-15,36 0 16,0 17-16,-19-17 15,1 18-15,-17-18 0,17 0 16,-18 0-16,-18 0 16,19 18-16,34-1 15,-17-17-15,0 0 16,18 36-16,-18-36 16,0 0-16,-1 0 0,19 0 15,-18 17-15,17-17 16,-17 0-16,36 18 15,-1-18-15,-18 17 16,19-17-16,-54 0 16,35 0-16,1 18 0,-71 0 15,53-18-15,0 0 16,0 0 0,-36 0-16,89 0 15,-53 0-15,18 0 0,70 0 16,0 17-16,-18-17 15,18 0-15,18 0 16,-35 0-16,-36 18 16,0-18-16,35 0 15,-70 0-15,18 0 16,-18 0-16,-18 0 0,53 18 16,-17-18-16,35 0 15,-53 0-15,0 0 16,35 0-16,-71 0 15,19-18-15,17 18 0,-18-18 16,-17 18-16,-1 0 16,18 0-16,36 0 15,-53 0-15,35 0 16,-36 0-16,36 0 16,0 0-16,-35 0 0,35 0 15,-18 0 1,-18 0-16,36 0 15,18 0-15,-53 0 16,52 18-16,1-18 16,-18 0-16,0 0 0,-18 18 15,18-18-15,-36 0 16,1 0-16,17 0 16,1 0-16,-19 0 15,1 0-15,17 0 16,-17 0-16,35 0 15,-36 0-15,1 0 16,17 17 0,-17-17-1,35 0-15,-36 0 16,1 0-16,0 0 0,17 18 16,36-18-1,-54 18 1,18-18-16,18 0 15,0 17-15,-35-17 16,17 0-16,-17 0 0,52 0 16,-52 0-1,17 0-15,-17 0 16,17 0-16,1 0 16,-19 0-16,1-17 15,-1 17-15,36 0 0,-35 0 16,17 0-16,18 0 15,-35 0 1,17 0-16,0 0 16,1 0-16,17 0 15,-36 0-15,36 0 0,-35 0 16,35 0-16,-18 0 16,-17 0-16,35 0 15,35 0-15,-18 0 16,-34 0-16,34 0 0,-17 0 15,0 0-15,0 0 16,35 0-16,-35 0 16,35 0-16,-70 0 15,70 0-15,0 0 16,-35 0-16,0 0 16,35-18-16,-35 18 0,-35 0 15,52 0-15,1 0 16,-36 0-16,36 0 15,-18 0-15,-36 0 16,54 0-16,-36 0 0,124 0 16,-142 0-16,19 0 15,17 0-15,-36 0 16,19 0-16,122 18 16,-122-18-16,-1 0 15,0 0-15,0 0 0,-17 0 16,17 0-16,1 0 15,-19 0-15,19 17 16,-1-17-16,0 0 16,0 0-16,-17 0 15,17 0-15,-17 0 0,17 0 16,-17 0-16,0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5T07:42:35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8484 9966 0,'18'0'250,"17"0"-250,0 0 16,18 0 0,-35 0-16,0 0 15,-1 0-15,19 0 16,17 0-1,-36 0-15,18 0 16,1 18 0,34-18-1,-52 0-15,52 0 0,-17 0 16,18 0-16,-36 0 16,36 0-16,-54 0 15,1 17-15,35-17 16,-35 0-16,17 0 15,-17 0-15,-1 0 16,1 0 0,-1 0-16,1 0 15,0 0 1,-1 0 0,1 0-16,0 0 15,17 0 1,18 0-1,-18 0-15,0-17 16,18-1-16,18 18 16,-36 0-16,0 0 0,18-18 15,-17 18-15,17 0 16,-18-17-16,-18 17 16,54 0-16,-36 0 15,-17 0-15,52 0 0,-17 0 16,0 0-16,18 0 15,-1 0-15,-52 0 16,70 0-16,-35 0 16,0 17-16,35-17 15,-35 0-15,0 0 0,-18 0 16,-17 0 0,0 0-1,-18 18-15,17-18 16,1 0-16,17 0 15,18 18-15,-35-18 0,17 0 16,-17 0-16,17 0 16,18 0-16,-35 0 15,17 17-15,18-17 16,-36 0-16,19 0 16,17 0-16,17 0 15,1-17 1,-18 17-1,-36 0-15,1-18 16,35 18-16,0 0 16,17 0-16,18 0 15,-70 0-15,53 0 16,-1 0-16,-52 0 16,17 0-16,-17 0 15,17 0-15,0 0 16,-17 0-16,17 0 0,0 0 15,54 0-15,-72 0 16,19 0-16,17 0 16,-18 0-16,-18 0 15,1 0-15,17 0 16,-17 0-16,35 0 0,-18 18 16,-17-18-16,17 17 15,18-17-15,-35 0 16,17 18-16,0-18 15,-17 0 1,17 0 0,-17 0-16,17 0 15,-17 0 1,17 0 0,0 0-1,-17 0-15,35 0 0,-36 0 16,54 0-16,-36 18 15,-17-18-15,17 0 16,36 0-16,-36 0 16,0 0-1,-17 0-15,17 0 16,0 0-16,-17 0 31,17 0-31,1 0 31,-19 0-31,1 0 16,0 0-16,-1 0 16,1 0-1,0 0 1,-1 0 15,1 0 0</inkml:trace>
  <inkml:trace contextRef="#ctx0" brushRef="#br0" timeOffset="3084.3426">4322 11024 0,'88'0'187,"35"0"-187,-17 18 16,-18-18-16,-17 18 15,17-18-15,0 17 16,18 1-16,0-18 16,53 0-16,-36 0 0,1 35 15,-1-17-15,18-18 16,-70 0-16,-36 0 16,35 0-16,-34 0 15,34 0-15,-17 0 16,18 0-16,17 0 0,-17 17 15,-1-17-15,18 0 16,-35 0-16,18 0 16,-1 18-16,-17-18 15,18 35-15,-54-35 16,19 0-16,-19 0 0,19 0 16,-1 0-16,-17 0 15,17 0-15,-18 0 16,54 0-16,-18 0 15,-18 0-15,36 0 16,-18 0-16,0 0 0,0 0 16,17 18-16,1-18 15,-1 0-15,54 0 16,-71 0-16,52 0 16,1 18-16,-18-18 0,1 0 15,34 0-15,-52 17 16,17-17-16,0 0 15,-17 18-15,52 0 16,-52-18-16,52 0 16,1 0-16,-54 0 0,-17 0 15,18 0-15,-36 0 16,71 0-16,-71 17 16,0-17-16,18 0 15,0 0-15,-18 0 16,18 0-16,18 0 15,-36 0-15,18 0 16,53 0-16,-36 0 0,1 0 16,17 0-16,-17 0 15,-18 0 1,-18 0-16,-17 0 0,34 0 16,1 0-1,-35 18-15,53-18 16,-18 0-16,-18 0 15,53 0-15,-35 0 16,17 0-16,19 0 0,-1 0 16,0 0-16,-17 0 15,17 0-15,-35 0 16,35 0-16,-35-18 16,-36 18-1,72 0-15,-72-17 0,19 17 16,52 0-16,-53-18 15,18 0-15,35 18 16,-17 0-16,17 0 16,-70 0-1,34 0-15,-34 0 0,35 0 16,-35 0 0,-1 0-16,19-17 15,-19 17 1,71-36-16,-52 36 15,-19 0-15,1 0 16,35 0-16,-18 0 16,-17 0-16,17 18 15,18-18-15,-18 0 16,-17 0 0,17 0-16,-17 0 15,17-18 1,-17 18-16,-1 0 15,19 0-15,-19 0 16,19 0-16,-19 0 16,1 0 15,-1 0-15,1 0 15,0 0-31,-1 0 31,1 0-15,0 0 15,-1 0-15,1 0 30,0 0-14,-1 0-1</inkml:trace>
  <inkml:trace contextRef="#ctx0" brushRef="#br0" timeOffset="438534.4963">25065 11095 0,'-53'-53'235,"-88"-18"-235,106 71 0,-18-53 15,-18 18-15,36 18 16,-53-19-16,17 19 16,-70-54-16,-18 1 15,89 34-15,-89-34 16,88 34-16,-52 1 0,105 17 15,-17 18-15,-18-17 16,0 17 0,0-18-1,36 18-15,-54-17 16,0 17-16,1 0 0,17-18 16,-71 18-16,89 0 15,18 0-15,-54 0 16,53 0-16,-35 0 15,18 0-15,-35 0 16,17 0-16,0 18 0,-71-1 16,89 1-16,-88 52 15,34-52-15,-69 17 16,87 1-16,-88-19 16,36 36-16,52-18 15,-52-17-15,52 0 0,-35-1 16,-35 19-1,53-19-15,0 1 16,-53 35-16,17-18 16,54-17-16,-36-18 15,35 17-15,1-17 0,-1 0 16,1 18-16,-18-18 16,52 0-1,-17 18-15,-17-18 16,-1 17-16,18-17 15,0 18-15,0-18 0,36 18 16,-36-18-16,0 0 16,35 0-1,-17 0-15,0 17 16,0-17-16,-1 0 0,19 0 16,-36 0-1,35 18-15,18-1 0,-18-17 16,1 18-16,-18 0 15,35-1-15,-71 72 16,53-72-16,-35 54 0,36 35 16,-1-36-16,-52 89 15,34-89-15,19 19 16,-1-36-16,0 0 16,18-1-16,-17-16 15,17 34-15,-18 18 0,18-17 16,-18 70-16,-17-53 15,18 71-15,17-18 16,-18-70-16,18 52 16,-18-52-16,18-1 15,0-34-15,0 17 0,0 35 16,0-18-16,0-34 16,0 122-16,0-105 15,0 88-15,0 0 16,0-70-16,0 70 15,0-106-15,18 54 0,0-37 16,-18 1-16,35 36 16,-35-54-16,17 0 15,-17 53-15,18-17 16,-18-18-16,0 53 16,18-53-16,-1 52 0,1 1 15,0-18-15,-1-17 16,1-18-16,17 0 15,-17-36-15,-18 1 16,0 0-16,17-1 0,-17 1 16,18-18-1,-18 35 1,35-17 0,18 0-16,36 17 15,16 0-15,19 36 16,-18-36-16,17 18 15,-35-35-15,18 17 0,53 35 16,-36-34-16,-17-19 16,-18-17-16,36 53 15,35-35-15,17-18 16,-70 0-16,106 0 0,17 0 16,-18 0-16,19 0 15,-19 0-15,1-35 16,-35 35-16,-36-18 15,53 0-15,0 18 16,-18 0-16,-70 0 0,35 0 16,18 18-16,-89 0 15,19-18-15,-1 0 16,106 0 0,-88-18-16,-18 0 15,35-17-15,-17-36 16,35 36-16,-17-18 15,-54 36-15,-17-1 16,53-35-16,-71 35 16,18 1-16,35-36 15,124-141 1,-124 88 0,18 0-16,-71 53 15,18-17-15,-17-36 16,16-18-16,-16 19 0,-19-19 15,-17 36-15,0-53 16,-53-318 0,18 195-1,0 140-15,0-52 16,-36-124 0,53 176-16,1 89 15,-1-35-15,0-89 16,-70-106-1,71 177 1,-1 35-16,0-35 0,1 53 16,17 17-1,-36-35-15,1 18 16,-229-212 0,122 159-1,142 70-15,-35-17 0,0-1 16,17 19-16,18-1 15,-17 18 1,17-17 0,-36 17-1,-52-36 1,-723-158 0,440 194-1,107 36-15,-18-54 16,70 36-16,88-18 0,54 0 15,52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5T07:44:30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15169 7461 0,'36'18'188,"158"0"-173,-106-1-15,35 18 16,54-17-16,-54 0 16,54-1-16,-54 19 15,-17-1-15,-35-35 0,-19 18 16,1-18-16,18 0 15,-53 0-15,17 17 16,106-17 0,-71 0-1,19-17-15,-19 17 0,36 0 16,176-53 0,-176 35-1,-53 18-15,0 0 16,35-18-1,-53 18-15,-17 0 16,35-17-16,0-1 16,35 0-16,-35 1 15,70-1-15,-17 18 16,194-35 0,-229 17-16,17-17 15,-18 17-15,-34 18 16,52-17-16,-53 17 15,1 0-15,16 0 16,-16 0-16,-1 0 0,-17 0 16,17 0-16,18 0 15,-18 0-15,36 0 16,17 17-16,-53-17 16,53 36-16,-17-36 15,-18 17-15,35 1 0,-70-18 16,17 0-16,-17 0 15,34 0-15,-34 0 16,0 0 15,-1 0 16,54-88-31,-53 52-1,-18-17-15,0 36 0,0-18 16,0-18-16,0-18 16,-36-52-1,19 105 1,-1-17-16,18 17 16,0 0-16,0-17 0,-18 0 15,1 17-15,-1 18 16,18-17-16,0-1 15,-18 0-15,-17 1 16,35-1-16,-17 0 16,-1 18-16,18-17 0,-18 17 15,18-18-15,0 0 32,-17 18-32,-1 0 31,18-17-16,0-1 1,-35 1 0,17-1-16,18 0 15,-18 18 1,18-17 31,0-1-16,0 0 0,0-52 32,0 52-32,0 1-15,0-1-16,0-53 15,0 54 1,0-1 15,0 0 32,0 1 46,-17 17-78,-36 0-15,-53 0-16,71 0 16,-71 0-16,18 0 15,17-18-15,1 18 0,-19-17 16,54 17-16,-18 0 15,18 0-15,-53-53 16,17 35-16,-35 0 16,18-17-16,35 17 15,-17 1-15,34 17 0,19-18 16,-18 18 0,17 0-16,0 0 31,1 0-16,-142-18 17,71 18-32,17 0 15,-17 0 1,53 0-16,-36 0 16,1 0-16,-1 0 0,36 0 15,-89 0-15,54 0 16,-1 0-1,53 0 1,-34 18-16,34 0 16,-35-18-16,0 0 0,0 17 15,18-17-15,-18 0 16,18 18-16,17-18 16,-35 0-16,0 0 15,18 0-15,-36 0 0,1 0 16,17 0-16,-35 0 15,17 0-15,-52 0 16,70 0-16,0 0 16,0 0-16,18 0 15,17 0-15,-35 0 16,35 18 0,1-18-16,-1 0 15,-17 0-15,-36 17 16,18-17-16,18 0 15,-18 0-15,0 0 0,36 0 16,-1 0-16,0 36 16,1-36-16,-1 0 15,-17 0-15,17 0 16,1 0-16,-36 0 16,0 0-1,17 0-15,19 0 16,-18 0-16,17 0 15,0 0-15,1 0 16,-1 0-16,0 0 16,1 0-16,-1 0 15,0 0 1,18 17 15,-17-17-15,17 18 46,0 0-30,0-1-32,0 1 15,0 17-15,0 36 16,0-18-16,0 35 15,0-53-15,17 71 16,-17-89-16,0 36 0,18 0 16,-18 36-16,35-19 15,-35 18-15,18 0 16,-18 1-16,0-19 16,0-17-16,18 0 0,-18-35 15,0 35-15,0-36 16,0 36-1,0-18 1,0-17 0,0 0 46,0-1-31,70-17 94,54 0-109,-36 0-16,0 0 0,-35 0 16,-18-17-16,36 17 15,-54 0-15,72-18 16,-54 0-16,35 18 16,36-17-16,0-1 15,35 1-15,-17 17 0,-1-53 16,-35 53-16,1 0 15,16 0-15,-69-18 16,17 18-16,0 0 16,52-18-1,-34 18-15,-53-17 16,70-1-16,18 18 16,158-18-1,-193 1 1,-18 17-16,0 0 15,35 0-15,-53 0 16,71 0 0,-53 0-1,-36 0-15,72 0 16,-19 0-16,1 17 16,-1-17-16,18 18 0,-35 0 15,-17-18-15,52 17 16,18 1-1,-53-18 1,-36 0-16,1 0 16,0 0-16,-1 0 15,1 0-15,35 0 16,-18 35-16,-17-52 16,123 17-1,-124 0-15,1 0 16,0 0-16,-18-18 15,35 18 1,-17 0 31,123-53-31,-106 53-1,-17 0 1,-1-18-1,1 18 1,17 0 47,-17-35 452,-18 17-515,0-17 16,17 18-16,1-19 15,-18 1-15,18 0 0,-1 17 16,-17-35-16,0 0 16,0 18-16,0 0 15,0 17 1,0 0-16,0 1 16,0-1-1,-17 18 1,-1-88-1,-17 17-15,35 54 16,0-1 0,0 0-1,0 1 48,-18-18-32,-35-107-15,53 125-1,0-107 1,0 107 0,0-1-1,0 0 16</inkml:trace>
  <inkml:trace contextRef="#ctx0" brushRef="#br0" timeOffset="3070.1943">18239 7161 0,'0'53'234,"35"35"-234,-17-35 0,17 18 16,-35-36-16,35 36 15,-17-54 1,-18 1-1,17-18 17,-17 18-17,0-1 17,18-17 30,17 0-31,18 0-31,53-17 16,-35-1-16,34-17 0,-52 17 16,0-17-16,0 17 15,-35 18-15,17-17 16,0 17-1,-17 0 1,0 0 15,70-36-15,-18 19 0,-52-1-16,35 18 0,-18 0 15,0 0-15,-17 0 16,0 0-1,-1 0 32,36 0 0,-17 0-31,-19 0 46,1-18-46,0 18 15,-18-17-15,0-1-1,0-35 17,0 18-32,0 17 15,0 1 17,0-1 14,0 0 1</inkml:trace>
  <inkml:trace contextRef="#ctx0" brushRef="#br0" timeOffset="28625.5715">5627 11959 0,'106'0'234,"17"0"-234,1 0 16,17 0-16,-18 18 15,-35-18-15,18 0 16,-18 17-16,1-17 16,-1 0-16,35 0 0,-35 0 15,71 36-15,-141-36 16,52 0-16,-17 0 16,0 17-16,35-17 15,-35 0-15,0-17 16,35 17-16,-17 0 0,17 0 15,-17-18-15,17 18 16,-18 0-16,54 0 16,-18 0-16,17 0 15,18 0-15,-52 0 16,87 0-16,-88 0 0,0 0 16,-17 0-16,52 0 15,18 18-15,-52-18 16,17 17-16,70-17 15,-53 18-15,18 17 16,18-35-16,-35 18 0,-54 0 16,-17-18-16,53 17 15,-18-17-15,-53 35 16,18-35-16,36 0 16,-1 0-16,35 0 15,18 0-15,-17 0 0,35 18 16,-89-18-16,18 0 15,-35 0-15,35 0 16,18 18-16,-18-18 16,-35 0-16,53 17 15,-53-17-15,0 0 0,53 18 16,-71-18-16,89 0 16,-89 0-16,88 18 15,-34-18-15,-36 17 16,52-17-16,-34 18 0,17-18 15,-17 0-15,17 0 16,0 0-16,36 0 16,-36 0-16,18-18 15,-18 18-15,0-17 16,-35-1-16,0 0 0,0 18 16,0 0-16,35-17 15,-18-1-15,-17 18 16,53 0-16,-53-35 15,53 17-15,-36 18 16,19 0-16,-19 0 0,18 0 16,-35 0-16,0-17 15,53 17-15,-88-18 16,105 0-16,-88 18 16,107-17-16,-72-1 15,54 18-15,-36 0 16,35 0-16,-88 0 0,89 0 15,-71 0-15,17 0 16,19 0-16,-19 0 16,1-18-16,17 1 15,0 17-15,-17 0 0,52-18 16,-35 18-16,-17 0 16,-18 0-16,17 18 15,1-18-15,-1 17 16,-17-17-16,0 18 15,-17-18-15,-19 0 0,54 0 16,-18 0-16,-18 0 16,53-18-16,-53 18 15,36 0-15,17 0 16,-53 0-16,54 0 16,-54-17-16,18 17 0,17 0 15,-52 0-15,17-18 16,1 0-16,34 1 15,-35 17-15,18-18 16,36 1-16,-72 17 16,18 0-16,18-18 0,0 18 15,-17 0 1,-1-18-16,18 18 16,-36 0-16,19-17 15,-19 17-15,19-36 0,34 36 16,1-17-16,-54 17 15,89 35-15,-71-35 16,1 18-16,34-1 16,-52-17-16,0 18 15,17 0-15,-17-18 16,17 0-16,0 17 0,-17-17 16,-1 0-1,1 0 1,-36 18 31</inkml:trace>
  <inkml:trace contextRef="#ctx0" brushRef="#br0" timeOffset="44074.7862">17339 11783 0,'71'0'203,"34"0"-187,19 0-16,-18 0 15,-36 0-15,1 0 16,-1 0-16,-34 0 16,34 0-16,-35 0 0,1 0 15,-19 0-15,36 0 16,-35 0-16,17 0 15,-17 0-15,88 0 16,-71 0-16,0 0 16,53-18-16,-17 18 0,0 0 15,-19-18-15,1 18 16,0 0-16,-35 0 16,0 0-16,-1 0 15,1-17-15,0 17 0,17 0 16,-18 0-16,36 0 15,-17 0-15,34 0 16,18-18-16,-52 18 16,87 0-1,-105 18-15,-1-18 16,19 0-16,-1 0 16,18 0-16,0 0 15,-18 0-15,18 0 16,-35 0-16,-1 0 15,19 0-15,34 0 0,-35 0 16,1 0-16,-1 0 16,0 0-16,-17 0 15,52 0-15,-34 0 16,-1 0-16,0 0 16,18 0-16,-35 17 0,35-17 15,-18 0-15,18 0 16,17 0-16,-52 0 15,35 0-15,-18 0 16,1 0-16,-19 0 16,18 0-16,1 0 15,-19 0-15,19 0 16,-19 0 15,19 0-31,-1 0 16,-17 0-16,-1 0 15,1 0 1,-1 0 0,1-17-1,17 17 17,-17 0-1,0 0 94,-18 17 875,-18-17-985,-17 0 1,-1 18 0,19 0-16,-1-18 0,1 17 15,-1-17-15,-17 18 16,-18 0 0,0-1-1,17-17-15,19 0 16,-18 18-16,17-18 0,0 0 15,1 0-15,-1 18 16,-53-18-16,36 0 16,-18 0-1,36 0-15,-36 0 16,17 0-16,-34 0 16,52 0-16,-17 0 15,17 0-15,-17 0 16,0 0-16,17 0 15,-17 0-15,17 0 16,-52 0-16,17 17 0,0-17 16,-18 0-1,18 0 1,18 0-16,-35 0 16,52 0-16,-17 0 15,-36 0-15,18 0 0,35 0 16,1 0-1,-1 0-15,-52 0 16,52 0 0,-35 0-1,35 0-15,1 0 0,-36 0 16,35 0-16,-17 0 16,0 18-16,17-18 15,0 0-15,-17 18 16,18-18-16,-1 0 15,0 0-15,-17 0 16,0 17-16,-18-17 16,35 0-1,-35 0-15,0 0 16,18 0-16,-36 0 16,19 0-16,16 0 0,19 0 15,-36-17-15,35 17 16,0 0-1,1 0-15,-1 0 16,-52 0 0,52 0-16,0 0 15,-17-18-15,17 18 16,-17 0 0,17 0 15,1 0 0,-177-18-15,70 18-1,107 0-15,-1 0 32,0 0 14,-17 0-14,-494-53-32,476 53 15,35 0 1,1 0 0,-1 0 15,1 0 16,34 0 406,18 0-438,1 0-15,-19 0 16,1 0 0,0 0-1,-1 0 48,1 0-32,-18-17 32,18 17-48</inkml:trace>
  <inkml:trace contextRef="#ctx0" brushRef="#br0" timeOffset="45383.805">17216 11836 0,'123'-18'250,"18"18"-250,36 0 15,-1 0-15,-53 0 16,54 0-16,-18 18 15,52 35-15,-123-36 0,36-17 16,-54 18-16,19-18 16,-72 0-1,19 0-15,-19 0 0,1 0 16,-1 0 0,54 0-16,-36 0 15,1 0-15,34 0 16,1 0-16,34 0 15,19 0-15,-36 0 16,18 0-16,-35 0 16,-36 0-16,-18 0 0,1 0 15,17 0 17,54 0-17,-1-18 1,-53 1-16,0 17 0,36-18 15,-53 18-15,17-18 16,-18 18 0,1 0-1,0 0 1,-1-17-16,36 17 16,-53-18-1,18 18-15,0 0 16,-1 0-16,1 0 15,-1 0 1,19-18-16,-19 18 16,1 0-16,0 0 15,-1-17-15,19 17 16,-19 0 0,1 0-1,-1-18-15,1 18 31,0 0-15,105 0 15,-105 0 1,0 0-1,-1 0 31,1 0 48</inkml:trace>
  <inkml:trace contextRef="#ctx0" brushRef="#br0" timeOffset="54268.1079">23865 8872 0,'0'53'204,"0"194"-204,18-123 15,-18-36-15,0-70 16,0 70-16,0-71 15,0 36-15,0-17 16,0 16-16,0-34 16,0 17-16,0-17 15,0 35-15,0-35 16,0-1 15,0 1 16</inkml:trace>
  <inkml:trace contextRef="#ctx0" brushRef="#br0" timeOffset="56415.7186">24747 8996 0,'-53'17'219,"-17"1"-203,17 0-16,18-1 0,-18 1 15,0 0 1,18-1-1,-1 36-15,19-35 16,17-1-16,-53 1 16,0 70-16,35-52 0,-17 17 15,17-36-15,-35 36 16,53-35 0,-35 35-1,17-36-15,18 36 16,0 18-1,0-54-15,0 1 16,0 0 0,0-1 15,36 1-15,34-18-1,-17 18 1,-35-18 15,-1 0-15,19-18-1,-1 0 1,-35 1 15,18 17-15,-18-18 31,0 0-16,-89-52-15,72 35-1,17 17 16,-18 18-31,18-18 16,-17 18 0,17-17 31,52-54-16,19 36-16,-18 17-15,0 1 16,-18-1-16,36 0 0,-54 1 16,1 17-16,17-36 15,-17 36 1,0 0 31,-1 0-16,1 0 0</inkml:trace>
  <inkml:trace contextRef="#ctx0" brushRef="#br0" timeOffset="57400.5071">24888 8572 0,'0'89'156,"0"-1"-156,18 35 16,-18 1-16,18-71 15,-18 70-15,17-88 16,-17 1-16,0 17 16,18-18-16,-18 0 15,0 1 1,0-19-16,0 18 15,18 177 1,-1-141 0,54 229-1,-54-283-15</inkml:trace>
  <inkml:trace contextRef="#ctx0" brushRef="#br0" timeOffset="58471.5269">26864 8484 0,'-71'71'172,"-105"176"-157,88-88-15,-53-1 16,53-17-16,-36 53 16,106-158-16,-17 17 0,0 0 15,-71-1-15,88-16 16,-52 87-16,-1-52 15,36-1 1,0-17-16,-1 35 16,-34 18-16,52-35 0,1-1 15,17-52-15,0 0 16,-18-1 0,18 1-1</inkml:trace>
  <inkml:trace contextRef="#ctx0" brushRef="#br0" timeOffset="61575.5996">26405 9507 0,'0'89'172,"0"69"-156,-17-70-16,17 36 15,-18-1-15,18-52 0,-18-36 16,18 18-16,0-18 15,0-17-15,0 0 16,0-1 15,0 1 32,0 0-48,0-36 48,0 0-32,0-52-31,18-124 0,0 70 16,17-52-1,-35 141 1,0 17 0,18-17-1,-18-1-15,0 19 16,0-1 0,0 1 15,0-1-16,17-88 32,1 36-31,-18 52-16,0 0 0,0 1 16,0-1 15,0 36 281,0-1-280,18 1-17,-18 0-15,17 17 16,-17-18-16,18 1 15,35 17 17,-36 1-17,1-19-15,-18 1 16,0 0 15,18-18-15,-18 17-1,35 36-15,-17-35 16,-18-1 0,17-17-1,1 0 17,0 0 46,-1-17-47,18-54-15,36 18-1,-71 36-15,35-19 0,-17 36 16,0-17-16,-18-19 15,35 19-15,0 17 16,-35-18 0,18 18-1,-18-17 1,17 17 15,-17-18 0,18 18-15,-18-35 15,35 17 172,-35-17-140,0 52-1,-17 19-30,17 52-32,0 53 15,0-88-15,0 0 16,-18 0-16,18 52 0,-18 1 16,18 71-16,0-107 15,0 18-15,0-70 16,0 0 15,0-1-15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5T07:46:03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4145 7461 0,'71'-17'312,"35"-1"-312,-18 0 0,35-17 16,-52 35-16,70-18 15,-88 18-15,70-17 16,-70 17-16,0 0 16,18 0-16,-1-18 15,-35 18-15,36 0 0,-36 0 16,53 0-16,-17 0 15,17-35-15,-17 35 16,17 0-16,-53 0 16,36 0-16,-1 17 15,-34-17-15,34 0 0,-17 18 16,0-18-16,18 18 16,52-1-16,1-17 15,-54 18-15,71 17 16,18-35-16,17 18 0,-17 17 15,-71-35-15,0 53 16,1-53-16,17 18 16,-36-18-16,18 0 15,-35 0-15,-18 0 16,54 0-16,-19 0 16,-17 0-16,18 0 0,52 0 15,-70 0-15,88 0 16,-53 0-16,71-35 15,-35 17-15,-54 18 16,36-18-16,-35 1 0,-19-1 16,54 0-16,-35-17 15,88 17-15,-71 1 16,71-54-16,-71 71 16,70-17-16,-34-1 15,-36 18-15,36 0 0,-54 0 16,89 0-16,-18 0 15,35 0-15,-52 18 16,52-1-16,-17 36 16,0-35-16,-18-18 15,-18 17-15,1-17 0,-1 53 16,54-53-16,-124 0 16,105 36-16,-52-19 15,18 1-15,-71 0 16,52-18-16,-16 0 15,-19 17-15,-17-17 0,53 18 16,-53-18-16,17 17 16,19-17-16,-36 0 15,52 0-15,-52 0 16,53 0-16,-53-17 0,0-1 16,35 1-16,-35 17 15,35-18-15,-35 0 16,0 1-16,53-1 15,-36 18-15,-17 0 16,0-18-16,0 18 16,35-17-16,-52-1 0,-1 0 15,36 18-15,-19-35 16,-16 35-16,-1 0 16,0-18-16,36 18 15,-54 0-15,54 0 16,-18 0-16,-18 0 0,36 0 15,-18 0-15,0 53 16,-36-53-16,89 36 16,-53-19-16,0 1 15,-18-18-15,36 18 0,-18-18 16,-18 17-16,18 1 16,-18-18-16,18 0 15,-18 18-15,1-18 16,-1 0-16,35 0 15,-34 0-15,-1 0 0,18 0 16,-18 0-16,0 0 16,18 17-1,0-17 1,-35 0 0,0 0-16,-1 0 0,1 0 15,-1-17-15,36 17 16,0 0-1,-35 0-15,35 0 16,-35 0-16,-1 0 31,1 0-31,-1 0 16,19 0 0,-1 0-16,-17 0 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5T07:46:58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18785 10213 0,'247'-18'172,"36"18"-156,-19 0-16,1-17 15,-18 17-15,123 35 0,-176-35 16,71 0-16,-124 0 16,18 0-16,-36 0 15,18 0-15,18 18 16,17-18-16,-35 0 0,-52 0 15,69 0-15,-34 0 16,-36 0-16,-17 0 16,17-18-16,-35 18 15,53-18-15,-71 18 16,35 0-16,1-17 0,-18-1 16,-18 18-16,36-18 15,-1 18-15,36-17 16,-35 17-16,17 0 15,0 0-15,35-36 16,-52 36-16,17 0 16,-17 0-16,-18 0 0,17-17 15,-17 17-15,0 0 16,35-35-16,-70 35 16,35 0-16,17 0 15,-17-18-15,-17 18 0,52 0 16,-35-18-16,17 18 15,-34 0-15,34 0 16,-17 0-16,0 0 16,0 0-16,35 0 15,-35 0-15,88 0 0,-88 0 16,53 0-16,-36 0 16,36 0-16,-71 0 15,54 0-15,-1-17 16,-35-1-16,53 0 15,-36 1-15,36-1 0,-53 18 16,70-35-16,-70 35 16,0-18-16,18 18 15,17 0-15,-53 0 16,18 0-16,0 0 16,-18 18-16,-17-18 0,17 0 15,-17 0-15,17 35 16,-17-35-16,-1 0 15,19 0-15,17 18 16,-36-18-16,-17 17 16,36-17-16,-1 0 0,-18 0 15,1 0 1,0 0-16,17 0 16,-17 0-16,35 0 15,-18 0-15,-17 0 16,-1 0-16,36 0 15,-18-17 1,-17 17-16,-18-18 16,35-35-1,-17 35-15,0 1 16,-1-1-16,-17-17 0,18 0 16,-1-54-16,-17 72 15,0-107-15,-17 71 16,-36-17-16,18-54 15,-1 71-15,1-17 16,17 70-16,18-35 0,-35 17 16,18 0-16,17 1 15,0-36 1,-18 35 0,18 1-1,-18 17-15,18-18 31,-35-35 1,-71-35-32,106 70 15,-70-35-15,-36-53 16,0 53-16,88 36 16,-105-54-16,35 36 15,-36 17-15,-35-17 16,71 17-16,-123 1 15,87-1-15,-35 1 0,36 17 16,-36-71-16,-17 53 16,35-17-16,-53 17 15,17 1-15,36-18 16,35 17-16,-17 18 16,35 0-16,-36-18 0,71 18 15,-88-17-15,53 17 16,-53-36-16,88 36 15,-88-17-15,53 17 16,-36-36-16,53 19 0,-52 17 16,35 0-16,17 0 15,-87-18-15,87 0 16,-53 18-16,36-17 16,-35-1-16,70 18 15,-35-17-15,35 17 0,0 0 16,-35 0-16,35-36 15,-71 54-15,71-18 16,-70 0-16,70 0 16,-70 0-16,-1 0 15,36-18-15,-18 1 0,0 17 16,53 0-16,-88-18 16,88 18-16,-35 0 15,17 18-15,54-18 16,-89 0-16,53 35 15,0-35-15,18 0 0,17 0 16,-52 18-16,34-18 16,1 17-16,0-17 15,-53 18-15,52-1 16,19-17-16,-54 18 16,18-18-16,36 0 0,17 18 15,-18-18 1,-17 0-1,35 17-15,-53 19 16,35-36 0,-17 0-16,17 17 0,-17 1 15,-18-18-15,18 18 16,17-1-16,-35 1 16,18-18-1,0 0-15,-1 18 16,19-18-16,-1 0 15,-17 17-15,17-17 16,1 35-16,-1-35 16,0 0-1,1 0-15,-1 18 16,0-18-16,-35 0 16,36 0-1,-1 18 1,1-18-1,-1 0 17,0 0-1,1 0 0,17 17 47,0 36-62,0 18-16,0-36 16,0 89-16,-18-54 15,18-52-15,-18 70 16,18-53-16,-17 36 0,17-36 15,0 18-15,-18 0 16,18-35-16,-18 52 16,18-52-16,0-1 15,-17 72-15,17-37 16,0 19-16,0 35 0,-18 0 16,18-18-16,0 0 15,0 0-15,0-35 16,-17-18-16,17 18 15,0 0-15,-18-17 16,18-19-16,0 1 31,0 0-15,0-1 15</inkml:trace>
  <inkml:trace contextRef="#ctx0" brushRef="#br0" timeOffset="12009.4628">13388 10813 0,'123'53'156,"18"-1"-156,-17 37 16,17 34-16,18 36 16,-53-53-16,70 88 15,-17-18-15,-18-52 16,53 52-16,-35-53 16,-1-17-16,19 71 0,-54-71 15,1-1-15,-18 1 16,-36 0-16,54 0 15,-71 0-15,-1-53 16,37 35-16,-72-53 16,71 36-16,18-1 0,-53 18 15,18-52-15,-1 17 16,-52-36 0,0-17-16,-18 18 31,17-18-16</inkml:trace>
  <inkml:trace contextRef="#ctx0" brushRef="#br0" timeOffset="13121.2796">17515 11183 0,'-141'124'156,"-106"87"-140,53-52-16,0-18 0,36 35 15,-89-17-15,17 0 16,72-53-16,-54 0 16,88-53-16,19 35 15,-1-18-15,53-17 0,0-18 16,-18 18-16,36-35 15,-18 0-15,18 17 16,0 0-16,-1 0 16,-17-17-16,0 0 15,18 17-15,18-17 0,-36 35 16,17-53 0,36 17-1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5T07:48:24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19191 8184 0,'88'0'172,"71"0"-172,-71 0 15,36 0-15,-54 0 16,18 18-16,-52-18 15,52 0-15,35 0 16,36 0-16,-53 0 0,-18 0 16,36 0-16,-36 0 15,35 0-15,-52 18 16,52-18-16,-105 0 16,17 0-16,36 0 15,-36 0 1,-17 0-16,17 0 0,-17 0 15,52 0-15,-17 0 16,-35 0-16,70 0 16,-70 0-16,35-18 15,-36 18-15,18 0 0,-35-18 16,18 18 0,0 0 15,-1-17-16,19-18 1,-19-1-16,36-17 0,-35 0 16,-1 0-16,-17 1 15,0-1-15,0-18 16,0 53 0,0 1-16,0-36 0,-17 0 15,17-35-15,-18 53 16,-17 17-16,17-17 15,18 17-15,0 0 16,-17 1-16,17-1 16,-18 18-1,18-18-15,-18 18 16,-193-88 0,105 18-16,35 52 15,-87-17-15,105 17 16,35 18-16,-35-18 0,35 18 15,18-17 1,-17 17 15,-160-18-31,-52 1 32,88-19-32,70 36 0,-17-17 15,18 17 16,17 0-31,0 0 0,35 0 16,-17-18-16,-71 0 0,53 18 16,-17 0-16,34-17 15,-17 17-15,36 0 16,-1 0-16,1 0 16,-1 0-1,-17 0 32,-142 35-31,160-35-1,-54 0-15,53 18 0,1-18 16,-19 35-16,19-35 16,-1 18-1,1-18-15,-1 0 31,0 17-15,18 36 0,-17 18-16,17-18 15,-18 52-15,18 1 16,0-70-16,0 52 0,-18-35 16,18 17-16,0-52 15,0-1-15,0 1 16,0 0 15,0-1 16,0 1-16,0 35-31,0-35 0,0-1 31,0 18-31,0-17 32,0 0-17,0-1-15,0 1 16,18 0-16,0 35 16,-1-18-16,1 0 15,-18-17-15,35-1 16,0 36-16,-17-17 0,17 34 15,1-52 1,17 70-16,-1-70 16,-16 17-16,70 35 15,158-17 1,-158-53 0,-35 0-16,17 0 0,-53-17 15,89 17-15,-54-18 16,54-17-16,-54 17 15,71 18-15,-88 0 16,88-17-16,-17-36 0,-36 53 16,53-18-16,-88 18 15,35 0-15,0 0 16,-17 0-16,17 0 16,-35 0-16,-18 0 15,1 0-15,-1 0 16,0 0-16,0 0 0,36 18 15,-1-18-15,-34 0 16,52 17-16,-53-17 16,1 0-16,-36 18 15,35-18-15,-18 0 63,-140 0 46,105 0-109,-70 0 16,-88 0-1,140 0-15,1 0 16,18 0 0,-19 0 31</inkml:trace>
  <inkml:trace contextRef="#ctx0" brushRef="#br0" timeOffset="3763.7441">16334 8361 0,'70'-18'219,"54"18"-203,-1-17-16,1-1 15,52 18-15,53 0 0,-105 0 16,105 0-16,-70 0 16,-18 0-16,-18 0 15,36 0-15,-53 0 16,0 0-16,70 0 16,1 0-16,-1 0 0,53 35 15,-17-17-15,-36-1 16,1-17-16,17 18 15,0 17-15,-35-35 16,-36 18-16,36 0 16,-71-18-16,0 0 0,0 0 15,36 0-15,-54 0 16,36-18-16,18 0 16,52-17-16,0 35 15,-17 0-15,18 0 16,-36 0-16,17 18 0,-87-18 15,35 0-15,-53 0 16,-18 0-16,88 0 16,-105 0-16,106 0 15,-89 0-15,18 0 0,35 0 16,-17 0-16,-19 0 16,19 17-16,17-17 15,-17 0-15,-1 18 16,1-18-16,-18 0 15,-18 18-15,18-18 0,0 17 16,-35-17-16,17 0 16,35 0-16,-34 0 15,17 0 1,-36 0-16,36-17 16,-35 17-16,17 0 15,-17 0-15,-1 0 0,19 0 16,-19 0-16,1 0 31,0 0-15,-89 0 93,-88 35-93,18-17-16,-18-18 15,-17 35-15,-36 0 16,-17 0-16,-36-17 0,18-18 16,18 0-16,17 18 15,-17-18-15,-35 0 16,34-18-16,-52-70 15,53 70-15,70 1 16,-17-1-16,105 0 0,-70 18 16,70-17-16,-52-19 15,35 36-15,17-17 16,-17-1-16,-18 0 16,36 18-16,-19 0 15,54-17-15,-53 17 0,0 0 16,17 0-16,-52-18 15,35 18-15,-36 0 16,-35 0-16,71-17 16,-35 17-16,-1-18 15,1 18-15,70-18 0,-71 18 16,54 0-16,-36-17 16,35 17-16,-70-18 15,71 18-15,-54-18 16,71-17-16,-17 35 15,-1-18-15,1 1 0,34-1 16,1 18-16,-18-17 16,-35-1-16,35 0 15,0 1-15,-17-1 16,34 18-16,1-35 16,0 35-16,-1 0 0,1 0 15,0-18 1,-18 18-16,53-18 15,-18 18-15,-17 0 16,17 0-16,1 0 16,-18 0-16,-1 0 15,-17 0-15,36 0 16,-36 0-16,35 0 16,-35 0-16,18 0 15,17 0-15,-17 0 16,17 0-16,1 18 0,-54-18 15,36 18-15,-18-1 16,0 1-16,0 0 16,36-1-16,-19 1 15,-17 0-15,0-1 16,18-17-16,17 18 16,-17 17-16,18-35 15,-1 0 1,-17 18-1,-1-1 1,-34 19 0,52-36-16,1 17 15,-19-17-15,1 0 16,35 18 0,-35-18-16,17 18 15,-17-18-15,17 0 16,-17 17-16,-18-17 15,35 0 17,1 0-32,-1 0 15,-17 0 1,17 0-16,0 0 16,1 0-1,-1 0-15,1 0 31,-1 0-15,18-17 15,-18 17-15</inkml:trace>
  <inkml:trace contextRef="#ctx0" brushRef="#br0" timeOffset="4190.6459">14834 8326 0</inkml:trace>
  <inkml:trace contextRef="#ctx0" brushRef="#br0" timeOffset="5848.495">14834 8326 0,'18'0'250,"35"0"-235,0 0-15,17 17 16,-52 1-16,105-1 16,-87 1-16,17 0 0,17-1 15,1 1-15,-18-18 16,17 35-16,-17-17 15,-35 0-15,52-1 16,-17-17-16,-17 0 16,-19 0-16,-17 18 15,71-18 1,17 0 0,-53 0-16,18 0 15,0 0-15,35 0 0,-35 0 16,0 0-1,0 0-15,-35 0 16,17 0-16,-17 0 16,34-18-16,-16 18 15,-19-17-15,36-1 0,18 18 16,-1-53-16,-17 35 16,35 1-16,-35 17 15,18 0-15,0 0 16,-36 0-16,-18 0 15,54 0-15,-18 0 0,-35 0 16,70 0-16,-53 0 16,0 0-16,-17 0 15,88 0-15,-89 0 16,19 0-16,52 0 16,-70 0-16,34 0 15,1 0-15,-17 0 0,-19 0 16,19 17-16,-1-17 15,-18 0 1,1 0-16,17 0 16,1 36-16,34-54 0,-52 36 15,52-18-15,19 17 16,-36-17-16,35 0 16,-35 0-16,0 0 15,17 0-15,-35 0 16,1 0-16,34 0 0,1 0 15,-18 0-15,0 0 16,141 0 0,-89 0-16,1 0 15,-18 0-15,1 0 16,17-53-16,-71 53 0,35 0 16,-17 0-16,18 0 15,-54 0 1,36-17-16,0 17 15,-17-18-15,16 18 16,37-18-16,-36 18 0,17-17 16,1 17-16,-36 0 15,18 0-15,17 0 16,-52 0-16,53-18 16,-18 18-16,-18 0 15,0-17-15,0 17 0,36-18 16,-53 18-16,17 0 15,18 0-15,-18 0 16,89 0 0,-72 0-1,-34 18-15,35-18 0,-18 0 16,18 0-16,0 0 16,0 0-16,0 17 15,-18-17-15,1 0 16,34 0-16,-52 0 15,52 0-15,-34 0 0,-1 0 16,18 0-16,17 18 16,-52-18-16,17 17 15,36-17-15,-18 18 16,17-18 0,-52 18-16,52-18 0,-52 35 15,53-17-15,-36-18 16,71 17-1,-36-17 1,-34 0-16,-19 0 0,36 0 16,0 0-16,0 0 15,0 18-15,0-18 16,17 18 0,1-1-1,-53-17-15,17 18 0,-18-18 16,1 0-16,35 17 15,-35-17-15,-1 0 16,1 18-16,0-18 16,-1 0-1,36 0-15,-18 0 16,-17-18-16,17 18 16,18 0-1,-35 0-15,17-17 16,-17 17-1,17 0-15,0 0 16</inkml:trace>
  <inkml:trace contextRef="#ctx0" brushRef="#br0" timeOffset="24656.2086">2152 10336 0,'0'71'266,"-18"52"-266,18-70 16,0 0-16,0 35 15,0-35-15,0-35 16,0 35-16,0 17 16,0-34-16,0 34 0,18 18 15,-18 18-15,0-17 16,0 34-16,0-17 15,0 17-15,0-35 16,0-17-16,0 0 16,0-54-16,0 54 0,0-1 15,0 1-15,0-1 16,0 54 0,0-89-1,0 18-15,0 53 16,0-88-16,0 35 15,0 17-15,-18-17 16,18 18-16,0 17 16,0-53-16,-17 36 15,17-19-15,-18 37 0,18-1 16,-18 71-16,18-106 16,-17 88-16,17-18 15,0-35-15,0-17 16,-18-18-16,18 35 15,0-70-15,0 35 0,0-18 16,0-18-16,0 19 16,0 34-1,0-34-15,0 16 16,0 90 0,0-72-1,0 1-15,0-36 0,0 0 16,0 53-16,0-52 15,-18-1-15,18 36 16,-17 34 0,17-87-16,0 35 15,0-35-15,0-1 16,0 36-16,0 0 16,0-18-16,0 36 15,0 17-15,-35-17 16,35 17-16,0-35 0,-18 17 15,18 19-15,0-37 16,0-16-16,0 17 16,0 0-16,0-1 15,0-16 1,0 52 0,0-35-16,0-36 15,0 36-15,0-17 16,0 52-1,0-70-15,0 17 16,0 35 0,0-52-16,0 17 31,0-17-15,0 0-1,0 17-15,0 0 16,0-17-1,0-1 17,0 1-17,0 0 48,0 17-32,35-35-15,-35 35-1,0-17 1,0-1 31,18-17-32,-18 18-15,0 0 16,17-18 0,-17 17-16,0 1 31,0 0 0,18-18 47,0 0-62,17 17 0,0 1-16,36 0 15,-36-18-15,36 0 16,-18 17-16,35-17 15,-18 0-15,-52 0 0,70 0 16,-17 0-16,-1 18 16,1-18-16,17 0 15,36 35-15,-1-35 16,0 18-16,-17-18 16,-35 17-16,17-17 0,-35 0 15,53 18-15,-36-18 16,71 18-16,-70-18 15,105 35-15,-17-17 16,-35-1-16,52-17 16,-53 18-16,1-18 0,-53 35 15,17-17-15,-18-18 16,-17 0-16,-18 0 16,89 0-16,-71 0 15,70 17-15,-34-17 16,193 18-1,-194-18-15,35 0 0,1 18 16,-36-1-16,-35-17 16,-18 0-16,53 0 15,-35 0-15,18 0 0,-1 18 16,-17-18-16,18 0 16,-36 0-16,1 0 15,-19 0-15,18 0 16,-17 0-1,0 0-15,-1 0 16,19 0 47,-19 0-48,19-18-15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5T07:49:23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2205 5221 0,'0'18'391,"-18"-18"-235,1 0-94,-1 0 1,18-18-32,-18 18-31,1 0 47,17-18-16,0 1 16,0-1 0</inkml:trace>
  <inkml:trace contextRef="#ctx0" brushRef="#br0" timeOffset="2622.3193">2117 5168 0</inkml:trace>
  <inkml:trace contextRef="#ctx0" brushRef="#br0" timeOffset="3776.6538">2117 5168 0,'0'88'250,"-53"36"-234,35-18-16,18 0 15,-18-54-15,1 19 16,17-18-16,-35 106 16,17-89-1,-53 107-15,71-89 0,-17 71 16,-1-89-16,18 18 16,-18-35-16,1 0 15,17 0-15,0-35 16,-35 158-1,-18-52-15,35-36 16,0 70-16,1 19 16,17-54-16,-18 1 15,18-36-15,-18-17 16,18 17-16,0-53 16,-17 71-16,17-36 0,0 19 15,-36 34-15,36 18 16,-17 71-16,-18-18 15,35-88-15,-36 52 16,36-69-16,-17 34 0,17-35 16,-18 71-16,0 17 15,-17 54-15,35-54 16,-18 36-16,18-89 16,0 18-16,-17 18 15,17 70-15,-35 36 0,35-18 16,0-71-16,17 1 15,-17 34 1,0-52-16,18 18 16,-18 34-16,0 1 15,0-71-15,0 18 0,0-36 16,0-70-16,-18 88 16,18-17-16,0 17 15,0 18-15,0-18 16,0-71-16,0 1 15,-35-18-15,35 0 0,0 0 16,0 0-16,-18-18 16,18 18-1,0-18 1,0 18-16,0 0 16,0-18-16,0 18 15,0-18-15,0 18 16,0-35-16,0 17 15,0 18-15,0-18 16,0 1-16,0 17 16,0 17-16,0-17 0,0 0 15,36-18-15,-36 36 16,0-18-16,0-36 16,0 36-16,0-35 15,17 35-15,-17 0 0,0 0 16,18-18-16,-18 18 15,17 0-15,-17-36 16,0 36-16,18-35 16,-18 17-16,0 0 15,0 1-15,18-1 0,-18 0 16,0 1-16,0-1 16,0 18-16,17-18 15,1 36-15,-18-18 16,0-36-16,0 18 15</inkml:trace>
  <inkml:trace contextRef="#ctx0" brushRef="#br0" timeOffset="5698.9792">1552 16563 0,'35'106'188,"-17"88"-188,0-71 15,35 36-15,-36-36 16,1-52-16,17 52 16,-35-87-16,18 17 15,17 35-15,-35-70 0,18 87 16,-1-69-16,-17 17 16,0-36-16,18-17 15,-18 35-15,0-17 31,71-18 32,34 0-47,19-18-16,17-34 15,-53-1-15,71 35 16,-71 0-16,36 1 15,-54-1-15,36 0 16,-35-17 0,-36 35 31,-17 0-32</inkml:trace>
  <inkml:trace contextRef="#ctx0" brushRef="#br0" timeOffset="10711.1235">1958 5115 0,'70'18'172,"54"-18"-156,-1 18-16,-52-18 16,17 0-16,36 17 15,-89-17-15,53 0 16,-35 0-16,0 0 0,-35 0 15,34 0-15,-34 0 16,0 0 0,-1 0-1,1 0 1,70 0 15,-35 0-15,0 0-16,0 0 15,-18 0-15,18 0 16,88 0 0,-70 0-16,-54 0 15,19 0 1,-19 0 15,1 0-15,17 0 15,18-17-31,-35 17 16,-18-18-1,18 18-15,-1 0 16,-17-18-16,35 18 16,-17 0-1,-18-17-15,18 17 31,-1 0 1,1 0 30,0 0 1</inkml:trace>
  <inkml:trace contextRef="#ctx0" brushRef="#br0" timeOffset="57331.9093">6862 9966 0,'35'0'218,"71"0"-202,-71 0-16,53 0 0,-17 0 16,-54 0-16,19 0 15,16 0-15,-34 0 16,17 0-16,-17 0 16,0 0-16,35 0 15,0-18-15,-36 18 0,36-17 16,0 17-16,-18-18 15,1 18-15,-1 0 16,-18-18-16,1 18 16,0 0-16,-1 0 15,1 0 17,53-17-17,52-1-15,-70 18 16,18-35-16,17 0 15,-35 17-15,-18 18 0,18 0 16,-36-18-16,1 18 16,35 0-16,-18 0 15,1-17-15,52 17 16,-35 0-16,0 0 16,35 17-16,18 1 0,-71-18 15,71 35-15,-89-35 16,72 0-16,-72 35 15,54-35-15,-36 18 16,-17-18-16,17 0 16,-17 0-16,-1 0 15,1 0 1,0 0-16,-1 0 16,18 0-16,1 0 15,34 0-15,-52 0 0,35 18 16,-18-18-16,18 0 15,0 0-15,-18 0 16,-17 17-16,35-17 16,-36 0-16,19 18 15,-1-18-15,-17 0 16,52 18-16,1-18 0,-1 17 16,-17-17-16,0 0 15,35 18-15,-35 0 16,35-1-16,-17-17 15,0 36-15,17-36 0,-35 17 16,35 1-16,0-1 16,-17 1-16,34 17 15,19-17-15,-36 0 16,36 17-16,-19-17 16,-16-18-16,-1 17 0,35 1 15,-17-18-15,18 17 16,-72-17-16,37 0 15,-36 0-15,35 18 16,-18-18-16,1 0 16,35-18-16,17 1 0,-52 17 15,70 0-15,-88 0 16,70 0-16,-35 0 16,1 0-16,-19 0 15,-17 0-15,35 0 16,-52 17-16,52-17 0,-53 0 15,18 0-15,0 0 16,0 0-16,-18 0 16,0 0-16,36 0 15,-18 0-15,-18 0 16,18 0-16,-18 0 0,1-17 16,34 17-16,-17 0 15,-35 0-15,70 0 16,-35 0-16,35 0 15,0 0-15,18 0 16,-18 0-16,53 0 0,-88 0 16,35 0-16,1 0 15,16 17-15,-16-17 16,-1 18-16,18 17 16,-36-17-16,1-18 15,17 18-15,0-18 0,-35 17 16,-18 1-16,36-18 15,-1 0-15,-52 0 16,35 0-16,-18 0 16,36 18-16,-53-18 0,52 0 15,-17 0-15,-18 0 16,36 0-16,-36 17 16,18 1-16,0-18 15,-18 17-15,36 1 16,17-18-1,-70 0-15,-18 18 32</inkml:trace>
  <inkml:trace contextRef="#ctx0" brushRef="#br0" timeOffset="64095.5607">5944 8767 0,'36'0'250,"34"0"-250,1 0 0,-36 0 16,18 17-16,17-17 15,-52 0-15,17 0 16,1 0-16,17 18 16,-18-18-16,35 0 15,1 17-15,-18-17 0,17 18 16,1-18-16,-53 0 15,35 0-15,-36 0 16,36 0-16,-18 0 16,1 18-1,17-18-15,-18 0 0,18 0 16,17 0-16,-52 0 16,35 0-16,0 0 15,-18 17-15,36-17 16,-18 0-16,-1 0 15,-16 0-15,-1 0 0,36 0 16,-36 0-16,0 0 16,0 0-16,36 0 15,-18 0-15,0 0 16,0 0-16,17 0 16,-34 0-16,52 0 0,-53 0 15,0 0-15,53 0 16,-35 0-16,36-17 15,-19-1-15,71 0 16,-17-17-16,-18 18 0,-18-1 16,35 0-16,-52 18 15,17-17-15,-35-1 16,35 0-16,-35 18 16,0-17-16,53 17 15,-53 0-15,70 0 0,-88 0 16,107 0-16,-54 17 15,35 1-15,-52 0 16,35-1-16,-36 1 16,18-18-16,-52 18 15,34 17-15,1-18 0,-18 1 16,0 0-16,17-18 16,-52 0-16,17 17 15,53-17-15,-70 0 16,35 36-16,17-19 15,1-17-15,-36 18 0,71 0 16,-71-18-16,18 0 16,0 0-16,-53 17 15,18-17-15,17 0 16,0 0 0,1 0-16,-1 0 0,18 0 15,-36 0-15,54-17 16,-36 17-16,1-18 15,-19 18-15,36 0 16,-35 0-16,-1 0 16,19-18-16,34 18 15,-35-35 1,1 35-16,-19 0 16,1 0-1,35 0-15,-35 0 16,-1 0-1,1 0 1,-1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5T06:54:44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3316 7885 0,'71'0'188,"105"0"-173,-88 0-15,0 17 16,18-17-16,-18 0 0,-17 18 16,-18-18-16,0 0 15,17 17 1,-34-17-16,52 18 15,-70-18-15,87 18 32,-16-1-17,-54-17-15,-18 0 0,36 18 16,18-18-16,-1 18 16,19-18-16,-36 35 15,17-17-15,18-1 16,-70-17-16,35 18 0,0-18 15,-18 0-15,18 0 16,18 0-16,-1 0 0,-17 0 16,71 0-1,-1 35-15,0-35 0,19 18 16,-54-18-16,71 17 16,-107 1-16,54-18 15,-35 0-15,17 0 16,-53 0-16,53 0 0,-17 0 15,17 0-15,-35 0 16,0 0-16,0 0 16,0 18-16,0-18 15,-18 0 1,36 0-16,-18 0 0,17 0 16,-70-18-16,88 0 15,-35 18 1,-17-17-1,-1 17-15,0-18 16,36 1-16,-36-1 0,18 0 16,35-17-16,-35 35 15,0 0-15,-36 0 16,36 0-16,-35 0 16,0 0 15,-18-18-16,106 18 1,-54 0-16,37 0 16,-36 0-16,17 0 15,-52 0-15,35 0 0,-36 0 16,1 0 31,0 0-16,-1 0 0,1 0 1</inkml:trace>
  <inkml:trace contextRef="#ctx0" brushRef="#br0" timeOffset="4508.742">2910 9119 0,'0'36'250,"0"-1"-235,-17 53-15,-1-35 16,0 53 0,18-89-1,-17 19-15,17-19 16,0 1 15,0 0-15,0 17-1,0 53 1,0-70-16,0 52 16,0-17-16,0-18 15,0 54-15,0-72 0,0 72 16,0-54-16,0 18 15,0-18-15,0-17 16,0-1-16,0 19 0,17-1 16,-17 0-1,0-17-15,18 35 16,-18-18-16,18-17 16,-18 17-16,0-18 15,17 89-15,1-70 16,-18-1-1,18 18-15,-18 17 0,17-34 16,-17 34 0,0-35-1,0-17 1,0 0 31,0 17-32,0 53 1,0-70-16,0-1 16,0 19-16,0-1 15,0-17-15,0-1 16,0 19-16,0-1 16,0-17-16,0-1 15,0 1 1,0-1 46,0 1-30,0 0-1,0 17 0,-17-35 16,17 18-31</inkml:trace>
  <inkml:trace contextRef="#ctx0" brushRef="#br0" timeOffset="46078.6465">3034 11730 0,'88'0'204,"36"17"-204,-19 1 15,19 0-15,-36-1 16,0-17-16,-17 18 0,-1 0 15,-52-18-15,0 0 63,-1 0-32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5T06:58:39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20814 2187 0,'0'106'203,"-18"-18"-188,18 18 1,0 35-16,0 0 0,0-70 16,0-1-16,0 19 15,0-72-15,-17 36 16,17 0-16,0-18 16,0-17-16,0 0 15,0-1 16,0 1-15,0 0 31,17-18 219,1 0-266,17 0 0,0 17 15,-17-17 1,0 0-16,-1 0 15,36 0-15,-35 0 16,0 0-16,17 0 16,0 0-1,-17 0-15,17 18 16,0-18-16,-17 0 16,35 0-1,-18 0-15,0 0 0,1 17 16,52-17-16,-53 18 15,0-18 1,54 53-16,-36-53 0,-18 18 16,18-1-16,-18-17 15,18 18-15,-35 0 0,-1-1 16,36 1-16,-35-18 16,-1 0-16,1 0 15,17 35-15,18-35 16,-17 18-16,34-18 15,-17 0-15,0 17 0,0-17 16,-36 0-16,72 18 16,-19 0-16,1-18 15,-18 0-15,0 0 16,0 17-16,-1-17 0,-16 18 16,-1-18-16,18 0 15,17 18-15,-52-18 16,53 35-16,-1-17 15,36-1-15,-35 1 16,52 17-16,-70-17 16,0-18-16,70 17 0,-70-17 15,35 0-15,-17 0 16,0 0-16,-1 18 16,-35-18-16,54 0 15,-19 0-15,1 0 0,-18 0 16,17 0-16,18 0 15,-17 0-15,35 0 16,53 0-16,-107 18 16,72-18-16,-54 0 15,36 0-15,35 35 0,-70-53 16,-18 18-16,70 0 16,-70 0-16,-17 0 15,52 0-15,-35 0 16,0 0-16,35 0 15,18 0-15,-53 0 16,17 0-16,1 0 0,-1 18 16,1 0-1,52-1-15,1 1 0,-36-1 16,-18 1-16,89 0 16,-106-1-16,18 1 0,-1 17 15,-17-17-15,35 0 16,53 34-16,-123-52 15,70 18-15,-35 0 16,141 17-16,-158 0 16,-1-35-16,35 18 15,-52-18-15,35 0 0,0 0 16,194 18 0,-230-18-1,19 0-15,-19 0 16,19 0-16,17 0 0,-18 0 15,18 0 1,-18-18-16,0 18 16,-17 0-16,17-35 15,0-1-15,-35 19 16,53-36-16,-53-35 0,0 35 16,36 0-1,-19-18-15,36 18 0,-35 36 16,17-54-16,0 36 15,-17-18-15,17-18 16,-35 54-16,53-1 0,-35-70 16,35 35-16,-36 53 15,19-53-15,17 0 16,0 36-16,-18-54 16,0 71-16,0-35 15,18 17-15,-35 18 16,0 0-16,17 0 15,-18 0-15,19 0 16,-19-18-16,1 18 16,17 0-16,1-17 15,-19 17-15,19 0 0,-19 0 16,1 0-16,-1 0 16,1 0-16,17 0 15,-17 0-15,0 0 16,17-18-1,-70 18 1,17-17-16,-17 17 0,-18-18 16,35 0-16,-35 18 15,36-17-15,-36-1 16,35 18-16,-17 0 16,-1 0-16,19-18 0,-71 18 15,-1 0-15,-122-35 16,52 53-16,-53-18 15,-17-18-15,53 18 16,52 0-16,54 0 16,34 0-16,-34 0 0,35 0 15,-1 0-15,-34 0 16,-36 0-16,-53 0 16,36-18-16,-54-17 15,-34-18-15,87 36 16,-35-19-16,106 36 0,1-17 15,-1 17-15,0-18 16,0 18-16,35 0 16,-35 0-16,0 0 15,0-18-15,-17 18 16,17 0-16,-88 0 0,53-17 16,-89 17-16,-17-53 15,53 35-15,18 1 16,-36 17-16,88 0 15,18-18-15,-52 18 0,87 0 16,-35-18-16,-18 1 16,36-1-16,-106 0 15,88 1-15,-88-19 16,-18-16-16,36 34 16,-54 0-16,89 18 0,18-17 15,-89-19 1,88 36-16,1-17 15,-18 17-15,17 0 16,36 0-16,-106 0 16,88 0-16,0 0 15,-124-36-15,125 36 16,-19 0-16,0 0 16,19 0-16,-54-17 15,17 17-15,19 0 16,-18-18-16,0 18 0,-1 0 15,1 0-15,-35 0 16,17 0-16,-71 0 16,36-35-16,18 35 15,35-18-15,-18 18 16,53-17-16,0 17 0,35 0 16,1 0-16,-19 0 15,19 0 16</inkml:trace>
  <inkml:trace contextRef="#ctx0" brushRef="#br0" timeOffset="1390.9343">22348 2399 0,'0'35'219,"0"18"-203,-17-18-16,17 1 15,-18-1-15,1 0 16,-1 36-1,0-36-15,1 0 16,-19 53 0,-34 1 15,70-72-31,-35 54 16,35-53-16,-18 17 0,-17 0 15,17 53 1,18-70 15</inkml:trace>
  <inkml:trace contextRef="#ctx0" brushRef="#br0" timeOffset="3766.5753">21255 2716 0,'35'0'266,"-35"-17"-266,35 17 15,-17 0-15,17-18 0,-17 0 16,0 18-16,-1 0 16,19 0-1,-36-17-15,17 17 16,18-18-1,-17-17 1,0 35 31,-18-18-16,17 18-15,-17-17-1,18 17 17,0-18-17,-18 0 17,0 1-32,35 17 15,-35-18 1,18 18-16,-18-35 47,0 52 0,0 1-16,0 0 0,0-1-15,0 1-1,0 0 17,0-1-17,-36-17-15,36 36 16,0-19-16,-17 1 31,17 17-15,-18-17-1,18-1-15,0 1 32,0 0-17,0-1 1,0 1 46,0 0-46,-18-18 15,18 35-15,0-18-1,-17-17 1,17 18 0,0 0-16,0-1 15,-18 19 1,18-1 0,-18-17-16,1 35 15,-1 70-15,1-88 0,-1 36 16</inkml:trace>
  <inkml:trace contextRef="#ctx0" brushRef="#br0" timeOffset="6573.6063">22754 2805 0,'35'-18'218,"-17"18"-202,35 0-16,18 0 16,-54 0-16,1 0 15,-1 0 1,1 0 0,0 18-1,-1-18 1,1 17-16,0-17 0,-1 35 15,1 1-15,0-1 16,-1-35-16,1 53 16,-18-35-1,0-1-15,0 1 0,0 35 32,0-36-17,0 1 16,0 0-31,0-1 47,-18 19-47,-17-19 16,0 1-16,-18 0 16,17-1-16,19-17 15,-1 18-15,1-18 16,-19 0-16,19 0 15,-1 0 17,0 0-17,1 0 17,17-18 93,-18 18 15,18-17-124,-18 17-16,1-36 31,-1 36-31,1 0 16,17-17-16,-36 17 0,36-18 15,-17 18-15,17-18 32,-36 18-17,19 0 1,-1 0-16,0-17 15,18-1 32,-17 18-47,-1 0 32,36 0 61,-1 0-30,1 0-48,0 0 1,17 0 15,-35 18-31,35-1 16,-17-17 0,0 18-1,-1-18-15,18 18 16,-17-1-1,0-17 1,-18 18 0,17 0-16,1-18 15,-18 17 1,18-17-16,17 0 16,-17 18 15,-18-1-16,17-17 17,1 18-1,-18 0 0,17-18 16,-17 17-31</inkml:trace>
  <inkml:trace contextRef="#ctx0" brushRef="#br0" timeOffset="9467.6907">22631 2752 0,'88'0'187,"0"0"-187,-17 0 16,-18 0-16,-1 17 16,1-17-16,-17 18 15,-19-18 1,19 18-16,-19-18 15,1 17-15,-18 1 47,17-1-31,-17 19 0,18-36-1,-18 17-15,0 1 47,0 0-47,0-1 16,-18 1-1,1 17-15,17 1 16,-35-1-16,-1-18 16,1 19-16,0 17 15,17-36-15,-17 19 16,0-19-16,-1 1 15,1 17-15,0 0 16,-18-17-16,35 0 16,-17 17-16,0-17 15,35-1 1,-18-17 0,0 0-16,1 18 15,17 17-15,-18-35 16,0 0-16,1 0 0,-1 18 15,-17-1-15,0 1 16,-1 0 0,19-1-16,-1-17 15,-17 0 1,17 0 0,0 0 15,1 0 0,17-17 32,0-1-32,17 18 0,-17-18-15,0 1 15,18-1-15,17 0-1,-17 1 1,-18-1-1,18 18-15,-1-17 16,1 17-16,0-18 16,-1 18-16,1 0 15,-1-18-15,1 1 16,17-19-16,-17 36 0,0 0 16,-1 0-1,1 0 1,0 0 31,-18-17-47,17 17 31,-17-18 31,18 18 17,0 0-17,17 0-31,-18 0 1,1 0-17,0 18 1,-1-18-1,1 0-15,35 0 16,-35 35 0,17-17-16,-18-18 15,-17 17 1,18-17 0,17 0-1,-17 0-15,0 18 16,-1 0-16,1-18 15,0 0-15,-18 17 16,35-17-16,-18 18 16,-17-1-1,18 1 1,0-18-16,-1 0 16,-17 18-16,18-18 31,-18 17-31,18-17 31,-1 0 0</inkml:trace>
  <inkml:trace contextRef="#ctx0" brushRef="#br0" timeOffset="11089.7333">24289 2452 0,'-18'53'235,"-17"17"-235,17 1 15,1-54-15,-1 54 0,0 0 16,1-1 0,17 1-16,-18-18 15,18-36 1,0 1 15,0 0-31,-18 17 31,18-18-31,0 1 32,0 0-1,0-1-15,-17 54-1,-1-1-15,0-17 16,1 71-16,-1-89 15,18 0-15,-17 1 16,17-19-16,0 1 16,0 0-16,-36-18 15,36 17 1,-17 1 15,17 0 32</inkml:trace>
  <inkml:trace contextRef="#ctx0" brushRef="#br0" timeOffset="13217.8172">24747 2805 0,'-17'35'235,"17"-18"-235,-18 19 15,18 17-15,-35 17 16,17-70-16,18 18 16,0 0-1,-17-18-15,17 17 16,0 1 15,17-18 79,1 0-110,35 0 15,17 17-15,18-17 16,-17 0-16,17 0 15,-17 18-15,-18-18 16,0 0-16,17 0 16,-35 18-16,1-18 0,17 0 15,-36 0 1,1 0-16,0 0 16,-1 0 15,1 0 0,-18-18 125,0 0-109,0-17-31,0 18-1,0-1 1,0 0-16,0 1 16,0-36-16,0 35 15,0 0-15,-18 1 16,18-1 15,0 0 0,0 1 16</inkml:trace>
  <inkml:trace contextRef="#ctx0" brushRef="#br0" timeOffset="13896.9878">25488 2840 0,'-17'35'234,"17"0"-234,-18 36 16,18-53-1,0 17-15,0 0 0,0 0 16,0 1-16,-18 34 16,18-52-16,-17 52 15,17 1-15,0-18 0,-18 35 16,0 0-16,18-35 16,0-17-16,0-19 15,0 18-15,0-17 31,0 17 1,0-17 46</inkml:trace>
  <inkml:trace contextRef="#ctx0" brushRef="#br0" timeOffset="15933.2661">26405 2699 0,'0'17'203,"-17"19"-203,17 17 16,-18 35-1,18-53-15,-18-35 16,18 53-1,-17 18 1,17-54-16,-35 36 0,17 0 16,18-35-1,0-1 1,0 1-16,-35 0 16,17 52 15,18-52-31,-18-1 0,18 1 15,0 17 1,-17-35-16,17 36 16,0-19 15,-18-17 0,18 53-15,-18-35-1,18-1 17,0 1-17,0 0 48,-17 17-48,-36 36 1,0 70-16,35-71 16</inkml:trace>
  <inkml:trace contextRef="#ctx0" brushRef="#br0" timeOffset="18433.4235">26952 3052 0,'0'17'219,"0"36"-219,0-35 15,0 35 16,0-36-15,0 1 0,0 0-16,0-1 62,18-17 110,-1 0-125,1 0-31,0 0-16,-1 0 31,1 0-16,0 0 1,-1 0 0,-17 18-1,18-18-15,-18 17 32,18-17-32,-1 18 31,1 0 0,-18-1-15,0 1-1,0 0 1,0 17 0,0 0 15,0 0-16,-18-17 1,1 35-16,-19 18 16,-52-1-16,70-35 15,1 18-15,-1-35 16,1-18 0,-1 18-16,18-1 15,-35-17-15,-1 18 16,36 0-16,-35-18 15,0 0 1,17 0 15,1 0 1,-1 0-1,0 0 0,18-18 16,0 0-31,0 1-1,0-1 32,0 0-31,0 1 15,0-1 0,0 0 0</inkml:trace>
  <inkml:trace contextRef="#ctx0" brushRef="#br0" timeOffset="20319.11">26917 2946 0,'18'0'219,"17"0"-203,0 0-16,0 0 15,1 0-15,-19 0 32,1 0-17,17 0 16,18 0-31,-35 0 47,-1 0-15,1 0-17,0 0-15,-1 0 16,1 0-1,0 0-15,-1 0 47,1 0 16,0 17-32</inkml:trace>
  <inkml:trace contextRef="#ctx0" brushRef="#br0" timeOffset="21824.8725">27640 2946 0,'-35'53'234,"17"0"-218,1 35 0,-72 141-1,72-123 1,-19 17 0,19-87-16,-1-1 0,18 0 15,0-17 1,-17-1-16,17 1 15,0 0-15,-18-1 16,0 1 15,18 0-15,0-1 0,-17-17-16,17 18 15,-18 35 1,18-36-1,0 1 48,0 0-32,-18 17 47</inkml:trace>
  <inkml:trace contextRef="#ctx0" brushRef="#br0" timeOffset="25409.5609">22207 4163 0,'36'0'235,"-1"0"-235,0 0 15,-35 17-15,71-17 16,-54 0-16,19 18 16,34 0-16,-52-1 15,35 1-15,-18 0 16,18 17-16,-35-17 15,35-1-15,-36 1 16,-17-1-16,18-17 16,17 18-16,-17-18 31,-1 0-31,-17 18 16,0-1-1,0 1 16,0 0-15,0-1 0,0 1 15,-17 17-15,-36-17-1,0 17-15,-18 18 0,1-18 16,34-35-16,1 18 15,0-18-15,0 18 16,17-18-16,-17 17 0,17-17 16,0 0-16,-34 18 15,34-18 1,0 0-16,1 0 16,-1 0-1,0 0 1,1 0 15,-1 0 0,36 0 47,-1 0-15,1 0-32,-18 17-15,0 1 15,18-18-31,-1 18 31,-17-1-15,18-17 15,17 0 0,-35 18-31,0 0 32,18-18-1,-1 17 0,1 19-15,0-1-1,-1 0-15,1-17 0,17-1 16,-17 19-16,0-1 16,-1-17-16,1 17 15,-1 0 1,1-35-16,-18 35 16,35-17-16,-35 0 15,18-1 16,0 1-15,-1 35 15,-17-35-31,18-18 0,-18 17 32,0 1-1,0-1-31,0 1 15,0 0 1,0-1 0,-18 1-1,-17 0-15,35-1 16,-53-17-16,18 18 16,-36 17-1,1-17-15,17-18 0,-18 35 16,18-35-1,36 0-15,-19 18 16,-16-18-16,34 0 0,0 0 16,1 0-16,-36 0 15,35 0-15,0 0 16,1 0 0,-1 0-1,0 0 48,18-35-48,-17 35-15,-1-18 16,1 18 15,-1 0 0,18-18-15,-18 18-16,18-17 31,0-1 32,0-35-48</inkml:trace>
  <inkml:trace contextRef="#ctx0" brushRef="#br0" timeOffset="28327.4525">23424 4568 0,'0'-17'235,"18"17"-220,17-18-15,-35 1 16,18 17-16,53-36 0,-19-17 15,1 0 17,0 18-32,-17 18 0,-36-1 15,17 18-15,-17-18 16,18 18-16,-1-17 31,-17-1-31,36 18 16,-36-18 15,35 1-31,-17 17 16,-18-18-1,17 0 17,1 18 14,-18-17-30,18 17-16,-18-36 16,17 36-16,1-17 15,-18-1-15,18 1 16,-18-1 31,17 18-32,-17-18 17,0-17 30,0 17-31</inkml:trace>
  <inkml:trace contextRef="#ctx0" brushRef="#br0" timeOffset="30060.4933">23689 3986 0,'0'-17'203,"18"-19"-203,17 19 15,0-1-15,0 1 16,1-1-16,-19 18 16,1-18-16,0 18 15,-1-17-15,72-1 31,-72 18-15,1-18-16,-18 1 16,17 17-1,19 0-15,-19 0 16,1 0 0,0 0 30,-18 17 95,0 19-125,0 17-16,0-36 15,-18 1-15,18-1 16,-18 19-16,18 34 16,0-52-16,-17 0 15,17 34-15,0-34 16,0 17-16,-18-17 15,18 0-15,0-1 16,0 36 0,0-35-1,0 0-15,0-1 16,0 1 0,0-1-1</inkml:trace>
  <inkml:trace contextRef="#ctx0" brushRef="#br0" timeOffset="33558.7184">24977 2205 0,'35'-53'203,"0"0"-172,-17 35-31,35-17 16,-36 17-16,19-17 16,17 18-16,17-19 15,-17 1-15,-18 17 16,106-35-1,18 18 1,-106 18-16,-35 17 0,52-36 16,-52 19-16,17 17 15,36-18-15,-54 18 16,54-18 15,-53 1-31,17 17 0,0 0 16,18 0-1,-18 0-15,18 0 0,0 0 16,-35 0-16,52 17 16,-34-17-16,-19 0 15,1 0-15,17 18 16,-17-18-16,0 0 16,-18 18-16,17-18 15,-17 35 48,18-35-63,-1 18 15,1 17-15,17 0 16,-35-17-16,36 52 16,-19-34-16,-17-19 15,18 54-15,0-1 16,-18-52-1,0 0-15,0-1 16,0 18-16,0-17 16,0 35-16,0 0 15,0 0-15,0-35 16,0 34-16,-18-16 0,18-19 16,0 19-16,0-19 15,0 1 32,0 0-16,-18-36 188,-35-17-188,53 17-31,-17 18 16,17-18-16,-36 18 16,36-17-1,0-1 16,-17 18-15,-1 0 0,18-18 31,0 1-32,0-1 32,0 1 0,0-1-16,0 36 422,0-1-437,18 1 0,17 35-16,-35-36 15,18-17 1,-1 36-16,1-36 15,0 35-15,17-17 32,-17-1-32,-18 1 15,17-18 1,1 17 0,-1 1 15,-17 0-16,18-18 64,0-53 14,-1 0-77,-17 18-16,18-18 16,-18 0-1,0 35-15,0 1 31,18 17-15,-18-18 31,17 18-31,-17-18-1,18 1-15,-18-1 16,0-17-1,18 35 17,-18-18 15,0 0-32,17 18 48</inkml:trace>
  <inkml:trace contextRef="#ctx0" brushRef="#br0" timeOffset="35260.4664">27023 2646 0,'35'-71'204,"0"-52"-204,-17 88 15,17-18-15,-17 35 16,35-35-1,106-18-15,-54 19 16,-87 16 0,53 19-16,-19-1 0,-16 0 15,17 1-15,-36 17 16,1 0-16,17-18 16,-17 18-16,35-18 15,-36 18-15,19-17 0,-19-1 16,1 18-16,17-17 15,-17 17 1,0 0-16,-18-18 16,35 18-16,0 0 15,0 0-15,36 0 0,-18 0 16,35 18-16,-35-18 16,-35 0-16,17 35 15,18-35-15,-18 17 16,0-17-16,1 18 15,-1 0-15,0-1 0,0 1 16,-17 0-16,-18-1 16,18-17-16,-18 18 15,35 0-15,-35-1 16,18 1-16,17 52 16,-35-34-16,18-1 15,-18-17-15,0-1 16,17 1-16,-17 35 15,0-36 1,0 1 15,0 0 32,0-1-48,-17 1 1,-1 17 0,0 1-16,18 16 15,-17-52 1,17 18-16,-36 0 31,36-1 0</inkml:trace>
  <inkml:trace contextRef="#ctx0" brushRef="#br0" timeOffset="36811.3601">28646 2505 0,'0'53'204,"0"-18"-189,0-17-15,0 34 16,17 1-1,-17-35 1,0 0 0,18-18 109,17-18-94,18-17-15,0-18-16,17 0 15,19 0-15,-19 0 0,-17 0 16,18 18-16,35-18 15,-36 35-15,1-17 16,-54 35-16,1-18 31,0 18 16,-1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5T07:08:52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19650 2081 0,'53'0'219,"-36"0"-219,54 0 16,-36 0-16,-17 0 15,70 0 1,-35 18 0,-36-18-16,1 0 0,35 18 15,-18-18-15,1 0 16,-1 17-16,0-17 15,0 0-15,-17 0 0,0 0 16,-1 0 0,1 0 15,0 0 0,-1 0 0,142 0 1,-124 0-17,18 0-15,-18-17 0,71-1 16,-70 0-16,34 1 16,-17-1-16,0 0 15,0 18-15,0-17 16,0-1-16,0 18 0,-18-17 15,18 17-15,0-18 16,-18 18-16,0 0 16,1 0-16,-1 0 15,18 0-15,-18 0 16,0 18-16,54-18 0,-37 0 16,37 0-16,-19 17 15,54-17-15,-54 18 16,54 35-16,-36-53 15,35 17-15,-52 1 0,-18-18 16,17 18-16,1-1 16,88 1-16,-36 0 15,18-18-15,18 17 16,0 36-16,17-35 16,-88 17-16,106 0 0,-141-35 15,71 18-15,-71-18 16,211 0 15,-193 0-31,-18 0 0,17 0 16,19 0-16,16 0 0,-69 0 15,87 0 1,-88 0-16,124 0 16,-106 0-16,0 0 15,18 0-15,-1 0 16,-35 0-16,54 0 0,69 0 15,-52 0-15,35-18 16,-17 18-16,-36 0 16,35 0-16,-52 0 15,17 18-15,-35-18 16,0 0-16,18 0 0,-1 0 16,-35 18-16,36-18 15,-1 0-15,-52 0 16,53 0-16,-1 0 15,18 0-15,-17 17 16,52 1-16,-70-18 0,36 35 16,-19-35-16,-17 35 15,18-17-15,-36-18 16,18 0-16,0 0 16,-18 0-16,18 0 15,17 0-15,19 0 0,-72 0 16,89-53-16,-71 53 15,159 18 1,-105-18-16,-19 0 16,1 0-16,17-18 15,-70 18-15,105 0 0,-105 0 16,52 0-16,1 0 16,-36-17-16,18 17 15,18-18-15,-54 0 16,1 18-16,35-17 15,0-1-15,-18-35 0,0 35 16,0 18-16,18-17 16,-35-1-16,0 0 15,17 1-15,0-1 16,18 1 15,-35 17-31,17 0 0,-17 0 16,35 0-1,-53-18-15,17 18 16,36 0-16,-35 0 16,-1 0-16</inkml:trace>
  <inkml:trace contextRef="#ctx0" brushRef="#br0" timeOffset="1898.916">19509 1499 0,'17'88'218,"-17"1"-202,18 17-16,-18-89 16,0 89-16,0-53 15,0-18-15,0 53 16,0-70-16,0 35 16,0 0-16,18 0 0,-18-36 15,0 36-15,0 18 16,0-36-16,0 0 15,0 18-15,0-35 16,0 17-16,0 18 16,0 0-16,0-18 15,0-17-15,0 17 16,0 1-16,0-1 16,0-18 15</inkml:trace>
  <inkml:trace contextRef="#ctx0" brushRef="#br0" timeOffset="4201.4328">29880 1535 0</inkml:trace>
  <inkml:trace contextRef="#ctx0" brushRef="#br0" timeOffset="4942.4471">29880 1535 0,'0'17'204,"0"54"-204,0-54 15,0 54-15,0-36 0,0 1 16,0 16-16,0-34 15,18 35-15,-18-35 16,0 35-16,0-18 16,0 0-16,0 18 15,0 0-15,0 0 0,0-36 16,0 19-16,0 87 31,0-87-31,0 16 0,0-34 16,0 17-16,0 1 15,0-1-15,0 0 16,-18-17-16,18 35 16,0-36-1,-17 36-15,17 0 16,0-35-16,-18 35 16,18-18-16,-18 53 0,18-52 15,0 16 1,0-34-16,0 0 15,0-1 1,0 1 0,0 0 46,0 17-31</inkml:trace>
  <inkml:trace contextRef="#ctx0" brushRef="#br0" timeOffset="16484.4872">19579 2205 0,'35'-18'234,"36"1"-218,-18 17-16,-18 0 15,71 0 1,-53 0-16,-18 0 15,18 0-15,-18 0 0,18 0 16,53 0 0,-53 0-16,-18 0 15,-17 0-15,0 0 16,-1 0 15,1 0-15,35 0 31,0-18-47,0 18 15,17-35-15,-17 35 16,0 0-16,18-18 0,-1 18 16,1-18-16,-36 18 15,18 0 1,-35 0-1,-1 0-15,18 0 16,-17 0 0,35 0-16,-35 0 15,-1 0-15,1 0 16,17 0-16,0 0 16,1 0-16,-1 0 15,0 0 1,18 0-1,-17 0-15,16 0 16,19 18-16,-36-18 16,36 0-16,-18 0 15,17 0-15,-52 0 0,70 0 16,-53 0-16,18 18 16,0-18-1,0 17-15,-35-17 16,35 0-16,0 0 0,-18 0 15,0 0-15,53 0 16,-35 0-16,-17 0 16,52 0-16,-18 0 15,36 18-15,18 0 16,-19-18-16,-52 0 16,36 17-16,105 1 15,-124-1-15,1-17 16,-18 18-16,0-18 15,-36 0 1,1 0-16,-1 0 31,36 0-15,0 0 0,18-18-16,-18 18 15,-36 0-15,107 0 0,-106 0 16,34-17-16,1 17 15,-17-18-15,17 18 16,-1 0-16,-16 0 16,-1 0-16,0 0 15,53 0-15,-52 18 0,17-18 16,35 0-16,-18 17 16,1-17-16,-18 18 15,0-18-15,88 18 16,-53-1-1,-35-17-15,-35 18 0,17-18 16,18 0-16,-35 18 16,34-18-16,-16 17 15,17-17 1,17 18-16,18-18 16,-17 0-16,-18 0 0,17 35 15,1-17-15,-53-18 16,35 0-16,-1 0 15,-34 0-15,88 18 16,-88-18-16,34 0 16,19 0-16,-53 0 0,35 0 15,-18 0-15,35 0 16,-52 0-16,70 0 16,18 0-16,35 0 15,-53 0-15,-17 0 16,17 0-16,0 0 0,36 35 15,-18-18-15,-18-17 16,-35 0-16,53 18 16,-18-18-16,53 18 15,123-1-15,-246-17 16,17 0-16,89 0 0,-71 0 16,88 0-1,-123 0-15,-1 0 16,18 0-16,-17 0 15,17 0-15,-17 0 0,17 0 16,1 0-16</inkml:trace>
  <inkml:trace contextRef="#ctx0" brushRef="#br0" timeOffset="19761.6134">24747 1676 0,'18'35'235,"-18"-17"-235,18 17 15,-18 35 1,0-52-16,0 17 15,0 18-15,0-17 16,0-1 0,0 0-1,17 18 1,-17-18-16,0 1 16,0-19-1,0 36-15,0-35 16,0-1-1,0 1 17,0 0-1,0 17-15,0 0-16,0 1 15,0-1-15,0-18 16,0 19-16,0 17 15,0 0-15,0-18 16,0 53-16,0-53 16,0-17-16,0 17 15,0-17 17,0-1-17,0 1 32</inkml:trace>
  <inkml:trace contextRef="#ctx0" brushRef="#br0" timeOffset="21975.0615">24624 3422 0,'0'53'266,"0"70"-250,0-70-16,-18 18 15,-17 88-15,35-124 16,-18 53-16,1-70 15,17-1-15,0 1 32,-18 0-1,18-71 78,18-53-93,-1 35-16,-17 1 16,36-1-16,-19 1 15,1 17-15,17 0 0,-35 0 16,18 18-16,-18-1 15,0 19 1,17 17 0,-17-18 15,18-17 0</inkml:trace>
  <inkml:trace contextRef="#ctx0" brushRef="#br0" timeOffset="23752.7475">24906 3316 0,'-53'35'219,"0"-17"-204,-17 105 1,34-87-16,-16-1 15,52-17-15,-18-18 16,-17 17-16,35 1 16,-18 0-1,18-1 1,0 1 31,0 0 203,35-18-250,36 0 15,-71 17 1,17-17 0,1 0-1,-18 18 1,18-18 0,-1 0 46,-17 17-46,36-17-1,-19 0-15,1 0 16,0 18-16,-1-18 16,1 0-16,-1 18 0,1-18 15,0 0 1,-18 17-16,17-17 31,-17 18-15,18-18-16,-18 18 31,18-18-31,-1 0 78,-17 17-78</inkml:trace>
  <inkml:trace contextRef="#ctx0" brushRef="#br0" timeOffset="26265.37">24994 4039 0,'0'-17'250,"18"17"-219,-18-18 16,18-17-47,-1-53 31,1 52-15,-1 19-16,-17-36 16,0-18-16,0 54 0,0-36 15,0-18-15,0 36 31,0 17 16,0 0 0,0 36 47,0 0-78,0 105-16,-17-52 15,-1 52-15,1-70 16,-1 88-16,18-123 15,-18 17-15,18-17 16,0-1-16,0 1 16,0 0-16,0-1 15,0 1 1,0 35-16,0-18 16,0-17-1,0 0 1,0-1 15,0 1 32,0-1-17,-17-17-46,-19 36 32,19-19-17,17 1 17,-18-18-32,0 0 93,1 0-46,-1 0-31,1 0 31,-36 0-47,-18 35 15,53-35-15,1 0 16,-18 0-16,-36 0 16,36 0-16,17 0 15,0 0 1,36 18 124,88 0-124,-36-1-16,19-17 0,-19 18 16,1-18-16,-18 35 15,-18-17-15,35 17 16,-34-17-16,87 17 16,-70-17-16,-18 34 15,1-52-15,34 18 0,-52 0 16,-18-1-1,18-17-15,-1 0 16,-17 18 0,18-18 93</inkml:trace>
  <inkml:trace contextRef="#ctx0" brushRef="#br0" timeOffset="28964.7023">24642 2999 0,'0'17'218,"0"36"-202,-18-18 0,18 18-16,0-35 15,-18 0 1,1 52-1,17-52 1,0 17-16,-18-17 0,18-1 16,0 19-16,0-19 31,-18-17-31,18 36 31,0-19 16,0 1-31,0-1 31</inkml:trace>
  <inkml:trace contextRef="#ctx0" brushRef="#br0" timeOffset="32014.2267">19579 1905 0,'71'-35'187,"70"-53"-187,-88-1 16,17 36-16,1 18 16,-18 17-16,123-87 31,-123 87-31,18 0 0,-18 1 16,-1-1-16,37 18 0,-54 0 15,88-18-15,-34 18 16,-1 0-16,0 0 15,18-35-15,-36 35 16,-17 0-16,35 0 16,-35-17-16,36 17 0,-54 0 15,53 0-15,-70 0 16,-1 0-16,36 0 16,18 0-1,52 35 1,-70-18-16,18 1 15,-1-18-15,-17 18 16,0-18-16,35 0 16,-88 17-1,53-17-15,-35 18 16,70-18-16,-17 18 0,17-18 16,18 53-16,0-36 15,-18 36-15,18-18 16,-1 1-16,-69-19 15,34 19-15,-52-19 16,17 1-16,0-18 0,1 0 16,-19 0-1,19 18 1,52-1-16,-71-17 16,19 18-16,-1-1 15,36 1-15,-71 0 0,52-18 16,-34 0 31,0 0-16,-1 17-31,36 1 16,-17-18-1,-36 18-15,17-18 16,1 0 15,88 17 0,-71-17-15,-17 0-16,70 18 0,-71-18 16,19 0-16,17 0 15,-18 35-15,-17-35 16,-1 0-1,1 0 1,-18 18 15,88-1-15,-53-17-16,1 18 16,-19-18-16,36 0 15,-35 0 1,-1 0-16,1 0 15,-18 18 17,18-18-1,-1 0-15,-17 17-16,18-17 15,17 18 1,-17-18-1,-18 18 32</inkml:trace>
  <inkml:trace contextRef="#ctx0" brushRef="#br0" timeOffset="34432.8672">21325 370 0,'0'53'234,"-17"71"-234,17-18 0,-18-18 16,18 0-16,0-35 16,0 0-16,0-18 15,0-17-15,0-1 16,0 19-16,0-1 0,0-17 31,0-1-31,0 1 31,0 0-31,0-1 16</inkml:trace>
  <inkml:trace contextRef="#ctx0" brushRef="#br0" timeOffset="36076.3452">21978 547 0,'-53'0'204,"-70"17"-204,70 1 15,-18-18-15,71 18 16,-70-18-16,34 17 15,19-17-15,-1 0 0,-17 0 16,0 0-16,-1 18 31,19-18 1,-1 0 14,36 18 79,-1 17-125,36 0 16,18 0-16,-36-17 16,36 70-16,-1-52 15,-35-19-15,1 1 0,17 35 16,-36 0-16,1-36 16,17 1-16,-17 17 15,-1-17 1,1-18-1,-18 18-15,18-18 0,-18 35 16,17-35 0,1 0-1,-18 17 1,18-17 15</inkml:trace>
  <inkml:trace contextRef="#ctx0" brushRef="#br0" timeOffset="37785.4422">23125 423 0,'0'18'234,"-36"-18"-218,1 18-16,17-18 0,-17 17 16,0 1-16,-18 0 15,0-1 1,18 18 0,-1-35-16,1 18 15,0-18 1,-18 0-16,53 18 0,-18-18 15,1 0 1,-1 0 0,18 17-1,-123 19-15,105-19 0,0-17 16,-17 18-16,35 17 47,-35-35-32,105 35 235,-17 1-250,18 17 0,-54-18 16,19 0-16,-1-17 16,0-1-16,1 1 15,-19 0-15,1-1 16,-1-17 0,-17 18-1,0 0 16,18-18-31,-18 17 32,18-17-1</inkml:trace>
  <inkml:trace contextRef="#ctx0" brushRef="#br0" timeOffset="40408.3554">24941 2028 0,'106'-35'219,"18"18"-219,-71 17 0,88-36 15,-88 36 1,17-17-16,-17 17 0,0-18 16,18-35-16,-1 35 0,36-34 15,106 16 1,-159 1-16,88-18 15,-71 18-15,89-1 16,-36 1-16,36 18 16,-124-1-16,89 0 0,-54 18 15,19-35-15,-19 35 16,18-18-16,-52 18 16,17 0-16,17 0 15,1 0-15,-71 18 0,53-18 16,-18 18-16,18-1 15,0 1-15,0-18 16,17 35-16,1-35 16,-36 18-16,36-1 15,-54 1-15,54 17 16,-18-17-16,0 0 0,17-18 16,-35 35-16,18-17 15,0-18-15,0 35 16,-17 0-16,34-17 15,-17-18-15,18 17 16,17 1-16,-53 0 0,18-1 16,0-17-16,-18 0 15,0 18-15,-17-18 16,53 18-16,-36-18 16,35 0-16,-17 0 0,0 17 15,0 1 1,53-18-16,-53 18 0,17-1 15,-34 1-15,-1-18 16,18 17-16,18 1 16,-54 0-16,36-18 0,-35 35 15,17-35-15,0 0 16,1 0-16,-36 18 16,17-1-1,1-17 1,-1 18-1,1-18 17,-18 18-17</inkml:trace>
  <inkml:trace contextRef="#ctx0" brushRef="#br0" timeOffset="41712.0657">26494 229 0,'0'88'203,"0"1"-187,0-54-16,0 36 15,0-36-15,0 53 16,0-17-16,0 17 0,0-71 16,0 36-16,-18 18 15,18-54-15,0 1 0,0 17 16,0-17-16,0 0 15,0-1 32,0 1-31,0 0 31</inkml:trace>
  <inkml:trace contextRef="#ctx0" brushRef="#br0" timeOffset="44420.7741">27058 247 0,'-35'18'219,"-124"17"-204,106 0-15,0 0 16,-17-17-16,70 17 16,-36-35-1,36 18 16,-17-18-15,-1 0 15,18 18 1,0-1 77,0 1-47,0 0-30,18 34-1,-1-16-15,19-19-16,17 36 15,35 53-15,35-35 0,-35-18 16,18 35-16,-35-53 15,-36 0-15,36 1 16,-54-36-16,1 0 16,-18 35-16,18-35 0,-1 0 31,-17 18-15,18-1 15,-1-17 16</inkml:trace>
  <inkml:trace contextRef="#ctx0" brushRef="#br0" timeOffset="46361.1937">27552 423 0,'35'0'187,"18"36"-171,53-1-16,-53 0 0,0 18 15,70 18 1,-52-54 0,-36 19-16,-17-36 15,-1 17-15,1 1 16,0-1-16,-1-17 15,-17 18 1,36-18 15,-19 0 32,-158 0 31,35 0-79,71 0-15,-18-18 0,-35 18 16,17 0-16,-17 18 15,0 0-15,-36 17 16,54-17-16,-36-1 0,36 19 16,-1-36-16,53 0 15,1 0 1</inkml:trace>
  <inkml:trace contextRef="#ctx0" brushRef="#br0" timeOffset="68045.8265">7479 14605 0,'53'0'250,"53"0"-250,-36 0 16,-17 0-16,71 0 16,-1 0-16,-52 0 15,17 0-15,18 0 16,-36 0-16,159 0 16,-140 0-16,69 0 15,-69 0-15,-1 0 16,0 0-16,18 0 15,-18 35-15,36-35 16,-36 18-16,-18-18 0,18 18 16,36-18-16,-36 17 15,0-17-15,-17 18 16,123 17 0,-141 0-1,0-17-15,-18 0 0,36 17 16,-19-17-16,-16-1 15,17 1-15,17 35 16,-17-36 0,35 1-1,-70 0 1,0-18-16,17 17 16,0-17-1,18 0 1,0 18-16,-18-18 0,18 0 15,-18 0-15,1 0 16,17 0-16,-36 0 16,1 0-16,17 0 15,-17-18 1,17 1-16,-17 17 16,17-18-1,36 0 1,-1 1-16,-35-19 15,18 36-15,0-17 16,106 17 15,-124 0-31,-17 0 16,0 0 15,-1 0-15,19 0 46</inkml:trace>
  <inkml:trace contextRef="#ctx0" brushRef="#br0" timeOffset="74431.2639">5944 12012 0</inkml:trace>
  <inkml:trace contextRef="#ctx0" brushRef="#br0" timeOffset="78049.5546">5944 12012 0,'0'18'328,"0"-1"-312,0 1 46,0 0-30,0-1 30,0 1-62,0 0 0,0-1 16,0 1-1,0-1 1,0 1 31,0 0-16,0-1 32,53-17 280,-18 0-327,1 0-16,17 0 16,-36 0-16,36 0 15,0-17-15,-35 17 0,17 0 16,36 0-16,-54 0 16,19 0-16,-19 0 15,36 0-15,-18 0 16,18-18-1,0 18 1,-18 0-16,-17 0 0,35 0 16,-35 0-16,35 0 15,-18 0-15,-17 0 0,17 0 16,35 0 0,-52 0-1,88 0-15,-71 0 0,18 0 16,-35 0-16,35 0 0,-18 0 15,18 0-15,17 0 16,-34 0-16,-1 0 16,35 0-16,-17 0 15,-17 0-15,-1 0 16,53 0-16,-17 0 0,17 0 16,-18 0-16,-17 0 15,36 0-15,-1 0 16,-35 0-16,0 0 15,35 18-15,-35-18 16,-18 0-16,35 17 0,-17-17 16,-17 0-1,52 0-15,-35 0 0,0 18 16,53-18-16,-54 35 16,54-35-16,-53 0 0,35 0 15,1 18-15,-19-18 16,1 0-16,-1 0 15,-17 18-15,-18-18 16,18 0-16,0 0 16,-17 0-1,-1 0 1,-18 0-16,72 0 0,-19 0 16,18 0-16,1 17 15,-1-17-15,18 0 16,35 0-16,-71 0 15,89 0-15,-35 0 0,-72 0 16,90 0-16,-90 0 16,54 0-16,-35 0 15,17 0 1,-35 0-16,-18 0 0,18 0 0,18 0 16,-1 0-1,-34 0-15,34 0 16,-17 0-16,35 0 15,-52 0-15,16 0 16,19 0-16,-18 0 16,35 18-16,-17-18 15,-54 17 1,36-17-16,-35 0 16,-1 0-16,19 0 15,-1 18-15,0-18 0,18 0 16,-17 0-16,52 18 15,-53-1 1,36-17-16,-19 36 0,1-36 16,-17 17-16,34-17 15,-17 0-15,-35 0 16,17 0-16,36 0 0,-54 0 16,19 18-16,52-18 15,-71 0-15,36 0 16,-35 18-16,35-18 15,-18 0 1,0 0-16,-17 0 16,0 0-1,17 0-15,18-18 16,-18 18-16,53 0 16,-52 0-1,-1-18-15,18 18 16,-18-17-16,-17 17 15,-1-18-15,19 18 16,17 0-16,-36-18 16,1 18-16,-1 0 0,19 0 15,34 0 1,-52 0-16,17 0 16,53 0-1,-35 0 1,-53-17-16,18 17 0,35 0 15,-35 0 1,-1 0 0,1 0-16,17 0 15,36 0-15,-1 0 16,-17 17-16,18-17 0,-54 36 16,36-36-16,-35 0 15,-18 17 1,17-17-16,1 0 31,0 0 0,-18-35 47,-53 0-62,18-1-16,-18-16 16,17-37-1,-17 54-15,53 17 16,0 1-16,-17-36 16,17 35-1,0 1 16,0-1-15,0 0 0,0 1-1,35-36-15,-17 35 16,-18 1 0,17 17-16,-17-18 15,18 18-15,0 0 16,-18-18-1,0 1 17,17 17-17</inkml:trace>
  <inkml:trace contextRef="#ctx0" brushRef="#br0" timeOffset="113634.4817">4939 16087 0</inkml:trace>
  <inkml:trace contextRef="#ctx0" brushRef="#br0" timeOffset="115392.2034">5221 15610 0,'0'53'219,"-18"18"-204,-17-1 1,18 1-16,-1-53 16,18 17-1,0-17 32,0 34-47,0-16 0,-18 17 16,18 17-16,-35-52 15,35-1-15,-18 1 0,18 0 16,0 17-16,-17 0 16,-1-17-16,18 53 15,-18-36-15,1 18 16,-1-18-16,18 36 0,-17-71 16,17 17-1,0 1 1,0-36 46,0 1-62,0-36 16,0 35 0,0-17-16,0 17 0,0-52 15,0 17-15,0 17 16,17-52-16,-17 70 15,18-34 1,-18-37-16,17 36 0,1 53 16,-18-70-16,0 52 0,18 1 15,-18-1-15,0 0 16,17 18-16,-17-17 16,0-1-16,18 18 15,-18-18 1,18 18-16,-18-17 0,17-18 15,1 35 1,-18-36-16,0 19 31,18 17-31,-1 0 16,-17-18-16,18 0 16,-1 18-1,1 0-15,-18-17 16,18 17-16,-1-18 15,1 18 1,-18-18 0,18 18-16,17 0 0,-17 0 15,-1 0 17,1-17 14,-1 17 1</inkml:trace>
  <inkml:trace contextRef="#ctx0" brushRef="#br0" timeOffset="115831.5609">5397 15593 0</inkml:trace>
  <inkml:trace contextRef="#ctx0" brushRef="#br0" timeOffset="116687.617">5397 15593 0,'36'70'219,"-19"71"-203,1-35-16,0-18 0,-1-17 15,1-18-15,0 0 16,-18-18-16,35 18 16,-35-18-1,0-17-15,0 0 16,18-18-16,-18 17 0,0 19 16,17-19-16,1 1 15,-18 17-15,0-17 16,0-1-16,0 1 31,0 0 0,17-18-15,1-18 46,0 0-46,-18 1-16,17-36 16,19 0-16,-1-18 15,18-35-15,-18-17 0,18 17 16,0-70-16,-35 123 16,-1-35-16,18 17 15,-35 18-15,18 0 16,17 36-16,-35-19 15,0 19 17,0-1-1,0 0 0,0 1 16</inkml:trace>
  <inkml:trace contextRef="#ctx0" brushRef="#br0" timeOffset="117909.808">6403 16069 0,'123'0'187,"54"0"-187,-36-35 16,18 52-1,-71 1-15,18-18 0,-71 18 16,18-18-16,17 17 16,-34-17-16,52 0 15,-53 0 1,-17 18 0,-1-18-16,1 0 31,0 0 31</inkml:trace>
  <inkml:trace contextRef="#ctx0" brushRef="#br0" timeOffset="120170.7226">7126 15752 0,'53'17'219,"-18"1"-219,71-1 16,-35 19-16,17-19 15,-35 1-15,17 35 16,19-35-16,-54-1 16,53 1-16,-53-1 15,89 36 17,-107-53-32,1 18 31,0-18-31,-18 18 15,17-18 17,-17 17-1,-17-17 31,-19 18-46,-17 0-16,1-1 0,-1 1 16,-18-1-16,-70 19 15,88-19-15,-17 1 16,-1 0-16,36-18 16,17 17-16,-17-17 15,17 0-15,18 18 16,-35 0 15</inkml:trace>
  <inkml:trace contextRef="#ctx0" brushRef="#br0" timeOffset="122375.5495">9207 15452 0,'-17'53'172,"-1"-1"-157,18 54-15,-17-17 0,-1-1 16,0 18-16,18 17 16,-17-88-16,17 18 15,0 18-15,-18-36 16,18 18-1,-18-18-15,18-17 0,0 0 63,0-1-47,0 1-1,0-36 95,0 1-95,0-36-15,0 17 0,0 1 16,0-88-16,0 34 15,18-34-15,0 52 16,-18 54-16,0-36 16,17 18-16,-17-1 15,0 19-15,18-19 0,0 1 32,-18 17-32,0 1 46,17-1-14,1 18-17,-1 35 204,19-17-219,52 88 0,-88-71 16,35 36-16,1-54 15,-19 36-15,18-17 16,-17-1-16,0-35 16,-18 17-1,0 1 16,17 17-15,1-35 15,-18 18-31,18-71 78,-18-17-78,0-19 16,0 1-16,0-141 16,17 176-16,-17-53 0,36 88 15,-36 1 1,0-1-16,0 1 62,17 17-62,-17-36 16</inkml:trace>
  <inkml:trace contextRef="#ctx0" brushRef="#br0" timeOffset="123355.0162">10054 15610 0,'-88'106'172,"-88"141"-172,87-53 16,-69 18-16,34 17 16,54-158-16,-1 70 15,-35-88-15,36 0 16,17 35-16,-35-53 15,88-17-15,0-1 16,-18-17 0,18 18-16,-18-18 31,1 0-15,17 35-1</inkml:trace>
  <inkml:trace contextRef="#ctx0" brushRef="#br0" timeOffset="125050.7931">9895 16475 0,'36'0'172,"70"0"-157,-36 0-15,18 0 16,-17 0-16,88 0 31,-124 0-31,0 17 0,-17-17 16,17 0-16,-35 18 15,18-18 1,-1 0 0,1 35-1,-18 1-15,0 16 16,-35 54-16,35-70 15,-18 34-15,-53 1 16,36-18-16,0 52 16,0-69-16,35-19 15,-53 36-15,17-17 16,1-1-16,18-35 16,-19 17-16,-17 36 15,18-35-15,17 0 16,-52 17-16,-1 0 15,-17 0-15,18 18 0,-1-17 16,-35-1-16,53-17 16,36-1-16,-36 1 15,35-18 17,0 0-17,54 0 48,122 0-48,-34 0-15,17-18 16,-17 18-16,17 0 16,-18 0-16,1 0 15,-54 0-15,18 0 0,-17 0 16,-18 0-16,-36 0 15,1 0-15,0 0 16,-1 0-16,1 0 31,0 0 1,-1 0-1,1 0 63</inkml:trace>
  <inkml:trace contextRef="#ctx0" brushRef="#br0" timeOffset="126319.1352">10724 15840 0,'89'0'141,"69"0"-126,-17 0-15,-17 17 16,52-17-16,36 18 15,0 17-15,-36 36 16,-52-54-16,17 54 16,-53-53-16,0-1 15,106 19 1,-141-19-16,35 1 0,-70-18 16,-1 0-16,1 0 46,0 0-14</inkml:trace>
  <inkml:trace contextRef="#ctx0" brushRef="#br0" timeOffset="128212.648">12188 15522 0,'36'0'156,"-1"0"-141,18 0-15,-18 18 16,-17-18-16,-1 17 0,1 1 31,0-18-15,-18 18 31,88 52-32,-70-34 1,17-1-16,-35-17 16,53-1-16,-53 1 15,0 17 1,17-35 15,1 0 0,-18 18-31,18-18 32,-18 17-17,0 1 1,17-18 62,1 18-78,-18-1 16,18-17-1,17 0 1,-17 53-16,-18-35 31,0-1-31,17-17 16,1 18 15,-18 0 0,0-1-31,0 19 16,17-1 0,-17-17-16,0-1 15,0 1 1,0-1-1,0 19 17,-88 17-17,-53-18-15,0-17 16,-18 17-16,-52-17 0,34 34 16,107-52-1,-19 0-15,-16 0 0,52 0 16,0 0-16,18 0 15,17 0 1,0 0 15</inkml:trace>
  <inkml:trace contextRef="#ctx0" brushRef="#br0" timeOffset="128982.8623">14287 16757 0</inkml:trace>
  <inkml:trace contextRef="#ctx0" brushRef="#br0" timeOffset="129211.0064">14287 16757 0</inkml:trace>
  <inkml:trace contextRef="#ctx0" brushRef="#br0" timeOffset="129929.3651">14711 16792 0</inkml:trace>
  <inkml:trace contextRef="#ctx0" brushRef="#br0" timeOffset="130158.8077">14711 16792 0</inkml:trace>
  <inkml:trace contextRef="#ctx0" brushRef="#br0" timeOffset="130758.4095">15222 16739 0</inkml:trace>
  <inkml:trace contextRef="#ctx0" brushRef="#br0" timeOffset="131870.4109">15222 16739 0,'124'-88'297,"-18"18"-281,88-107-16,-106 89 15,71-71-15,-71 53 16,18 18 0,-36 0-16,-70 70 0,18 1 15,-1-1-15,-17 0 32,0 1-17,36 17-15,-36-18 63,-18 18-32,-17 0 31,17 0-62,18 18 63,0-1-16,0 1 0,0 17-47,0-17 15,0 17 1,0 1-16,0-19 0,0 1 16,0-1-1,0 1 1,-70 88-1,17-71 1,35 18-16,0-18 16,-34 18-16,-1-17 15,17-19-15,19 19 16,-1-36-16,0 0 0,18 17 16,-17-17-1,17 18 1,-35-18 15</inkml:trace>
  <inkml:trace contextRef="#ctx0" brushRef="#br0" timeOffset="133496.1981">15593 16298 0,'229'0'109,"0"0"-93,36 0-16,-18 18 16,-18-18-16,124 71 15,-18-19 1,-176-16-16,-89-1 15,36-17 1,-70-1-16,87 1 16,-88-18-16,18 18 15,18-18-15,-36 0 16,0 17-16,18-17 0,35 0 16,-17 18-16,0-18 15,-1 17-15,-52 19 16,35-36-16,0 0 15,-36 0 1,1 0 0,-1 0 31,-87-53 78,-124-18-110,35 1-15,53-1 16,-17 18-16,52 18 0,36 17 15,-36-17-15,54 35 32,17-18-1,-18 18-15,18-17-1,0-1 32</inkml:trace>
  <inkml:trace contextRef="#ctx0" brushRef="#br0" timeOffset="134868.4332">18521 16722 0,'-229'17'156,"17"36"-140,35-53-16,54 35 15,52-17-15,1 53 16,35-71-16,17 17 0,0-17 16,1 0 31,17 18-47,-18-18 15</inkml:trace>
  <inkml:trace contextRef="#ctx0" brushRef="#br0" timeOffset="138970.6639">19914 15522 0,'-35'71'281,"0"105"-281,17-52 15,-17 34-15,35-87 16,-18-1-16,-17-52 16,35 53-16,-18-18 15,1-18-15,17 18 16,0 0-16,-18-18 16,18-17-16,0-1 15,0 1 1,0 0 46,0-36 16,0-17-78,0-1 0,0-34 16,0 17-16,0-53 0,0 18 16,0-36-16,0 1 15,0-1-15,0 72 16,18-54-16,-18 88 16,0 0-16,0 1 46,17 17 33,36 35-64,0 53 1,35 53-16,-52-70 15,16-1-15,-16-34 16,34 17-16,-34 17 0,-19-52 16,19 35-16,-1-36 15,0 36-15,-17-35 16,17 0-16,-17-1 16,-18 1-16,0 0 31,17-18 0,-17 17-31,18-17 16,-18 18-16,18-18 93,-1-71-93,-17 18 16,18-35-16,35-18 16,-36-88-16,1 36 15,0 34-15,17-52 16,0 105-16,-35 18 16,18 0-16,-18 36 0,0-19 15,0 19 16,0-1 32,17 18-16</inkml:trace>
  <inkml:trace contextRef="#ctx0" brushRef="#br0" timeOffset="140088.4399">21414 15258 0,'-18'53'188,"-17"17"-173,17 1-15,-17-36 16,17 0-16,-52 89 16,52-89-1,0 36-15,1-54 0,-19 54 16,-17 17-16,18-18 16,0 19-16,-36 105 0,1-88 15,35 17-15,17-88 16,0 18-16,1-18 15,17-17-15,0 0 16,-18-18-16,0 53 16,-17-18-1,17-17 1,1-1 15</inkml:trace>
  <inkml:trace contextRef="#ctx0" brushRef="#br0" timeOffset="142120.972">21378 16157 0,'18'0'250,"0"0"-250,-18-17 16,17 17-16,19 0 0,-1 0 31,-18 0-31,36-18 15,-35 0 1,35 18-16,-18 0 16,0 0-16,-17 0 15,0 0-15,17 0 16,0 18 0,-17 0-1,0-1-15,-1 1 16,1-1-1,17 19-15,0-1 16,18 53 0,-53-70-1,18 0-15,-18-1 0,18 36 16,-18-35-16,0-1 16,0 19-1,0-19-15,0 19 16,-18 16-1,0-34 1,18 0-16,-17-1 16,-36 54 15,-18-36-31,1 0 16,-1-17-16,-52 17 0,17 18 15,35-35-15,-17 0 16,35-18-16,0 17 15,36-17 17,-1 0-17,0 0 32,18-17-16,0-1-15,0 0 0,0 1-1,18-1-15,0 18 16,-1-18-16,18 1 0,1-1 16,34 0-16,-17 1 15,-17 17-15,16 0 16,1-18-16,-35 18 15,17 0-15,18 0 0,-18 18 16,1-18 0,-19 17-16,19 1 15,-19-18 1,1 18 0,35-1-16,-18 1 0,53 0 0,-35 35 15,18-18-15,-18-17 16,17 17-16,-70-18 15,71-17-15,-54 36 16,1-19 0,0-17 15,-1 0 16,-17-35-16</inkml:trace>
  <inkml:trace contextRef="#ctx0" brushRef="#br0" timeOffset="145051.2076">22366 15434 0,'0'88'234,"0"18"-234,0-53 16,0 0-16,0-18 15,0-17-15,0-1 16,0 1 31,0 0-16,0-1 0,-18-17 1,18 18-17,0 17 16,-17-35 141,17 18-140,0-53 124,0 17-141,17-17-15,1-53 16,-18 52 0,0 1-16,53-53 15,-53 17-15,18 36 16,-1 17-16,-17 1 16,18-1-1,0 18 16,-18-18 1,0 1-1,0-1 31,0 36 63,0-1-93,-36 1-1,36 0-15,-17 17-16,-1-35 15,0 35-15,18-17 16,-17-1-16,-1 19 0,0-36 15,18 17 1,-17-17 0,17 18 31,-18-18-47,18 18 31,-17-18 0,-1 17-15,18 1-16,0 0 15,-18-18 1,18 17 0,0 1 15,88 17 63,-35-17-79,18 17-15,-18 18 16,53-35-16,-53-1 15,0 19-15,17-19 0,1 1 16,-36-1-16,0 1 16,-17-18-1,-1 18 17,1-18-17,0 0 79</inkml:trace>
  <inkml:trace contextRef="#ctx0" brushRef="#br0" timeOffset="192752.2327">8079 13441 0</inkml:trace>
  <inkml:trace contextRef="#ctx0" brushRef="#br0" timeOffset="297530.4265">14817 14870 0,'53'-36'266,"-1"1"-251,1 0-15,-35 35 16,0-18-16,17-17 16,-35 17-16,18 18 15,-1 0-15,-17-17 31,36-1 1,-36 0-32,17 18 15,-17-35-15,18 0 0,-18 17 16,0-17-16,0 17 16,17-35-16,-17-17 15,18 34-15,-18 19 16,0-36-16,18 18 0,-18 17 15,0 0 1,0 1 0,0-1-1,0 0 17,0 1-1,0-1 0,-18 53 78,-17-17-93,17 0-16,-35 35 16,18-18-16,17-18 15,-17 36-15,35-35 0,-18 17 16,18 18-16,-53 18 16,53-54-16,-17 19 15,17 17-15,-18 0 16,1-18-1,-1 53 1,18-53 0,0-17-16,0 0 15,-18 17-15,18-18 16,0 1 0,0 0-16,0-1 15,0 1 1,0 0-1,0-1 1,0 1 0,0 0-1,0-1 1,0 1-16,18 0 31,-18-1-15,18-17-1,-18 18 1,17-18 31,18 0-16,-17 0-15,0 0-1,-1 0 1,1 0-16,0 0 16,-1 0-16,19 0 15,-36-18 1,17 18 0,1 0-1,-18-17-15,18 17 0,-18-18 31,17 18 1</inkml:trace>
  <inkml:trace contextRef="#ctx0" brushRef="#br0" timeOffset="299737.2057">15452 14887 0,'-18'0'203,"0"0"-187,1 0 0,-1 0-1,18 18 16,-18-1 1,18 1-17,0 0 17,0-1-17,0 1 1,18-18-1,0 35-15,-1-17 16,19-18-16,17 18 16,-1-18-16,-34 17 15,35-17-15,-18 0 16,18 0 0,-35 0-1,17 0-15,-17 0 47,-18-17-47,17 17 31,-17-18-15,0 0 31,0-17 15,0 53 1,0-1-32,0 19 0,0 17-15,-17 17-16,17-35 16,-18 18-16,18 18 15,-17-71-15,-1 70 16,18-52-16,-18-18 0,18 35 15,-17 18-15,-1-18 16,0-35 0,18 36-16,-17-19 15,-1 19-15,18-19 0,-35-17 16,35 18-16,-18 0 16,0 17-1,1-35 1,-1 18-1,1 17-15,-19 0 0,19-35 16,-19 18 0,36-1-16,-35-17 15,-18 18-15,53 0 16,-35 17-16,17-35 16,1 0-16,-1 0 15,-17 0 16,17 0 1,18-18-17,0 1 17,35-1-1,18-17-16,18-18-15,35 0 0,-18-18 16,-53 54-16,18-19 16,-18 36-16,1-17 15,-1-19-15,-17 19 16,17-1 0,-18 18-1,-17-17 1,18 17-16</inkml:trace>
  <inkml:trace contextRef="#ctx0" brushRef="#br0" timeOffset="301934.7847">16263 14834 0,'18'-123'203,"-1"35"-203,1 17 15,0 1-15,-1 34 0,-17 19 16,18-1-16,-18 0 16,18-52-16,17 17 15,-18-71 1,-17 36 0,0 0-1,0 35-15,0 35 0,0-17 16,-35-35-16,35-1 15,-17 53-15,-1-52 16,18 35-16,-18-18 0,1-18 16,17 53-1,-18 1-15,18-1 32,-18 18 14,1 18-14,-19 35-17,19 17-15,17-52 0,-18 35 16,18 0-16,0-18 16,0-17-16,-18 52 15,18-17-15,0-35 16,0 35-16,0-18 15,0 18-15,0-35 0,0 34 16,0 19-16,0-18 16,0-18-1,0 18-15,0 35 0,0-35 16,0 0-16,0-18 16,0 18-16,18 36 15,-18-54-15,0 0 16,18 0-16,-18-17 15,0 0-15,17-1 16,1 1-16,-18 0 16,0 17-16,0-18 15,0 1 1,18 0-16,-18-1 16,17 1-16,-17 0 15,18-18 1,-18 17-1,0 19 17,18-36-1,-1 0-15,54-36-1,-71 19-15,70-19 16,-34 19-1,-19 17-15,1 0 16,-18-18 0,18 18-16,-18-18 62,17 18-62,-17-17 31,18 17 48</inkml:trace>
  <inkml:trace contextRef="#ctx0" brushRef="#br0" timeOffset="304303.7655">16845 14711 0,'-35'17'282,"17"19"-267,1-1-15,-54 53 16,53-88-16,18 18 15,0-1-15,0 1 0,0 0 16,0-1 0,0 1 15,0 0 0,0-1 0,36-17-15,-19 0 47,1 0-32,17-35-31,-17 17 15,17-17-15,0-18 16,-35 36-16,18-1 16,0-17-16,-1 17 15,-17 0 1,0 1 0,0-1-1,36 18 16,-36-18-15,0 54 93,0-19-93,0 36 0,0-35-16,0 52 0,0-52 15,-18 17-15,18-17 16,0 0-16,0 17 16,0-17-1,0-1 1,0 1-16,0 0 15,0-1 1,-18 18 0,1 18-1,-19 18 1,19-36 0,17 0-1,-18-17-15,0 17 16,1 1-1,-1-19 1,18 1-16,-17 0 16,-1-18-1,18 17-15,-18 18 16,-17-35 15,17 0-15,18-17 62,0-1-62,0 1 15,0-1-31,0 0 62,0 1-46,36-1 0,-36 0-16,0 1 15,17-1 1,19-17-16,-36 17 15,17 1 1,1 17 0,-1 0-1,-17-18 1,18 0 0,0 18-1,-18-17-15,17 17 16,-17-18-16,0 0 15,18 18 1,0 0 15</inkml:trace>
  <inkml:trace contextRef="#ctx0" brushRef="#br0" timeOffset="306656.0211">17286 14340 0,'0'53'219,"0"0"-203,0 18-16,0-1 15,0-34-15,18 17 16,-18-36-1,0 18 1,0-17 0,0 70-16,0-70 15,0 17-15,0-17 16,0 17-16,0 0 16,0-17-1,0 0 1,0 17-1,0-17 1,0-36 93,-18-17-109,0-1 16,1-52-16,-1 35 16,1-17-16,-1-18 15,0 17-15,18 36 0,0-18 16,0 0-16,0 18 16,0-1-1,0 19 16,0-1 16,0 0-15,18 1 14,-18-1-14,18 18 15,-1 0-16,-17 18 0,18-18-15,-18 17-16,0 19 15,17 17-15,1 17 16,0-70 0,-1 35-16,1 36 0,0-18 15,-18-35-15,17-1 16,19 18-16,-36 1 15,0-19-15,17-17 0,1 36 16,-18-19-16,35 36 16,-35-35-16,0 17 15,18-35-15,-1 35 16,-17 1 0,36-36-16,-36 17 0,0 1 15,0 0 32,0-36 62,17-53-93,-17 36-16,18-71 31,0 53-31,-18-88 0,17 53 16,1-35-16,0-1 16,-1 18-16,36-17 0,-53 70 15,0 35-15,18 1 16,-18-1-16,0 0 15,0-17-15,0 17 32,0 1-17,17 17 48,1 0-1</inkml:trace>
  <inkml:trace contextRef="#ctx0" brushRef="#br0" timeOffset="316840.2964">14164 15346 0,'0'35'203,"0"18"-203,18-18 0,-18 36 16,17-36-16,1 71 15,-18-53-15,18 0 16,-18 0 0,17-36-1,-17 1-15,0 0 31,35-18 173,1-18-204,34 0 15,-17 1-15,0-19 16,0 19-16,-18 17 15,1-18-15,34 18 0,-35-17 16,36 17-16,-53 0 16,52 0-16,-35 0 15,-17 0-15,17 0 16,18 0-16,-35 0 16,0 0-16,-1 0 15,36-18-15,0 18 0,18-18 16,-36 18-16,35 0 15,-17 0-15,-17 0 16,122 0 0,-69 0-16,-19 0 15,-35 18-15,71-18 0,-70 0 16,69 0-16,-52 0 16,0 0-16,35 0 15,18 0-15,-53 0 16,18 0-16,-1 0 15,-17 0-15,0 0 0,0 0 16,0 0-16,-18 0 16,0 0-16,18-18 15,0 18-15,-35 0 16,35-17-16,0-1 16,-36-17-16,36 17 0,-17 0 15,-19 18 1,36 0-16,-53-17 0,35 17 15,-17-18-15,0 18 16,17 0-16,-35-18 16,18 18-16,-1 0 0,1-17 15,0 17 1,-1 0-16,18 0 16,-17 0-1,0 0-15,17 0 0,-17-18 16,35 18-16,-36 0 15,1 0 1,35-17 0,-36 17-1,19 0-15,-19 0 16,19-18-16,-19 18 16,1 0-1,0-18-15,34 18 16,1 0-16,0-17 15,35-1 1,-52 0 0,-19 18-1,19 0 48,-36-17-48,0-1 17,17 18-32,-17-18 47,0 1-32,36-1-15,-1-35 16,-17-17-16,34 17 0,-16 0 15,34 35 1,-34-35-16,-1 36 16,-18-1-16,19 18 15,-19-18-15,1 18 16,17 0-16,1-17 16,-19 17-16,18-18 0,1 18 15,-19 0-15,1 0 16,0-18-16,17 18 15,0-35-15,-17 35 0,17-35 16,0 35-16,-17-18 16,0 1-16,17 17 15,0-18-15,1 18 16,-19 0 0,1 0-16,17-18 15,-17 18-15,17 0 0,0 0 16,-17-17-16,17 17 15,-17 0-15,-1 0 16,1 0-16,0 0 16,17 0-16,0-18 15,-17 18-15,0 0 0,-36 0 47,-17 0-47,-36 0 16,1 0-16,-142 35 15,106-35-15,18 18 16,35-18-16,18 0 16,17 18-16,-17-18 15,17 0 1,-17 0-16,0 17 16,17-17-16,0 0 15,1 0-15,-1 18 16,0-18-1,-17 0 17,-18 0-17,36 0 1,-1 0-16,18 18 0,-18-18 16,-17 0 30,17 0-14,-52 0 46</inkml:trace>
  <inkml:trace contextRef="#ctx0" brushRef="#br0" timeOffset="317902.303">18203 14587 0,'0'124'219,"0"-36"-219,0 18 16,0-18-16,18-53 15,0-17-15,-18 17 16,0 1-16,0 16 31,0 1-31</inkml:trace>
  <inkml:trace contextRef="#ctx0" brushRef="#br0" timeOffset="429787.5971">2928 14623 0,'35'0'172,"18"-18"-157,35 0-15,36 1 16,-71 17 0,0 0-16,0 0 0,17 0 15,-35 0-15,54 0 16,-19 0-16,-17 0 15,35 0-15,1 0 16,34 0-16,-35 17 0,36-17 16,-71 18-16,-18-18 15,18 0-15,-36 0 16,36 18 0,0-18-16,-35 0 15,0 0-15,17 0 0,35 0 16,-34 0-16,-19 0 15,36 0-15,-18 0 16,1-18-16,-1 18 16,18-18-16,-18 18 15,53 0-15,-17-17 0,0 17 16,-1 0-16,18 0 16,-35-18-16,53 18 15,-71 0-15,-17 0 16,17 0-16,1 0 15,-1 0-15,18 0 0,0 0 16,17 0-16,-35 0 16,54 0-16,-54-18 15,-17 18-15,17 0 16,35 0-16,-52-17 16,0 17-16,17-18 0,18 18 15,0 0-15,17-35 16,1 17-1,-1 18-15,-52 0 16,53 0-16,-18 0 16,-18 0-16,18 36 0,0-36 15,-36 0-15,54 17 16,-36-17-16,0 0 16,18 18-16,18-18 15,-1 0-15,19 17 16,-36-17-16,-18 0 0,53 0 15,-35 0-15,-35 0 16,52 0-16,-52 0 16,-1 0-16,19 0 15,-1 0-15,36-17 16,-54-1-16,36 18 0,0-17 16,-18 17-16,1-18 15,-1 18-15,35 0 16,-34-18-1,-19 18 1,19 0-16,34-17 0,-52 17 16,35-18-16,17 0 15,-34 1-15,16 17 16,19-18-16,-36 18 16,-17 0-16,17-18 0,-17 18 15,35 0-15,-18 0 16,-17 0-16,35-35 15,-18 35-15,18 0 16,-36 0 0,1 0-16,35 0 15,-35 0-15,35 0 0,-18 0 16,18 0-16,-18 0 16,18 18-16,17-1 15,-52-17-15,17 0 16,-17 0-16,17 0 0,36 18 15,-53-18 1,17 18-16,-18-18 16,-17 17-16,53 1 15,-35-18-15,17 0 16,36 18 0,-36-1-16,0 19 0,-17-36 15,17 17-15,-17 1 16,35-18-16,-18 17 15,-17-17-15,-1 0 16,1 18 0,17-18-1,-17 18 1,0-18-16,17 0 16,18 17-16,-36-17 15,19 18-15,-36 0 16,35-18-16,-17 0 47,-1 0-16,19 17-15,-19-17-16,18 0 15,-17 0 1,17 0-1,18 0-15,-35 0 0,17 0 16,-35-17-16,71-1 16,-36 18-1,-17 0 1,70-18 0,-53 18-1,-17 0-15,35 0 0,-18 0 16,0 0-1,-17 0 1,0 0-16,-1 0 16,36 0-16,35 18 0,-35-18 15,53 18-15,-35-1 16,-1-17-16,1 18 16,52 0-16,-52-18 15,87 52-15,-69-34 0,105 17 16,-71 1-16,-52-36 15,52 53-15,1-18 16,-71-35-16,-36 0 16,124 70-16,-88-70 15,-35 0-15,35 0 16,106 71-16,-124-71 0,0 0 16,-17 0-16,17 0 15,-17 0-15,17 18 16,0-18-16,-17 0 15,0 0-15,17 0 0,-18 0 16,19 0-16,-19 0 16,19 0-16,-19 0 15,1 0-15,17 0 16,-17 0-16,17 0 16,0 0-16,-17 0 15,17 0-15,-17 0 0,0 0 16,17 0-16,-18 0 15,19 0-15,-1 0 16,-17 0-16,-1 0 16,1 0-16,17 0 15,1 0-15,-19-53 0,18-18 16,-17 53 0,0 1-16,-1-1 15,-17-35-15,18 36 16,-18-1-1,35 18-15,-17 0 16,0-18-16,-1 18 16,-34-53-16,-19 36 15,1-1-15,-106-52 16,70 34-16,54 19 16,-1-1-16,36 18 15,-1 0 1,19 0-1,-1 0 1,-17 0-16,-1 0 16,18 18-16,1-18 15,-36 17 1,17-17-16,19 0 16,-1 18-1,-17-18 1,17 0-16,-18 0 0,1 0 15,17 18-15,-17-18 16,0 0 0,17 0-16,-70 0 31,17 0-15,0 0-1,1 0-15,-36 17 16,18-17-16,-1 0 0,-17 0 15,-17 0-15,52 0 16,-17 0 0,0 0-16,-1 18 15,1-18 1,17 18-16,-52-1 16,52-17-16,-17 0 0,0 0 15,17 0-15,-53 18 16,36-18-16,-53 0 15,53 0-15,-53 0 16,-1 0-16,-122 0 0,105 0 16,-71 17-16,-17-17 15,124 0-15,-54-35 16,89 35-16,-53 0 16,70 0-16,-17 0 15,-18 0 1,-35 0-1,53 0-15,-89 0 16,36 0-16,-53 0 16,-53 0-16,159 0 15,-1 0-15,-17 0 0,36 0 16,-1 0 0,0 0-1,-17 0-15,-35 0 16,34-17-16,-34-1 15,-18 18-15,-18-18 0,18 1 16,17-1-16,18 18 16,0-18-16,18 1 15,0 17-15,-18 0 16,0 0-16,17 0 16,-52-18-16,35 18 0,-35 0 15,35 0-15,-17-35 16,-54 35-16,1-18 15,70 18-15,-35 0 16,17 0-16,18 0 16,18-17-16,-53 17 0,35 0 15,-35 0-15,17 0 16,-17 17-16,17 18 16,18-17-16,-35-18 15,18 18-15,-19-1 16,36-17-16,-52 18 0,52-18 15,-35 0 1,-1 0-16,19 18 0,-54-18 16,54 0-16,-54-18 15,71 18-15,-70 0 16,105 0-16,-70-18 16,70 18-16,-17-17 0,0 17 15,17 0 1,-17-36-16,0 36 15,-18-17 1,-18-1-16,1 1 0,17 17 16,-71-18-16,1 0 15,52 18-15,-52-17 16,70 17-16,-18-18 16,-17 18-16,35 0 15,0 0-15,18 0 0,-18 0 16,18 0-16,-36 0 15,1 0-15,-19-18 16,37 18 0,-72 0-16,106 0 0,-34 0 0,16-35 15,-34 35-15,52 0 16,-17 0-16,17 0 16,-35 0-1,18 0-15,0 0 16,-36 18-16,18-1 15,18 1-15,17 0 0,-52-1 16,34 1-16,19-18 16,-36 18-16,0-18 15,18 0-15,-1 0 16,1 0-16,-35 0 16,34 0-16,-17 0 0,-35 0 15,35 0-15,18 0 16,-53 0-16,53 0 15,-18-18-15,0 18 16,17 0-16,1 0 0,-18 0 16,36-18-1,-19 18-15,19 0 0,-19 0 16,-34 0-16,52 0 16,-35 0-16,36 0 15,-54 0-15,53 0 0,-17-17 16,18 17-16,-36 0 15,35-18-15,0 18 16,-35 0 0,1 0-1,34 0 1,-17 0-16,-1 0 16,19 0-1,-19 0-15,-17 0 16,18 0-1,18 0-15,-36 0 16,35 0 0,0 0-1,1 0 1,17 18 0,-36-18-1,36 17 1,-52-17-16,34 18 31,0-18-15,1 0-16,-1 0 15,0 18 17</inkml:trace>
  <inkml:trace contextRef="#ctx0" brushRef="#br0" timeOffset="436811.8382">4374 17163 0,'-17'70'235,"17"54"-220,-18-54-15,18 18 16,-17 18-16,17 0 0,0-35 15,-18 52 1,0-88-16,18 36 0,0-1 16,-17-17-16,-1 53 15,18-35 1,0-36-16,0-17 31,0-1 16,18-17 78,87-17-125,19-1 16,35 18-16,-18-18 15,70 1-15,-34 17 0,34-35 16,142 35-16,-35 0 16,17 17-16,-18 36 15,-123-35-15,124 35 16,-18-36-16,0 36 0,-36-53 15,-34 18-15,-19 17 16,283 0 0,-106 54-16,-159-72 15,36-17-15,-106 18 16,52-18-16,-17 35 0,-17-35 16,-18 18-1,-18-18-15,17 0 0,-34 0 16,-1 0-16,-34 0 15,52-18-15,-18 18 16,36-35-16,53 17 0,105-52 31,-140 70-31,-19-18 0,-34 0 16,52-17-16,-17 17 16,-18 1-16,53-1 15,-53-17-15,71 0 0,-124 35 16,71-18-16,-89 18 15,89 0-15,-18-35 16,36 35-16,-54 0 16,89-18-16,-1 18 15,-70-18-15,-52 18 0,69 0 16,-16 0-16,16 0 16,-70 0-16,36-17 15,-1-18-15,-52-1 16,105 36-16,-70-35 15,-53 17-15,88-17 0,-123 35 16,70-18-16,-35 1 16,-18 17-16,36 0 15,-36 0 1,0 0-16,18 0 16,-35 0-16,35 0 0,-18 0 15,0 0-15,36-18 16,88 18-1,-18 0 1,-71-18 0,-34 18-16,52 0 0,0 0 15,71 0-15,-89 0 16,19 0-16,-37 0 16,90 0-16,-90-17 15,-34 17-15,70 0 16,-17 0-16,88 0 0,-124 0 15,-17 0-15,17 0 16,-18 0-16,19 0 16,52 0-1,-35 0 1,-36 0-16,19 0 0,-19 0 16,1 0-16,17 0 15,-17 0-15,17 0 16,0 0-16,1 0 15,-1 0-15,-17 0 0,17 0 16,18 0-16,-18 0 16,0 0-1,1 0-15,-1 0 16,-17 0-16,35 17 16,-18-17-16,-18 0 0,1 0 15,0 0-15</inkml:trace>
  <inkml:trace contextRef="#ctx0" brushRef="#br0" timeOffset="438600.1173">19720 18486 0</inkml:trace>
  <inkml:trace contextRef="#ctx0" brushRef="#br0" timeOffset="441922.2267">19103 18239 0,'35'-18'234,"53"0"-218,36 18-16,-71-17 15,106-1-15,-71 18 16,35 0-16,-35 0 0,36 0 16,-1 0-16,-70 0 15,18 0-15,17-18 16,18 1-16,-36 17 0,36-18 15,-18 18-15,36 0 16,35-18-16,70 18 16,-53 0-16,36 0 15,-71 0-15,71 0 16,-124 18-16,35 0 0,-17-1 16,-18-17-16,-52 0 15,-1 0-15,36 0 16,-36 0-16,0 0 15,36 0-15,-1-17 16,1-1-16,17-35 0,35 36 16,-17-1-16,-18 0 15,36 1-15,-53-1 16,-19 0-16,19 1 16,-53-1-16,35 0 15,-18 1 16,-35-1-15,17 18 15,-17-17 1,0-72-17,-17 36 1,-1 36-16,1-54 15,-36-17-15,35 70 16,0-52-16,-17-1 16,17 1-16,18 17 0,0 18 15,0 17-15,0-35 16,0 0 0,0 35-16,0 1 0,0-1 15,0 1 16,0-1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5T07:18:45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16775 10989 0,'-18'0'234,"0"0"-234,-17 0 16,-18 0-1,18 35 1,-18 1-16,35-36 16,-52 52-1,52-34-15,0 0 16,-17 35-16,18-53 15,-1 0-15,0 53 16,-17-18-16,17-17 16,-35 70-1,0-53 1,53 18 0,-17-35-1,-1-18 1,1 52-16,17-34 15,0 0 1,0-1-16,0 1 31,0 0-31,0-1 16,0 19-16,0-19 31,17-17-15,-17 18-1,0-1 1,18-17-16,-1 0 16,1 0-16,0 18 15,-1-18-15,1 0 16,0 0-16,17 0 16,0 18-1,-17-18 1,0 0-16,-1 0 15,1 0 1,-1 0 0,1 0-16,17 0 15,-17 0-15,0 0 0,-1 0 16,1 0 0,0 0-16,17 0 0,-18 0 15,1 0-15,0 0 16,-1-18-16,36 18 15,-35 0 1,0 0-16,17-18 16,-35 1-1,17 17 1,19-18-16,-19-17 16,1 35-16,0-18 15,-18 1-15,17-1 16,-17 0-16,18 1 15,-18-1-15,18-35 16,-18 36-16,0-19 0,0 19 16,0-19-16,0 1 15,0 17-15,-18 1 16,18-18 0,0-1-1,0 19 1,0-1-16,-18 0 31,18 1-15,-17-1 15,17 0-15,-18 18 15,0 0 0,1 0 0,-1 0-15,0 18 0,1-18-1,17 18 1,-18-1-1,1 1 1,17 0 0,-18-18-1,18 17-15,-18-17 32,18 18-32,0 0 62</inkml:trace>
  <inkml:trace contextRef="#ctx0" brushRef="#br0" timeOffset="2884.918">16369 11589 0,'0'-18'359,"18"0"-359,-1 18 16,-17-35-16,0 18 15,18-19 1,-18 19-1,17 17-15,-17-18 0,18 0 16,-18 1-16,0-1 16,0 0-1,0-17-15,18 18 16,-18-1-16,35 0 16,-35 1-16,0-1 15,18-35-15,-1 0 16,-17 35-1,18 18 1,-18-17 0,18 17-1,-18-18 1,0-17 31,0 17-16,0 54 110,0-19 390,0 1-515,0-1-1,-18 19 1,18-19-1,0 1-15,0 0 16,0-1 0,0 1-1,-18 0 1,18 17 0,0-17-16,-35-1 15,35 1 1,0-1-16,0 1 15,0 17 1,0-17 0,0 0 46,0-1-46,0 1 15,0 0-15,0-1-1,0 1 32,0-1-16</inkml:trace>
  <inkml:trace contextRef="#ctx0" brushRef="#br0" timeOffset="4939.7318">16722 11236 0,'0'18'219,"0"105"-188,0-105-31,0 35 16,0 0-1,-18-18 1,18-18 0,0 36-1,0-35 1,0 0-16,0-1 15,0 1 1,0 0 0,0-1-1,18-17 32,-1 0-31,1 0 31,0 0-32,-1-35 1,18 17 0,-17-17-16,17 0 15,-35 17-15,18 18 16,-18-18-16,0 1 15,0-1-15,18-35 16,-18 36-16,17 17 16,-17-36-16,0 1 15,0 0 17,0 17-32,-17 1 31,17-1-16,0 0 32,-18 18-47,18-17 16,-18 17-16,-17 0 47,17 0-32,18-18-15,-17 0 32,-1 18-17,1 0 17,-1 0-1,0 0 0</inkml:trace>
  <inkml:trace contextRef="#ctx0" brushRef="#br0" timeOffset="7193.3117">16633 10954 0,'-70'35'219,"-54"-35"-219,54 35 16,-54-17-16,71 0 15,18-1-15,-18 1 16,0 17-16,36-35 16,-1 18-16,0-1 15,1-17-15,-54 53 31,54 18-31,17-53 16,-36 17-16,19 0 0,-19 36 16,19-54-16,-1 54 15,18-54-15,-17 36 16,17-35-16,0 0 16,0-1-16,0 19 15,0-19-15,0 18 16,0 1-16,0-19 15,0 1 1,0 0-16,17-1 16,-17 19-1,18-36-15,-1 17 16,1 1 0,0 0-1,52 17 1,-70-18-1,53 1-15,-35 0 0,17-1 16,0-17 0,1 18-16,17 0 0,-1-1 15,37 1-15,-19-18 16,71 18-16,-88-1 16,35 18-16,54-17 15,-37-18 1,-16 0-16,-1 0 0,35 0 15,1 0-15,-36 0 16,0 0-16,18-35 16,-71 35-16,53 0 0,-52 0 15,17-18-15,-36 1 16,19 17 0,-19 0-16,-17-18 15,18 18 1,-1-18-1,1 18 1,-18-35-16,0 17 16,18-17-16,-18 17 15,0-17-15,0 18 16,0-1-16,-18-35 0,0-35 16,1 88-16,-1-36 15,1-52-15,-36 53 16,35-18-16,-35-17 15,18 17 1,-36 0-16,-17-35 0,70 52 16,-70-34-16,53 17 15,-18 17-15,-18 1 16,36 35-16,18-17 16,-19-1-16,36 0 0,-53 1 15,36 17 1,-1-18-16,0 0 15,-17 1 1,-18 17 0,36 0-1,-1 0 1,0 0-16,1 0 31,-1 0-15,0 0-16,-17 17 0,0 36 15,0-35-15,-1 0 16,-17 17-16,0 0 16,-17 18-16,-1-18 15,36 1-15,-18-19 16,36 1-16,-1-18 16</inkml:trace>
  <inkml:trace contextRef="#ctx0" brushRef="#br0" timeOffset="9549.5597">13053 13617 0,'-71'18'203,"-35"17"-187,53-17-16,-17 17 15,-18 0 1,0 18-16,17-17 16,36-19-16,-18 18 15,17-17-15,1 53 16,-18-36-16,18 18 0,17-36 15,-35 36-15,18 0 16,35 0-16,0-35 16,-17 35-16,17-18 15,-18 0-15,18-17 16,0 35-16,0-18 0,0 0 16,0 1-1,0-1-15,35 18 16,-17-18-1,-1-17 1,19-18-16,-36 17 16,17 19-16,1-36 15,0 17 1,-1 1-16,1-18 16,-18 18-16,35-18 0,-17 0 15,17 0 1,0 17-1,18-17-15,-17 18 16,-1-18 0,-17 0-16,34 0 0,1 0 15,-17 0-15,34 0 16,-17-18-16,18 1 16,-36 17-16,35-18 15,1 0-15,-18 18 16,-18-17-16,36-36 0,-18 35 15,-18 1-15,71-1 16,-36-17-16,54 17 16,-71-17-16,0-1 15,17 19-15,-34-1 16,-1 1 0,-18 17-16,-17-18 0,36 0 15,-19 1-15,1-19 16,-18 1-16,18 17 15,-1-17-15,-17-35 0,0 52 16,0 0 0,-17-35-16,17 18 0,-18 35 15,0-53-15,-35 18 16,36 17 0,-1 1-1,1-1-15,-19-17 16,-17 17-16,18 0 15,17 1-15,-35-1 16,-17-17-16,35 35 16,-18-18-16,53 1 15,-53 17-15,35 0 0,-17-36 16,17 36-16,1-17 16,-19 17-1,19 0 1,-19 0-1,19 0 1,-1 0 0,1 0-1,-1 17 1,0-17 0</inkml:trace>
  <inkml:trace contextRef="#ctx0" brushRef="#br0" timeOffset="10942.1651">12841 14076 0</inkml:trace>
  <inkml:trace contextRef="#ctx0" brushRef="#br0" timeOffset="11173.5401">12841 14076 0</inkml:trace>
  <inkml:trace contextRef="#ctx0" brushRef="#br0" timeOffset="14362.9772">12876 14041 0,'0'-18'203,"0"0"-203,36-17 15,-19 0 1,1-1 0,0 19-16,-18-1 15,35 1 1,-18 17 0,-17-18-1,18 0 1,0 18-1,-18-17-15,17 17 16,1 0 15,0 0-31,-1 0 32,1 0-1,0 0 0,-18 17-31,0 1 16,0 0-1,0-1-15,0 1 16,0 17-16,0-17 0,0-1 16,0 1-1,0 0 1,0 17-1,0-17 1,-18 17 0,18-18-1,-18-17 1,18 36 0,-17-1-16,-1-35 31,18 18-31,-18-1 15,-17 1 17,17 0-17,18-1-15,-35-17 16,18 0-16,-1 35 16,0-17-16,1-18 15,-1 18-15,0-18 16,1 17-16,-1-17 15,0 18 1,1-18 0,-1 0-1,1 0-15,-1 18 16,0-18 0,18 17-1,-17-17 1,17 18-1,-18-18 1,18 18 0,0-1 15,0 1-15,18-18-1,-1 0 1,1 18-1,0-18 1,-1 17 0,1-17-1,-1 18 1,1-18 15,0 17-15,-1-17 15,1 0-31,0 0 16,-1 0 15,1 0-15,-18-17 15,35 17-16,-17 0 1,-18-18 15,0 1-31,17-1 16,1-53 0,-18 36-16,0 17 15,-18-17-15,1-88 16,17 105-16,-53-17 15,53 17-15,-18-17 16,18 17 0,0 1-1,-17 17-15,17-18 16,-18 18 0,0 0 15,18-18-16,-17 1 17,17 52 61,-18-17-61</inkml:trace>
  <inkml:trace contextRef="#ctx0" brushRef="#br0" timeOffset="16812.1909">20091 13600 0,'0'17'235,"0"18"-220,0 36-15,0 35 16,-18 70-16,36-52 15,-36 34-15,18-16 0,18-19 16,-36 1-16,18-72 16,0-16-16,0-1 15,0-17-15,0-1 16,0 1 0,0 0-1,0-1-15,0 1 63</inkml:trace>
  <inkml:trace contextRef="#ctx0" brushRef="#br0" timeOffset="18789.1089">20549 13564 0,'0'36'219,"0"16"-219,0 1 16,-17 0-16,17-35 15,0 0-15,0-1 16,0 36-1,0-35-15,-18 17 16,18-17-16,0-1 16,0 19-16,-18-36 15,18 35-15,0-17 16,0-1 15,0 1 0,0-36 48,18 18-64,0-17 1,35-36-1,-36 35 1,18 18-16,-35-18 0,53 1 16,-35 17-16,0 0 15,-1-18-15,19 18 16,17 0-16,-18-18 0,-18 18 16,19 0-16,-1 0 15,0 0-15,1 0 16,-1 18-16,18 0 15,-36-18-15,1 0 16,0 0-16,-1 17 16,1-17-1,-18 36-15,18-19 32,-18 1-32,35 0 15,-35-1 1,17 1-16,-17-1 0,18 19 15,-18-19 1,0 36 15,0-17-31,-18-1 16,1 18 0,-1-36-16,1-17 0,-19 36 15,19 17-15,-19-36 16,-34 54-16,-18-18 15,35 0-15,-35 0 0,52-36 16,1 18-16,17-35 16,1 18-16,-1-18 15,0 18 17</inkml:trace>
  <inkml:trace contextRef="#ctx0" brushRef="#br0" timeOffset="20354.7655">20585 13494 0,'52'0'203,"19"-18"-187,35 0-1,-18 18-15,-17-17 0,-54 17 16,1 0-16,17 0 15,0-18-15,-17 18 16,0 0 15,-1 0-15,1 0 15</inkml:trace>
  <inkml:trace contextRef="#ctx0" brushRef="#br0" timeOffset="22638.9187">20567 12982 0,'-53'53'203,"-53"-18"-203,36 1 16,-1 17-16,-35-18 0,36 0 15,17-17-15,17-18 16,1 17-16,18 1 15,-1 0-15,-35 17 0,35-35 16,1 18-16,-1 17 16,0-35-16,-17 35 15,35-17-15,-35 17 16,17-17-16,1 17 16,-1 0-16,-17 53 15,17-35-15,-35 0 0,0 124 16,53-160-16,-17 19 15,17-1 1,-18 0-16,18-17 16,0 17-1,-18 18 1,18-18 0,0-17-1,0 17 1,18-17-1,0 35-15,-18-18 16,0 0 0,17 18-1,-17-35 1,0 0-16,18 17 0,0-35 16,-18 17-1,17 36-15,1-53 16,-18 18-1,35 17 1,-35-17 0,18 0-16,17 17 0,-35-18 15,53 19-15,-35-36 16,-1 35-16,18-17 16,-17-1-16,0 1 15,17 0-15,0 17 16,-35-18-16,53-17 0,-53 18 15,53 0-15,-35-1 16,35 19 0,17-1-1,-52-35 1,0 0-16,-1 18 16,1-18-1,17 0-15,18 17 16,-18-17-16,18 18 15,-18-18-15,18 18 16,36-18-16,-19 0 0,1 0 16,35 0-16,-36 0 15,36 0-15,-36 0 16,36 0-16,-35 0 16,-18 0-16,-18 0 0,0 0 15,1 0-15,-19 0 16,1 0-16,0 0 15,17-18-15,0 0 16,-17 18-16,17-17 16,-17 17-16,-18-18 15,17 0-15,36-88 16,-35 89-16,35-107 16,-36 36-16,-17-71 15,0 124-15,0-35 16,0 17-16,0 35 0,0-17 15,0-18-15,0 18 16,-35-18-16,17-36 16,1 37-16,-18-1 15,-36-88-15,53 70 16,-35-53-16,-17 19 16,52 16-16,1 37 0,17 16 15,-18 19-15,18-19 16,0 19-1,-35-19 1,17 19-16,0-18 16,18 17-1,-17-17-15,-1 35 16,0-18-16,18 0 16,-17 18-16,17-17 15,-35 17-15,17-36 0,-17 19 16,17 17-1,-53-18 1,54 18-16,-18 0 16,-18 0-16,0 0 15,0 35-15,0-17 16,-18-18 0,36 0-16,-18 18 0,0-18 15,36 0 1,-36 0-16,35 0 0,0 0 15,1 0-15,-1 0 16</inkml:trace>
  <inkml:trace contextRef="#ctx0" brushRef="#br0" timeOffset="24576.0578">13441 13494 0,'70'-53'203,"19"-18"-187,16-35-16,-34 54 16,35-19-16,-53 18 0,0 18 15,17-1 1,-17 19-16,-35-1 0,52-17 16,-52 17-16,52-17 15,-52 35-15,35-18 16,0 1-1,-53-1-15,35 18 16,1 0 0,16-53-16,1 18 15,0 17-15,18-17 16,-54 0-16,19 17 16,17 18-16,-36-35 15,-17 17-15,36 1 16,-19 17-1,1 0 1,17-18-16,-17-17 16,17 17-16,0 0 15,-35 1-15,53-1 16,-53 0-16,18 18 16,-18-17 15,18 17-31,-1 0 31,-17-18-31,0 0 31,53-34-15,0-1-16,-53 35 16,18 0-16,-1-17 31,1-18-16,0 53-15,-1-17 16,-17-1 15,35 18 1</inkml:trace>
  <inkml:trace contextRef="#ctx0" brushRef="#br0" timeOffset="26175.7305">18062 12347 0,'71'53'203,"-1"-53"-188,19 71-15,-54-36 0,71-17 16,-53 35 0,-36-53-16,36 35 15,0-18-15,0 1 0,-35 17 16,17-35-16,35 53 0,-34-35 15,-19 0-15,19-1 16,17-17-16,-18 18 16,-35-1-16,35 1 15,-17-18-15,35 53 16,-18-18-16,0-17 16,-17 0-16,-1-18 31,1 0-31,0 0 31,-1 0 0</inkml:trace>
  <inkml:trace contextRef="#ctx0" brushRef="#br0" timeOffset="28014.7498">12559 15064 0,'-88'70'188,"-71"18"-173,71 18-15,-71-18 16,53 36-16,0-54 15,36 1-15,-36 0 16,35-19-16,36-34 0,17-18 16,-17 18-16,18-18 15,-1 17 1,0 1 0,-17 0-16,35-1 15,-71 19-15,19-19 16,16 18-16,-34 1 15,34-19 1,19-17-16,17 18 16,-18-18-16,18 18 31,-18-18-31,-17 0 16,35 17 15,-17-17-16,17 18-15,-36 17 16,1 36-16,0-36 16,-53 141-16</inkml:trace>
  <inkml:trace contextRef="#ctx0" brushRef="#br0" timeOffset="30631.0857">9913 16986 0,'0'-17'437,"0"-19"-421,0 1-16,0 17 15,0 1 17,0-1-17,0 0 1,35 18-1,1-52-15,17-1 16,-1 35-16,1 0 0,-35 18 16,17-17-16,36-1 15,-36 0-15,18-17 0,0 35 16,-18-35-16,0 17 16,1 18-16,-1 0 15,-17 0 1,-1 0-1,1 0 32,0 0-15,-18 18 46,0 0-78,0-1 15,0 1-15,0-1 0,0 1 16,0 0-16,0 17 16,0-17-1,0-1 16,0 1-31,-18-18 16,18 18 0,-18 52 15,18-52-31,0-1 0,-17 19 16,17-19-1,-36 1 1,36 17 31,-17-35-47,17 18 0,0 0 15,-18-18-15,18 17 16,-18 18-16,18-17 47,0 0-47,-17-18 15,17 17-15,-18-17 16,18 18 0,0 0 15,-35-18-15,17 0 15,18 17-31,0 19 31,-17-19 0,-1 18-31,-17 1 16,17-1-16,18 0 16,-35 1-16,17-19 15,18 1 16,-17-18-31,17 17 32,0 1-32,0 0 31,-18-18-31,18 17 16,-18 1-1,18 0 16</inkml:trace>
  <inkml:trace contextRef="#ctx0" brushRef="#br0" timeOffset="32021.4555">9966 17268 0,'88'-17'172,"89"17"-156,-54 0-16,53-35 0,89 52 15,-194 1 1,-19-1-16,37-17 15,-54 0-15,0 0 16,0 0 0,-17 0-16,-18 18 47,18-18-32,-1 0 16</inkml:trace>
  <inkml:trace contextRef="#ctx0" brushRef="#br0" timeOffset="34978.661">10724 16563 0,'-52'-18'188,"-54"-70"-172,17 0-16,37 35 15,16 35-15,-17 1 16,18-1-16,-18-35 15,0 18-15,18 17 0,-18 1 16,0-1 0,18 18-1,17 0-15,1 0 16,-1 0 0,-17 0-1,-1 18-15,36-1 16,-17-17-16,-1 35 15,0-35-15,1 36 16,-1 17-16,-17-18 16,17 0-16,1 53 15,-1-35-15,-17-17 0,17 17 16,-35-1-16,36 19 16,-19-36-16,1 1 15,17-1 1,1 0-16,-36 18 0,35-18 15,1 18-15,-1-17 16,0-1-16,1-18 16,-1 19-16,-17 52 15,35-70-15,-18 17 16,18 18-16,0 0 0,-18-18 16,18 18-16,-17-36 15,17 36-15,0-35 16,-18 0-16,18-1 15,0 1-15,0 35 16,0-35 0,0-1-16,0 18 15,0-17 17,18-18-17,-18 18 1,17-18-1,1 35-15,0-35 16,-1 0 0,1 0-16,0 0 15,-18 18-15,17-18 16,1 0 0,0 0-1,17 0-15,-18 0 16,19 17-1,-19-17-15,1 0 16,17 0 0,-17 0-1,0 0 1,-1 0 0,1 18-16,-1-18 0,1 0 31,17 18-16,1-18 1,-19 0 0,19 17 15,-1-17-31,-18 0 16,1 0-16,0 0 15,-1 0-15,1 0 0,35 0 16,-35 35-16,17-35 15,0 0-15,-17 18 16,35-18-16,-36 0 16,1 0-16,17 0 15,36 0-15,-18 18 16,-18-18 0,18 17-16,0-17 15,-53 18-15,35-18 16,-17 0-16,-1 0 15,1 0-15,0 0 32,-1 0-32,1 0 15,0 0-15,17 0 16,0 0 0,-17 0-1,-1 0 16,-17-18-15,18 18-16,-18-17 16,35-19-1,-17 1 1,0 18 0,17-107-1,-17 106 1,-1-34-16,1 16 0,17 1 15,-17 17-15,-18-17 16,0 17 0,17 18-1,-17-17 1,0-1-16,18 0 0,-18 1 16,18-1-1,-18 1-15,0-1 16,0 0-16,17 18 15,-17-53-15,0 36 16,18-19-16,-18 1 16,0 18-1,35-19-15,-35 19 16,-17-1 0,17-17-16,0-1 15,-18-16-15,18 34 16,-18-35-16,18 35 15,-17-35 1,17 18-16,-18 17 16,18 1-16,-18-18 15,18 17-15,-17-35 0,-1 18 16,-17-1-16,35 19 16,0-1-16,0 1 15,0-1-15,-18 18 16,1-18-1,17 1 1,-18-1-16,0-17 63,1 35-48,-1-18 1,0 18-16,-17 0 15,17 0 1,-17-18 0,18 1-1,-72-1-15,72-17 16,-36 35-16,17-35 16,1-18-1,0 53-15,17 0 16,18-18-1</inkml:trace>
  <inkml:trace contextRef="#ctx0" brushRef="#br0" timeOffset="36465.9895">14005 15011 0,'88'35'156,"36"36"-140,-18-36-16,-53 35 0,17 1 15,-17-18-15,18 35 16,-1 0 0,1 18-1,-54-71-15,-17-17 0,18 0 16,-18-1-16,0 19 15,35-1-15,-17-35 16,-18 17 15,0 1 1,0 0-17,0 52 16</inkml:trace>
  <inkml:trace contextRef="#ctx0" brushRef="#br0" timeOffset="38814.5761">15416 16034 0,'-70'0'219,"-71"-18"-204,35 18-15,0 0 16,35 18-16,-87-1 16,87 1-1,18 0-15,0-18 0,36 17 16,-1-17 0,-17 18-16,35 0 15,-35-1-15,17 18 16,-35 36-16,0-36 0,0 54 15,18-1-15,17-71 16,1 36-16,17-35 16,-36 0 15,36-1-31,0 1 0,-17-1 16,17 36-16,0-17 15,0 17-15,-18 17 16,18-52-16,0 35 15,0-18 1,0 0-16,0 1 16,0-1-1,0 0-15,0 0 16,18 18-16,-18-17 16,0-19-16,35 36 15,-35-18 1,18 1-1,-18-19-15,17-17 16,-17 53 0,18-18-16,-18-17 31,17-18-15,248 141 15,-194-123-31,-1 0 15,-35-18-15,18 17 0,-35-17 16,17 0-16,36 0 16,-36 0-16,0 0 15,1 0-15,-1 0 16,0 0-16,-17 0 16,0 0-16,-1 0 15,36 0-15,-35 0 16,17-17-16,0-1 15,-17 0-15,35-17 16,-18 17-16,-17 18 0,52-17 16,-34-1-1,-19-17 17,18 17-32,-35 0 15,18-17-15,17-35 16,-35 34-16,0-52 0,0-88 15,-35 70-15,17 18 16,18 35-16,0 35 16,-17-17-16,17 17 15,0-17-15,0 0 16,-18-18 0,-17-35 15,35 70-31,0 0 15,-18 18-15,18-17 16,0-1 31,-35 18-47,17-35 31,18 17-15,-17 1 15,-19-1-15,1-35-1,18 53-15,17-18 0,-36-17 16,19 35-16,17-18 16,-18 1-16,0 17 15,-17 0 1,17-18-16,-17 0 15,18 1 1,-1-1 15</inkml:trace>
  <inkml:trace contextRef="#ctx0" brushRef="#br0" timeOffset="40236.8818">15275 16510 0</inkml:trace>
  <inkml:trace contextRef="#ctx0" brushRef="#br0" timeOffset="43674.1482">15011 16510 0,'-36'0'219,"1"0"-219,17 0 15,-52 0-15,52 0 0,1 0 16,-1 0-1,0 0-15,1 0 63,-19 18-47,36-1-1,0 1-15,-17 35 31,17-36-31,0 19 16,0-1 0,0-17-16,0 52 15,0-35-15,0 1 16,0-19-16,0 1 16,0 17-16,0-17 0,0 17 15,0-17 1,0 0 31,0-1-32,0 1 32,35-1-31,-17-17 15,17 0 16,-17 0-47,-18-17 0,35 17 16,0-18-1,-35 1-15,35 17 0,1-36 16,-1 19-1,0-19-15,18-17 16,-35 36-16,0-1 0,17-17 16,-18 17-1,1-17 1,0 17 0,-18 1-1,0-1 1,0 0 15,0-17-15,0 17-1,0 1 1,0-1 0,0 1 46,0-1 1,-18 18-1,18-18-15,0 1 0,0 34 31,0 36-47,0 0-15,0-35-16,0 17 15,0-17 1,0-1 0,0 1-1,0 0-15,0-1 16,0 1-16,0-1 16,0 1-1,0 0-15,0-1 31,0 19-15,0-19 15,0 1-15,0 0-16,0-1 16,0 1-1,0 0 16,0 17-15,0-18 15,0 1-15,-18-18 15,18 18-31,-35-1 16,35 1-16,0 17 31,-17-35-31,17 18 16,-18 0-1,18-1 1,0 1 15,-18-18-31,18 17 16,-17 1-1,17 17 1,-18-17-16,0-18 16,1 0-16,17 18 15,0-1 1,-18-17 0,0 0-1,18 18-15,0 0 16,-17-18-1,-1 0 1,18 35-16,-35-18 16,35 1-1,-18-18 1,1 0-16,17 18 0,-18-1 16,0-17-16,1 0 15,-19 18 16,19-18-31,17 18 16,-36-18-16,1 35 16,18-35 15,-1 0 0,0 0-15,1 0 15,17-18 0,-18 18-31,18-17 16,-18 17 31,18-18-32,-17 0 1,17 1 15,0-1-15,0 0 15,0 1 0</inkml:trace>
  <inkml:trace contextRef="#ctx0" brushRef="#br0" timeOffset="45352.0064">20002 15117 0,'-52'70'187,"-19"-17"-171,-35 0-16,53-18 15,-17-17-15,-1 17 16,18-17-16,-53 52 16,71-52-16,17 0 15,1-18-15,-1 0 16,1 0 0,-1 17-16,18 1 46,-35-1-30,-18 54-16,0 0 0,35-71 16,1 35-16,-1-35 15,18 18 1,0 17 0,-18-35 15</inkml:trace>
  <inkml:trace contextRef="#ctx0" brushRef="#br0" timeOffset="46839.4002">18045 16175 0,'0'35'203,"0"142"-187,0-89-16,-18 35 16,18-52-16,0 17 15,0-70-15,0 52 16,0-35 31</inkml:trace>
  <inkml:trace contextRef="#ctx0" brushRef="#br0" timeOffset="48036.9297">18538 16192 0,'18'18'203,"-18"0"-187,35 70-16,-17-70 15,-18 17 1,0 18-16,18-53 16,-18 35-1,0 0 17,0-17-32,17-18 15,-17 18-15,0-1 16,0 1-16,0 17 31,18 0-15,-18 18-1,0 53 1,0-53-16</inkml:trace>
  <inkml:trace contextRef="#ctx0" brushRef="#br0" timeOffset="50217.678">18838 15981 0,'-70'-35'187,"-36"-18"-187,18 35 16,-18-17-16,88 35 16,-17-18-16,17 18 15,1-18-15,-1 18 16,0 0 0,1 0-16,-36 0 15,35 0 1,1 18-16,-19-18 15,1 18-15,17-1 16,-17 36-16,-35-17 16,34-19-16,19-17 15,17 18 1,-18 17-16,0-35 0,1 35 16,17-17-16,-53 17 15,35 1-15,-35 16 16,36-34-16,17 17 15,-18 1-15,-35-19 16,53 1 0,0 0-16,-35-1 0,17 36 15,1-35-15,17-1 16,0 1-16,-18-18 16,-17 35-16,35-17 31,-18 35-31,0-18 0,18 0 15,-17 36-15,-1-53 16,18-1-16,0 1 16,0 0-1,0-1-15,0 18 0,0-17 16,18 17-16,-18-17 16,17 35-16,1 0 15,35 17-15,-18-34 16,-17 17-1,-1-53-15,19 35 0,17-17 16,0 17-16,-18-18 16,53 36-16,-70-35 15,35 0-15,17-18 16,-35 17-16,-17 1 16,35-18-16,-18 0 0,18 18 15,0-18-15,-35 17 16,52-17-16,-34 0 15,-1 0-15,18 0 16,-18 0-16,-17 0 16,17 0-16,-17 0 15,52 0-15,-52 0 16,-1-17-16,19 17 16,-19 0-1,-17-18-15,18 18 16,-18-18-16,18 18 0,-1-17 15,1-1-15,0-53 16,52 1-16,-70-1 16,0-70-16,0 18 15,0-18-15,-35 35 16,17 18-16,18 17 0,-17 18 16,-1 18-16,18 0 15,-35-36-15,35 36 16,0-18-1,-18 53 1,18-18-16,-18 1 16,1-1-16,-1-17 15,18-18-15,-35 17 16,17 19 0,0-1-16,18 1 31,0-19 0,-35 36-31,18 0 31</inkml:trace>
  <inkml:trace contextRef="#ctx0" brushRef="#br0" timeOffset="51499.2248">21749 15240 0,'70'0'188,"-52"18"-188,52 17 15,-17-17-15,71 70 16,-89-71-1,18 1 1,-18 0-16,1-1 0,-1 1 0,18 0 16,-36 17-1,36-35 1,-53 17 0,18-17 15,0 0-31,-1 18 0,54 0 15,-36-18-15,-17 17 16,-1 1-16</inkml:trace>
  <inkml:trace contextRef="#ctx0" brushRef="#br0" timeOffset="53435.783">23760 15840 0,'-177'-53'172,"-17"35"-156,-70 1-16,52-36 16,-35 35-16,123 0 15,36 18-15,35 0 0,18 0 16,17 0-16,1 0 15,-1 0-15,-52 53 32,34-35-17,1 17-15,0 0 0,-18 18 16,18-17-16,17-19 16,0 19-16,-17-1 15,35-18-15,-53 1 16,53 0-16,0 17 15,-18-35-15,18 18 0,-17 17 16,17-17-16,-18 17 16,18 35-16,0-34 15,0 17-15,0 0 16,18-1-16,-1-34 16,-17 17-16,18 18 0,17-35 31,-35 0-31,36 17 15,-19 0 1,19 36-16,52-36 16,-18 0-16,-17 0 0,53 54 15,0-54-15,17-17 16,-34-1-16,193 19 16,-212-19-1,54-17-15,-89 0 16,18 35-16,35-35 0,-52 0 15,-1-17-15,35 17 16,-17 0-16,18 0 16,140-18-1,-158 18-15,71-17 0,-89 17 16,36 0-16,17-18 16,-35 0-16,-36 18 15,19-17-15,-19 17 16,1 0-1,0-71 1,-1-17-16,-34-177 16,-19 18-1,-52 89-15,-18-1 16,1 53-16,-125-300 16,160 318-1,17 18-15,17 17 0,19 35 31,-1 0-31,1 18 32,17-35-17,-18 35-15,0 0 32,18 18-17,-17-18-15,17 17 31,-18-17 1,18 53-32,-18-35 15,-17 88-15,17-89 16,1 54-16,17-53 0,-18 17 16,18-18 46</inkml:trace>
  <inkml:trace contextRef="#ctx0" brushRef="#br0" timeOffset="54860.172">22772 15981 0,'-18'70'219,"18"-52"-203,0 0-16,0-1 0,0 1 15,0 0 17,0 34-17,0-34-15,-17 53 16,17-54-16,0 1 0,0 0 31,0-1 0,0 36 1,-36 18-17,36-36-15,-17-17 0,17 17 16,-18-17-16,-35 17 16,53-18-16,-35 19 15,-18-1-15,-18-17 0,71-1 16,-17-17-16,-19 0 15,1 18-15,17-18 16</inkml:trace>
  <inkml:trace contextRef="#ctx0" brushRef="#br0" timeOffset="58171.0296">23407 16210 0,'-18'0'329,"-35"0"-314,36 0-15,17 18 16,-36-18-16,36 17 31,-17-17-15,-1 0 15,18 18-15,-18-18-1,-17 35 1,17 18-16,18-35 15,-35 0-15,35-1 47,-17 1-47,-1-18 16,18 17-16,0 19 0,-18-1 16,18-17-1,-17-18 1,17 17 15,0 1-15,0 0-16,0-1 15,0 18 1,0-17 31,0 0-16,0-1 0,0 1 32,17-18-48,-17 18 1,18-18 0,-18 17-1,18-17 1,-18 18-16,0 0 31,35-18 0,-18 0 1,-17 17-32,0 1 31,18-18 0,0 0-15,-1 0-1,1 0 17,0 0-17,-1 0 1,1 0-16,0 0 47,-1 0-16,1 0-15,0 0 31,-18-18-32,17 18-15,-17-17 16,0-1-1,0 0 17,18 18-32,-18-17 15,0-1 1,0 0 31,0 1-47,0-1 15,0 0 48,0 1-32,-18 17 0,18-18-31,-17 18 32,17-17-32,-18 17 31,0 0 0,1 0 0,-1 0 32,0 0-32,1 0 0,-1 0 1,0 0-1,18 17 16,-17-17-47,-1 0 31,18 18-31,0-1 31</inkml:trace>
  <inkml:trace contextRef="#ctx0" brushRef="#br0" timeOffset="60651.6085">22437 16387 0,'0'-18'219,"35"-17"-203,-35 17-16,18 0 15,-1 1 1,1 17-16,-18-36 15,35 1-15,-17 0 16,-1 35-16,1-35 16,-18 17-1,18 0 1,-18 1-16,0-1 16,0 0-1,35-17 1,-35 17-1,18 18 1,-18-17 0,0-1 15,17 18-15,-17 18 109,0-1-110,-17 19 1,17-1-1,-18-35 1,0 53 0,18-35-1,0-1 1,0 1 0,-17-1-16,17 1 15,-36 35 1,36-35-1,-17 17-15,17-17 32,0-1-17,-36 19 1,19-19-16,17 1 0,-18 17 16,18-17-1,-17-18 1,17 35-16,-18-35 31,18 71-15,0-54-16,-18 18 15,18-17 1,-17-18 0,17 18-16,-18-18 15,18 35 1,-18 0-1,1 1 1,-19-1-16,19-35 16,17 17-1,0 1 1,-35-18-16,35 18 47,-18-18-32,0 0 1,36 0 62,35 0-62,-18 0-1,-17 0 1,-1 0-16,1 0 16,17-18-16,-17 18 0,35 0 15,0 0 1,-36 0-16,1 0 31,0 0-15,35 0 31,-18 0-32,0 0-15,-17 0 0</inkml:trace>
  <inkml:trace contextRef="#ctx0" brushRef="#br0" timeOffset="64619.6923">14111 14252 0,'71'-17'219,"-36"17"-219,35 0 15,1 0-15,-36 0 16,1 0-1,-1 0 1,0 0-16,-35 17 16,18-17-1,-1 0 1,1 0 15,0 0 16</inkml:trace>
  <inkml:trace contextRef="#ctx0" brushRef="#br0" timeOffset="66538.3511">14940 13882 0,'18'106'219,"-18"70"-203,17 18-16,1 35 47,-18-211-16,0 17 0,0-17 32,0 0-32,0-1 16,-35 1-16,-18 17-15,35-35-1,1 0-15,17 35 16,-18-35-16,0 0 31,1 0 0,-1 0 1,18-17-17,-18 17 32,1 0-16,-1-18-15,-17 0 15,17 18-15,18-17-1,35 17 110,1 0-125,17 0 0,35-18 16,-35 18-16,-36 0 16,36 0-16,-35 0 15,0 0-15,-1 0 32,1 0-17,0 0 48,34 0-48,1 0-15,-35 0 16</inkml:trace>
  <inkml:trace contextRef="#ctx0" brushRef="#br0" timeOffset="67815.446">14534 13688 0,'71'0'188,"52"0"-173,54 0 1,-107 0-16,54 17 16,-71-17-16,0 18 15,-18-18-15,0 0 16,-17 0-16,17 0 16,-17 0-16,17 0 15,-17 0 1,-1 0 15,1 0 0,0 0 1</inkml:trace>
  <inkml:trace contextRef="#ctx0" brushRef="#br0" timeOffset="69331.8193">15646 13688 0,'0'35'203,"0"36"-203,0 17 15,0-35-15,0 35 16,0-35-16,0 17 0,0-34 16,0-1-16,0 35 15,0-52 1,0 17-1,-18 142 17,18-142-32,-18-35 15,18 18-15,0-1 32,-35 89-32,17-106 15,18 18-15,0-1 16,0 1-16,0 0 94,36-18-79,-1 0 1,0 0-16,18 0 0,18 0 15,-54-18 1,1 18 0,17-18-16,-17 1 31,0 17-15,-18-18-16,53-17 15,-36 17-15,1-17 16,-1 35-16,-17-18 15,18 18-15,0 0 32,-18-17-17,17 17 1,-17-18 0</inkml:trace>
  <inkml:trace contextRef="#ctx0" brushRef="#br0" timeOffset="71324.3732">15540 14182 0,'35'0'203,"-17"0"-203,-1 0 16,1 0-1,17 0 48</inkml:trace>
  <inkml:trace contextRef="#ctx0" brushRef="#br0" timeOffset="75987.8573">16051 14411 0,'36'0'203,"-19"0"-187,19-18-16,-19 1 16,18 17-16,1-18 15,-36 0-15,35 18 16,-17-17-1,-18-19 1,0 19 15,0-1 1,0 1-32,0-19 15,0-52-15,0 53 16,0 17-1,-18 1 17,0 17-1,1 0 0,-1 0-31,-17 0 16,35 17 15,0 1-15,-18-1-1,18 1 1,-17 88-16,-1-53 16,18 88-16,0-106 15,0-17 1,0 0-16,0-1 31,0 1-15,0-1 31,18 54-47,-18-53 15,0-1 1,17-17-16,-17 18 15,18-18 17,-18 18-32,17-18 31,-17 17-31,18-17 16,0 0-1,35-17-15,35-1 16,-35-17-16,-36 35 15,36-18-15,-35 18 16,0-18-16,-1 1 31,124-124 1,-105 70-32,-19 0 15,1-70-15,-18-17 16,18 69-16,-18 1 0,0 35 15,0 36-15,0-1 63,0 0-32,0 36 63,17 17-94,-17-17 16,18 0-16,-18 52 15,17-17-15,-17-18 0,18 54 16,0-54-1,-18-18 1,0 1 31,0 0-47,17-1 0,-17 19 16,0-19-16,0 1 31,0 17-31,0-17 31,0-1-31,0 1 94,0 0-47,0-1 15,0 1-31,0 0-31,0-1 32,0 1-1,18-18 16,-18-18 0,0 1-16,18-54-15,70-52 15,-70 52-31,-18 18 0,17 36 15,1-19-15,-1-17 16,-17 18 0,18-18-16,17 53 15,-35-17 17,18 17-17,-18-18 1,18 18-1,-18-18 1,17 36 47,1 0-63,0 17 15,-18 0-15,17-17 16,-17 17-16,18-35 15,-18 18-15,0-1 0,17 19 16,-17 34 0,18-52-16,-18 35 15,18-36-15,-18 1 16,17 17 0,-17-17-1,0-1 32,0-34 62,0-1-109,0-52 0,0 17 16,0-18-16,18 18 16,0 0-16,-1-17 15,-17 52-15,36-17 16,-19 17-16,-17 1 16,0-1-16,18-17 15,-1 35 1,-17-18-1,18 18 1,-18-18-16,18 18 63,-1 0-32,-17 18-16,36-18 1,-19 53-16,-17-35 16,18-1-1,-18 1 1,18 17-16,-1-17 16,1 35-1,-18-36-15,18-17 16,-18 18-16,0 0 15,0-1 17,35-17-17,-35 18 17,17 17-32,-17-17 15,0 17-15,18-35 16,-18 18-16,18 52 15,-1-70-15,-17 53 16,18 35-16</inkml:trace>
  <inkml:trace contextRef="#ctx0" brushRef="#br0" timeOffset="79159.5843">9613 17833 0,'-35'18'219,"-36"70"-219,1-18 16,70-34-1,-18-36-15,1 17 16,-1 1-1,-17 17 17,-18 36-32,17-54 15,19 1-15,-1-18 16,0 18-16,1-18 16,17 17-1,-35-17 32,35 18-16</inkml:trace>
  <inkml:trace contextRef="#ctx0" brushRef="#br0" timeOffset="80668.6746">8396 18115 0,'71'35'203,"87"36"-187,-87-53 0,70 70-16,-106-71 0,1 1 15,-1 0-15,0-1 16,-17-17-16,17 18 0,-35 0 16,53-1-1,-35-17 1,-1 36-16,1-36 15,-18 17 1,18-17 0,-18 18 31</inkml:trace>
  <inkml:trace contextRef="#ctx0" brushRef="#br0" timeOffset="81867.8142">9031 18080 0,'0'17'250,"-18"19"-203,1-19-47,-1 36 16,18-17-1,0-19-15,-17-17 31,17 18-31,-36 52 16,-17 19 0,36-89-16,-1 35 0,18-17 15,0-1 1,-18-17 0,18 18 15</inkml:trace>
  <inkml:trace contextRef="#ctx0" brushRef="#br0" timeOffset="83731.278">10901 18221 0,'17'0'282,"1"0"-220,-18 18-62,18-18 47,-18 17 15,0 1 1,17 0-32,-17 17 0,0-18-15</inkml:trace>
  <inkml:trace contextRef="#ctx0" brushRef="#br0" timeOffset="85830.8834">11589 18309 0,'-18'0'203,"-35"35"-187,18-17-16,0 17 0,17-35 15,-17 18 1,35 0-16,-18-1 47,0 1-32,-34 0 1,16-18-16,36 17 16,-35 1-16,17-1 15,1-17-15,-19 0 32,19 0-1</inkml:trace>
  <inkml:trace contextRef="#ctx0" brushRef="#br0" timeOffset="86887.3509">11183 18309 0,'53'35'125,"35"1"-110,-53-19-15,36 19 16,-36-36-16,18 53 16,-18-53-16,-35 17 15,18 1 1,0-18-16,-1 17 15,36 36 1,18 71-16,-36-89 16,18 106-16,-18-35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5T07:23:16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18009 14834 0,'53'0'203,"0"0"-188,35 0-15,1 0 16,-1 0-16,18-17 16,-18 17-16,-18 0 0,36-36 15,-53 36-15,35-17 16,-52-1-16,34 18 16,-52-18-16,35 18 15,-18-17-15,0 17 16,0 0-16,36-18 0,-18-17 15,-35 35-15,52 0 16,-17 0-16,-18 0 16,36-18-16,-36 18 15,0 0-15,1 0 16,17 0-16,-18 0 16,-17 0-16,17 0 15,0 0-15,0 0 16,1 0-16,52 0 15,-35 0-15,17 0 16,-17 0-16,18 0 0,-18 0 16,35 0-16,-53 0 15,53 0-15,-35 0 16,0 0-16,-18 36 16,1-36-16,-1 0 15,-17 17-15,-1-17 0,19 0 16,-1 0-1,-17 0 1,-1 0 0,1 0 15,17 0-15,18 0-1,-18 0 1,-17 0-16,0 0 15,-1 0-15,36 0 16,-35 0-16,17 0 16,-17 0-16,-1 0 15,19 0-15,-19 0 16,1 0-16,17 0 0,0 0 16,18 0-16,-17 18 15,17-18-15,-18 0 16,18 0-16,-36 17 15,1-17-15,0 0 16,-1 0 0,1 0-16,0 0 0,-1 0 15,1 0 17,-1 0-17,1 0 1,0 0 31,-1 0-32,1 0-15,0 0 0,-1 0 16,1 0 0,0 0-16,-1 0 15,1 0 1,-1 0-1,1 0 17,0 0-17</inkml:trace>
  <inkml:trace contextRef="#ctx0" brushRef="#br0" timeOffset="2695.6205">24042 14834 0,'53'0'219,"105"0"-219,72 18 0,-54 0 16,18-18-16,-53 0 15,36 0-15,-107 0 16,36 0-16,-53 17 16,-35-17-16,52 0 15,-52 0-15,-1 0 0,19 0 16,-1 0 0,-17 18-1,17-18 1,-17 0-16,34 0 0,1 0 15,0 17-15,0-17 16,18 0-16,-1 18 16,-17-18-1,-35 0-15,17 18 16,-17-18-16,17 0 16,0 0-16,-17 0 15,17 0-15,18 0 16,-18 0-16,18 0 15,-17 0-15,-1 0 16,53 0-16,-17 0 0,-1 0 16,-34 0-16,34-18 15,1 18-15,-36 0 16,-17 0-16,52 0 16,-52 0-16,-1 0 15,19 0-15,-19 0 0,1 0 16,17 0-1,1-18-15,16 18 16,19-17 0,-36 17-16,-17-18 15,35 18-15,0 0 16,-18-17 0,-17-1-1,-1 18-15,19 0 16,-19 0-16,1-18 15,-1 18-15,1 0 16,0 0-16,-1 0 47,36-17-31,-35 17-1,17 0-15,-17 0 31,0 0-15,17 0 0,0 0-1,-17 0 32,-1 0-31,-17 17 15,18-17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5T07:24:09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25400 1817 0,'-35'53'406,"-1"53"-406,1-1 15,-35 19-15,34-18 16,-34 35-16,34-53 16,-52 18-16,71-89 0,17 19 15,-53-1-15,53-17 16,-18-1-16,0 19 16,1-19-16,-18 1 15,17 17 16,0 18-31,1-18 0,-1-17 16,0-18-16,-17 53 16,0 17-1,17-34-15,1-19 16,-1 72 0,0-72-16,1 1 15,17-1 1,-18-17 15,0 0 0,18 18-31</inkml:trace>
  <inkml:trace contextRef="#ctx0" brushRef="#br0" timeOffset="1319.0425">25400 1605 0,'71'71'156,"70"-1"-140,-71 1-16,-17-18 0,0-36 16,0 36-1,-18-17-15,-17-19 16,35 18-16,0 18 15,0 36-15,-36-54 16,36 0-16,-18 0 16,54 89-16,-1-71 15,0 53-15,53 17 16,-35 1-16,53-36 16,-18 35-16,-35-70 0,-53-18 15,0-17-15,-36 17 16,18-17-16,-17-18 15,-18 18 17</inkml:trace>
  <inkml:trace contextRef="#ctx0" brushRef="#br0" timeOffset="3437.853">25647 1094 0,'-35'0'219,"-36"35"-204,-52-17-15,34 34 16,-34 1-16,105-35 16,1 17-16,-36-35 0,53 18 15,-18-18-15,18 18 16,0-1-16,-53 18 15,36 1-15,17-19 16,0 19-16,-18-19 16,-17 19-16,17 16 15,0 1 1,18-17 0,0 52-1,0-70-15,18 70 0,17-88 16,-17 53-16,-18-18 15,35 0-15,-17 0 16,-1-17-16,1 35 16,35-35-16,18 70 0,70-53 15,-71-17-15,18-18 16,-52 0-16,34 0 16,-34 0-16,16-18 15,-16-35-15,70 36 16,-18-19-16,-18 19 15,19-36-15,-54 35 0,35-17 16,-34 17-16,17-17 16,-1 17-1,-52 1-15,36-1 16,-1-17-16,-17-18 0,-1 35 16,19-35-16,-19-53 15,1 36-15,-18 35 16,0-36-16,0 18 15,-18-53-15,-17 36 16,0-54-16,17 71 0,-17 18 16,17 0-16,0 17 15,-34-35-15,-1 36 16,17-19-16,-34 19 16,52-19-16,-52 19 15,-71-1 1,105 18-16,-34 0 0,34 0 15,-52 18-15,71-18 16,-19 53-16,1-36 16,-36 36-16,19 18 15,-19-1-15,36 89 0,-36 35 16,54-141-16,-1 106 16,18 88 15</inkml:trace>
  <inkml:trace contextRef="#ctx0" brushRef="#br0" timeOffset="5480.576">24853 3457 0,'-300'-194'250,"159"106"-250,71 53 15,-19-1 17,54 19-32,18 17 15,-1-18-15,0 18 16,18-17-16,-53 17 0,0 0 16,36 0-16,-36 0 15,-18 17-15,36-17 16,-71 35-1,89-17 1,-1 0-16,-35 35 0,-18 17 16,36-35-16,-18 1 15,18 17-15,0 0 16,-142 176 0,142-123-16,0-36 15,-1 71-15,1-35 16,18 18-16,17-71 15,0 52-15,-36-52 16,36-35-16,0 17 16,0 18-1,0-35 1,18-18-16,-18 17 31,35 1-31,36 17 16,52 36-16,-70-53 0,35-1 15,-17 1-15,52-1 16,-70-17-16,53 0 16,176 0-1,-229 0 1,71-17-16,-107-1 0,72 1 16,-37-19-16,-16 19 15,34-19-15,1 1 16,-36 17-16,36-70 15,-36 18-15,0-1 16,1 1-16,-19-19 0,1-34 16,-18-89-16,0 124 15,-18-71-15,1 53 16,-36-70 0,35 141-1,18 17-15,-53-52 0,18-1 16,17 53-1,1 18 17,-36 0-17,35 0-15,-17 0 16,-1 36-16,-34 17 16,35 0-16,17-36 15,0 1-15,18-1 16,0 1-1</inkml:trace>
  <inkml:trace contextRef="#ctx0" brushRef="#br0" timeOffset="7181.0581">27905 3316 0,'-88'0'187,"-71"0"-171,-18 18-16,1-18 15,53 17-15,-1 36 16,1 0-16,17 18 0,18-18 16,17 0-16,18-18 15,18 18-15,0 0 16,17-53-16,-35 53 16,18 17-16,17-35 15,-17 1-15,-18 70 0,35-18 16,1 18-16,17-18 15,0 53-15,0-71 16,17 89 0,1-88-16,17-18 15,-17 0 1,17 0-16,-17-36 0,70 54 16,0-36-16,53 0 15,18 53-15,0-52 16,-1-19-16,19 1 15,123 0 1,-159-18-16,-35-18 0,35 0 16,-18 1-16,-17-1 15,18-52-15,-72 52 16,1-17-16,0 17 16,-35-17-16,35-36 0,35 1 15,-53-89-15,-17 71 16,-18-618 15,-88 530-31,17-18 16,-17 17-16,0 36 0,17 35 15,54 89-15,-1-19 16,0 19-16,-70-36 16,35 18-16,-17-1 15,52 36-15,-53 0 16,36 0-16,0 0 0,-71 36 15,36-1-15,-36 53 16,17-53-16,19 71 16,-36-53-16,36 35 15,-1 18-15,18-71 16,-17 71 0,52-70-16,18-19 0</inkml:trace>
  <inkml:trace contextRef="#ctx0" brushRef="#br0" timeOffset="9975.2841">24059 3881 0</inkml:trace>
  <inkml:trace contextRef="#ctx0" brushRef="#br0" timeOffset="11262.2171">24059 3881 0,'-35'0'203,"0"17"-203,0 1 16,-54-1-1,72-17 17,-1 0-1,18-17-15,18-54-1,35 1-15,-18-1 16,88 1-16,-17 34 15,-18 19-15,18 17 16,-53 0-16,0 0 16,18 17-16,-36 1 0,-17-18 15,-1 0 1,1 35-16,17 18 16,-35-35-1,18 35 1,-18 0-1,0-36-15,0 19 0,0-19 16,0 1-16,0-1 16,-71 19-1,36-1-15,-36 0 16,1-17-16,17 0 0,-35-18 16,35 35-16,0-35 15,0 17-15,18-17 16,-18 0-16,18 0 15,-1 0-15,-17 0 16,36 0-16,-1 0 0,-35-35 16,18 18-1,17 17-15,1-53 16,-36 0-16,35-35 16,18-1-16,0 19 0,35-71 15,18-18-15,-18 88 16,1 54-16,34-36 15,54 0 1,-54 18-16,-17 17 16,-35 18-16,17 0 0,-17 0 15,-18 18-15,17-18 16,1 17 0,-18 19-1,18-19 1,-18 54-1,0 17-15,-18 53 0,-17 0 16,0-70-16,-36-1 16,36 36-16,17-106 15,0 35-15,18-17 16,-35-18-16,229 18 78,159 17-47,-230 18-31,-17-36 0,-88-17 16,0 0 0,-54 0 46,1 0-62,-141 0 16,140 0-16,19 0 15,-1-35-15,0 35 32</inkml:trace>
  <inkml:trace contextRef="#ctx0" brushRef="#br0" timeOffset="13244.214">27517 4269 0,'123'-36'125,"-35"1"-125,-17 35 16,176-35-1,-230 35 1,1 0-16,0 0 16,-1 0-1,1 35 16,70 71-31,-88-71 0,53 106 16,-53-70-16,0 17 16,0-53-16,0 36 15,-18 35-15,-17-36 16,-141 160 15,158-195-31,-17 0 0,-18-17 16,-176 52 15,70-70-31,71 0 0,17-35 0,-70-18 16,71 35-16,34-34 15,-105-1-15,71-36 16,-160-263 0,195 246-1,35 18-15,18 17 16,-1-52-16,36 17 0,-18 35 15,177-193 17,-53 140-32,-106 107 0,35-36 15,-35 53-15,-35 0 0,-1 0 16,1 0 0,-1 0 15,1 0-31,0 0 15,35 35-15,0 71 16,-18 0-16,-35 35 16,0-18-16,-53 36 15,18 17-15,-1-52 16,1-71-16,17-18 16,18 0-16,-17-35 15,17-106 32,88-141-47,-17 124 16,17 17-16,-18 53 0,19-17 15,-1 34-15,18 19 16,-89 17-16,36 0 16,-35 0 15,-18 17-31,0 142 0,-53-35 15,0-1-15,-18-35 16,-17 18 0</inkml:trace>
  <inkml:trace contextRef="#ctx0" brushRef="#br0" timeOffset="39622.2794">21625 11218 0,'36'0'219,"16"0"-203,37 0-16,-19 0 15,-17 0-15,18 0 16,-36 0-16,-17 0 15,52 0-15,-17 0 0,-35 0 16,-1 0-16,1 0 16,17 0-16,-17 0 15,0 0 1,17 0 0,0 0-16,0 0 15,-17 0-15,17 0 16,-17 0-16,17 0 15,0 0-15,-17 0 16,0 0-16,35 0 16,0 0-16,-18 0 0,0 0 15,71 0-15,-35 0 16,-19 0-16,19 0 16,-36 0-16,53 0 15,-17 0-15,-36 0 16,18 0-16,-17 0 15,-19 0 1,1 0 0,-1 0 15,1 0-15,0 0 30,-1 0-30,1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5T07:26:16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19685 11889 0,'-353'-89'375,"265"89"-359,70 0-16,1 0 15,-1 0 1,0 0 31,1 0-16,-54 36 0,54-1-31,-1-35 16,0 0 15,18 18-31,0 35 16,-17 35-16,17-71 31,0 1-31,0 0 16,0 87-1,0-16-15,0-54 31,0-17-31,0-1 16,0 1 15,0-1 1,17-17-1,89 0 0,-53 18-31,35-18 16,0 0-16,54 0 15,-72 0-15,18 0 0,-17 0 16,17 0-16,-70 0 16,17 0-16,18 0 15,-35 0 1,-1 0-16,1 0 15,-18-18-15,0 1 32,17 17-1,-17-35-15,0 17-16,0-17 15,0 17 1,0 0-1,-123-158-15,70 17 16,18 106-16,0 36 16,17 17-1,18-18 1,-18 18 0,18-18-1,-17 18 1,-1 0-1,0 0 48,1 0-47,17 18-1,0 0 16,-18-18-15,0 70 0</inkml:trace>
  <inkml:trace contextRef="#ctx0" brushRef="#br0" timeOffset="1590.514">19367 11924 0,'0'18'219,"0"34"-219,0-34 31,0 0 0,0-1 0,0 1 1,0 0 15,-17-18-32,17 17 63,0 1-78,-18 70 0,18-70 16,-17-1 0,17 1-1</inkml:trace>
  <inkml:trace contextRef="#ctx0" brushRef="#br0" timeOffset="3666.8724">19667 12012 0,'-17'18'250,"-1"-18"-250,0 17 31,1 1-31,-1 17 15,18-17-15,-35 0 16,35-1-16,-18 1 16,18-1-16,-17 1 15,17 0-15,0-1 16,0 1 0,0 17-1,0-17 32,0 0-16,17-18 16,1 0-31,0 0 31,-1-18-47,-17 0 15,18 1 1,-18-1-16,0 0 31,17 18-15,1-35 15,0 35-31,-18-18 0,17 1 16,-17-1-16,18 1 15,-18-1 1,0 0 31,0 1-32,0-1 17,0 0-17,0 1 17,-18 17-1,18-18 0,-17 18 0,17 35-15</inkml:trace>
  <inkml:trace contextRef="#ctx0" brushRef="#br0" timeOffset="5515.4953">19932 12471 0,'18'0'157,"-18"17"-142,17-17-15,1 0 47,-18 18-31,17-18-16,-17 18 31,18-1 0,70 19 1,-35 16-32,18-16 15,-36-1-15,0 0 16,1 1-1,-19-36-15,19 17 0,-36 1 16,17-1 0,1-17-16,-18 18 31,17-18-15,-17 18-1,18-18-15,-18 17 63</inkml:trace>
  <inkml:trace contextRef="#ctx0" brushRef="#br0" timeOffset="6770.5933">20567 12735 0,'18'18'187,"17"17"-187,-18-35 16,54 88-1,-53-88-15,-1 18 0,1 0 16,-18-1 0,18-17-1,-1 18 17,1 0-1,17 70-16,36-18 1,-54-52-16,36 0 0,-53 17 16,0-17-16,18-18 15</inkml:trace>
  <inkml:trace contextRef="#ctx0" brushRef="#br0" timeOffset="7841.317">21043 12929 0,'-35'36'219,"-71"122"-219,36-105 15,-19 53-15,54-18 16,-36-35-16,71-35 15,-17-18-15,-1 0 32</inkml:trace>
  <inkml:trace contextRef="#ctx0" brushRef="#br0" timeOffset="9409.6457">19156 12347 0,'-88'0'141,"-18"18"-141,53-18 15,0 17-15,-18-17 16,18 18-16,18 0 16,-88-1-16,105 1 15,-88 0-15,89-1 16,-72 1 0,89 0-1,-35-18-15,18 17 16,-1 1-1,0-18 1,1 0-16,-1 35 16,0-17-1,1-18 17,17 17-17,0 19-15,-18-36 16,-17 88-16,-1 18 15,-16-36 1,52-52 0,-18-18-16,18 18 15,-18-18 1,1 35 15,17-18 0,53-17 32</inkml:trace>
  <inkml:trace contextRef="#ctx0" brushRef="#br0" timeOffset="11251.9885">18133 12982 0,'-53'-17'188,"0"17"-173,-18 0-15,1-18 16,35 18-16,-1 0 0,1 0 16,0 0-16,-1-18 15,-16 18-15,-1 0 16,35 0 0,-35 0-1,35 0-15,1 0 0,-1 0 16,0 0-16,-17 18 15,-18-18-15,0 35 16,-35 18 0,35-18-16,0-35 15,36 18-15,-19 17 0,36-17 16,-17-18-16,-1 35 16,1 18-1,17 53 1,0-53-16,0 0 15,0 17-15,0-34 0,17 52 16,-17-35-16,71 17 16,-71-17-16,17-35 15,1 17-15,0-17 16,-1-1-16,89 54 16,-53-36-16,-35-17 0,17-18 15,53 53-15,-53-53 16,1 0-16,-1 0 15,36 0-15,-19 0 16,37 0-16,34-18 0,36 1 16,-18-1-16,-70-17 15,-1 17-15,-35-17 16,-17 17-16,0 18 16,-1 0-1,36-88 1,-35 70-16,-1-35 0,-17 36 15,0-1 17,0 0-32,0 1 15,-35-142 1,-35 18-16,34 88 16,-52-106-1,35 106 1,-17 0-1,-19-17-15,37 35 0,16 17 16,19 18-16,-36-18 16,35 18-16,0 0 15,1-17-15,-18 17 16,-1-18 0,19 18-16,-19-18 0,19 18 15,-1 0-15,0 0 16,-17 0-1</inkml:trace>
  <inkml:trace contextRef="#ctx0" brushRef="#br0" timeOffset="13669.9529">17903 13229 0,'-35'0'203,"-18"0"-203,0 18 16,-17-18 0,52 17-1,1-17-15,-19 18 16,19-18-16,-19 0 15,36 18-15,-17-1 16,-1 1-16,-17 17 16,17-17-16,18 0 15,-18 34-15,1 19 16,17-18-16,0 17 16,17 160-1,-17-213 1,0 1-16,18-18 15,-18 18 17,18-18-17,-1 0-15,1 0 16,35 0-16,18-18 16,-19 0-16,-16 1 15,-1-1-15,18-17 16,0-18-1,-36 35-15,19-17 16,-19-18-16,-17 35 16,0 1-16,0-1 15,0 1 1,0-1 15,0 0 0,0 1 1,0-1-1,0-35 0,36-70-15,-36 105 15,0 0-15,0-52-1,0 52 1,17 18 31,1 0-32,-18 18 32,35 105-31,0-35-16,-17-35 16,-18 36-16,18 16 0,-18-87 15,0 70-15,0-52 16,17-1-16,-17 35 15,0-17-15,0-35 16,0 0 0,0-1 15,0 1 0,-17-1-15,17 19-16,-36-19 31,19 1-31,17 0 16,-18-18-16,18 17 15,-17-17 1,-72 71 0,54-54-16,-35-17 15,34 18-15,1-18 16,-36 0-16,36 0 15,18 0 1,-1 0 0,0 0-1,1 0 17</inkml:trace>
  <inkml:trace contextRef="#ctx0" brushRef="#br0" timeOffset="14797.6962">17392 14129 0,'-35'35'172,"-71"88"-172,53-52 15,0 0-15,-18 34 16,1-16-16,-1-1 16,36-35-16,-53 35 0,35-18 15,0-17-15,-53 0 16,71-17-16,-18 34 16,0-52-16,35 17 15,1 0-15,-1-35 16,1 0-1,-1 18-15,18 17 32</inkml:trace>
  <inkml:trace contextRef="#ctx0" brushRef="#br0" timeOffset="16612.9109">15681 15363 0,'35'36'172,"-17"-36"-156,0 17-16,-18 1 31,17-18-31,-17 18 16,18-18-1,-1 53-15,1-1 16,0 1-16,-18 18 15,17-18-15,-17-35 16,0 70-16,0-71 16,0 36-16,0-35 15,0 0-15,0 17 47,0-18-31,0 1 46,18-18-46,17 0 15,71-53 0,-35 18-31,-18 17 0,-36 1 16,1 17-16,-1-18 0,1 18 47,0 0-16,-1-18-31,-17 1 0,18 17 0,0 0 16,-18-18-1,17 18 1,-17-18 0,0 1 15,-17-1 47</inkml:trace>
  <inkml:trace contextRef="#ctx0" brushRef="#br0" timeOffset="19334.3522">15681 15346 0,'53'0'187,"-35"0"-187,17 0 16,0 0-1,0 0-15,-17 0 16,0 17 0,-1-17-1,-17 18 1,18-18 0,35 35-1,-18 36-15,-35-53 16,35 17-16,-17 0 15,-18-17 1,0 17 0,0-17-16,0-1 15,0 1-15,0 35 16,-18 0 0,1 17-1,-1-17-15,-17 18 0,0-18 16,-1-18-16,19 18 15,17-35-15,-18-1 16,0-17 0,18 18-1,-17-1 17,-19-17-17,1 36 1,35-1-16,0-17 15,-17-1-15,-1 1 16,18 0-16,0-1 16,-18 36 15,18-35-31,0-1 31,18 19 16,105-1-47,-17 36 16,-18-54-16,-17 1 15,-36-18-15,-17 0 16,-1 0 0,1 0-16,0 0 15,-1 0 16,1-18 1,-18 1-32,18-1 15,-18 0-15,0 1 16,0-1 15,0 0-15,-53-140-1,-159-283 17,177 388-32,-18-71 0,35 107 15,1-19-15,17 19 16,-18 17 15,18-18-15,0-17 15,-18 35 0,1-71 1,-1-17-17</inkml:trace>
  <inkml:trace contextRef="#ctx0" brushRef="#br0" timeOffset="21250.1752">14005 17586 0,'88'0'188,"54"53"-173,-37-35-15,-16-1 16,-54 1-16,-17-18 0,-1 17 16,1-17-16,-1 0 31,1 0 0,0 0 0,-1 0 1,1 0 61,0 0-46,-36 0 47,0 36-78,-70 34-1,35 18-15,-17 1 16,-1-19-16,1 54 16,-19 34-1,72-122-15,-1-36 16,18 17 15,-18-17-15,18 18 15,-17-18-31,-1 0 16,18 18-1,-17-18 1</inkml:trace>
  <inkml:trace contextRef="#ctx0" brushRef="#br0" timeOffset="22326.4422">13988 18239 0,'105'0'172,"1"17"-172,-70 1 16,-1-18-16,-18 0 16,19 0-16,-19 0 15,19 18 1,-1-18-1,53 17 1,-70-17-16,-1 0 0,19 0 16,17 0 15,-36 0-31,1 0 16,17 18-16,18-18 0,-35 0 15</inkml:trace>
  <inkml:trace contextRef="#ctx0" brushRef="#br0" timeOffset="23708.9154">15593 16845 0,'-18'0'188,"-52"53"-172,52-53-16,-17 35 15,-1 1-15,-17 52 16,1-35-16,16-18 15,19 0 1,-1-35 31,18 18-31,-18-18 15,18 18-31,-17-18 31,17 17 0,-18-17-31,18 18 16,-18-18 0</inkml:trace>
  <inkml:trace contextRef="#ctx0" brushRef="#br0" timeOffset="26028.6101">16334 15117 0,'-18'0'204,"-35"0"-189,35 0-15,-35 17 0,18-17 16,-18 0-16,0 0 15,0 0-15,18 0 16,-53 0-16,53 0 16,-36 0-16,1 0 15,17 18-15,0-18 0,-18 17 16,36 1-16,-18 0 16,0-1-16,18 1 15,-36 17-15,71-17 16,-53-18-1,36 18-15,-1-18 16,0 17 0,1 18-16,-18 36 15,-1-71-15,19 35 16,-1 1-16,18 16 16,-35 178-1,17-160-15,18-34 16,0-1-16,0 35 15,0-34-15,0-19 16,0 19-16,0-1 16,0 18-16,0-36 0,18 19 15,-18-1-15,17-17 16,-17-1 0,71 142-1,-53-88 1,17 34-16,0-34 0,-17-36 15,-1 18-15,1-35 16,35 35 0,-18-36-1,-17 19-15,70-1 0,-53-17 16,1-1-16,69 19 16,-34-19-1,-36 1-15,1-18 16,16 17-16,-16-17 15,-1 18-15,36-18 16,-19 0-16,37 0 0,-19-18 16,301-34-1,-230 34 1,-18 0-16,-17 1 16,-71-1-16,1 18 0,-19-18 15,1 18 1,52-88-1,1-18-15,0-88 16,-54 106-16,1-35 16,-1-1-16,-17 36 0,0-18 15,0-35-15,-17 106 16,-1-36-16,18 18 16,-88-158-1,53 158 1,-1-18-16,-52-35 0,0-35 15,-18 35-15,-35-52 16,-88-36 0,141 105-16,17 36 15,18 1-15,35 34 16,1 18-16,-1 0 16,1 0 15,-19 0 0,-70 141-15,71-106-16,18 18 15,-1 88-15</inkml:trace>
  <inkml:trace contextRef="#ctx0" brushRef="#br0" timeOffset="28233.3452">15205 17515 0,'-88'-35'187,"-36"17"-171,-158-70 0,141 35-16,17-17 15,1 52-15,70 1 16,35-1-16,-17 18 0,17-18 15,1 18-15,-1 0 16,0 0-16,-17 0 16,-18 0-16,18 0 15,0 0-15,-54 0 0,37 0 16,34 0-16,-53 0 16,36 0-16,0 0 15,17 0-15,0 18 16,-34 17-1,16 0-15,19-35 0,-19 36 16,19-1-16,-89 36 16,71-19-16,17 1 15,-70 71 1,70-89-16,-17 0 16,17 18-16,1 18 0,-1-1 15,18 19-15,0-36 16,0-1-16,0 19 15,0-18-15,0-18 16,0-17 0,0 17-16,0 36 15,18-54-15,17 89 16,-17-53-16,17-18 16,35 54-1,1-37-15,-36-16 16,106 17-16,-35 0 0,18-18 15,-36-17-15,71-1 16,-18-17-16,-18 0 16,-35 0-16,18 0 15,-35 0 1,-54 0-16,36 0 0,-17 0 16,16 0-16,1-17 15,18-1-15,-36 18 16,53-18-16,-52 1 15,17-1-15,0-35 16,-18 18 0,-18 35-16,1-18 15,0-17-15,-1 0 16,1-71-16,0 18 16,-18 17-16,0-88 0,0 89 15,0-19-15,0 37 16,-18 16-16,-17-34 15,35 52-15,-36-17 16,-52-89 0,35 107-16,0-36 15,-17-18-15,-18-35 0,-71 18 16,35-18-16,-52-17 16,105 17-16,19 88 15,16 18-15,19 0 16,17-17-1</inkml:trace>
  <inkml:trace contextRef="#ctx0" brushRef="#br0" timeOffset="35600.5003">18450 14182 0,'18'0'188,"35"53"-188,17 17 16,36 54-16,-53-54 0,18 1 15,-36-36-15,0 0 16,-35-17-16,18-18 15,-18 18 17,18-18-17,-18 17 1,17-17 0,-17 18-1</inkml:trace>
  <inkml:trace contextRef="#ctx0" brushRef="#br0" timeOffset="36771.9141">19191 14570 0,'-35'53'204,"0"17"-204,-1 36 15,19-35-15,-54 17 16,53-53-16,1 18 0,17-35 15,-18-18 1,18 35 0,-17-35-1,17 18 1,-18-18 0,0 35 15,-35 0-16</inkml:trace>
  <inkml:trace contextRef="#ctx0" brushRef="#br0" timeOffset="38159.9896">18821 14781 0,'88'36'156,"-35"-1"-156,35 0 15,-35-17-15,35 35 0,-53-36 16,18 1 0,0 0-16,-18-1 15,-35 1 17,18-18-32,0 0 31,-18 18-16,17-18 1,1 17 0,35 19-16,-18-19 15,-17 1-15,17-1 16,18 1 0</inkml:trace>
  <inkml:trace contextRef="#ctx0" brushRef="#br0" timeOffset="39691.8455">16898 16898 0,'35'0'219,"1"18"-219,17 35 16,-1-36-16,-16 36 0,-1-35 15,36 17-15,-36-17 16,18-1-16,-36-17 31,19 18-15,-19-18 31,1 0-32</inkml:trace>
  <inkml:trace contextRef="#ctx0" brushRef="#br0" timeOffset="40791.0163">17586 16898 0,'-18'18'188,"1"-18"-172,-36 123-1,53-105 1,-36 17-16,19-17 0,-1-1 15,1 36-15,-1-35 16,0 17-16,1 0 16,-36 36-16,35-36 15,-17 18-15,0 18 0,-1-54 16,-17 72-16,18-72 16,-18 89-1,36-106 1,-1 0-16,18 18 15,-18-18-15,18 17 16</inkml:trace>
  <inkml:trace contextRef="#ctx0" brushRef="#br0" timeOffset="42016.9838">17145 17268 0,'123'53'125,"-52"18"-109,35-1 0,-36-17-16,-52-35 0,35 0 15,-18-1-15,18 19 16,-18-1-16,1-17 16,-1-1-1,-17 1 1,-1-18-1,1 0-15,-18 17 0</inkml:trace>
  <inkml:trace contextRef="#ctx0" brushRef="#br0" timeOffset="64505.7576">3157 5274 0,'0'18'204,"0"35"-204,0 52 15,0-34-15,0 88 16,0-89-16,0 36 15,0-53-15,0 53 0,0-53 16,0-18-16,0 89 16,0-36-16,0 53 15,0 18-15,0-36 16,0-35-16,0 53 16,0-70-16,0-1 0,0-17 15,0 0-15,0-17 16,0-1-16,0 71 15,18-89-15,-18 19 16,18 17-16,-18-1 0,0 19 16,17 17-16,1-17 15,-18-1-15,18 18 16,-18-52-16,0 70 16,17-71-16,-17 71 15,0-71-15,18 36 0,-18-36 16,35 0-16,-35 53 15,0-17-15,0-18 16,0 70-16,18-35 16,-18 36-16,17-1 15,-17-34-15,0-1 0,0-18 16,0 19-16,0-19 16,0-35-16,0 36 15,0-18-15,0 17 16,18 36-16,-18-18 15,0 71-15,0-106 16,18 88-16,-18-70 0,0 35 16,0-36-16,0 18 15,17-17-15,-17-36 16,0 36-16,0-18 16,0 17-16,0-52 0,0 35 15,0-18-15,0-17 16,0 52-16,0-35 15,0-17-15,-17 35 16,17 0-16,-18-18 16,18-17-16,0 0 0,0-1 15,0 18-15,0-17 32,0 0-17,-18-18 1,18 17-1,53 1 126,-17-18-141,87 18 16,-70-1-16,70 19 15,-52-19-15,17-17 16,-17 0-16,-1 18 16,-52-18-16,0 0 15,-1 0-15,1 0 0,-1 0 31,1 0 1,-18 17-17,18-17 1,-1 0 78</inkml:trace>
  <inkml:trace contextRef="#ctx0" brushRef="#br0" timeOffset="66043.9514">3157 5309 0,'18'0'219,"0"0"-204,-1 0 17,1 0-17</inkml:trace>
  <inkml:trace contextRef="#ctx0" brushRef="#br0" timeOffset="67654.1192">3087 5203 0,'53'0'204,"0"0"-189,0 0 1,17 0-16,-17 0 15,0 0-15,-35 0 0,17 0 16,0 0 0,18 0-16,-35 0 15,-1 0 1,1 0-16,53 0 0,-54 0 16,1 0 15,-1 0-16,1 0 17</inkml:trace>
  <inkml:trace contextRef="#ctx0" brushRef="#br0" timeOffset="88003.3953">20126 11677 0,'-53'-35'281,"35"35"-281,-17 0 16,-35-18-16,-19 18 0,1-18 16,35 18-16,-17 0 15,-36 0-15,71 0 16,-54 0-16,54 18 15,-18-18-15,-35 18 16,35-1-16,-17 1 0,-1 0 16,36 17-16,-18-18 15,-35 19-15,35-1 16,-71 36-16,89-36 16,-36 35-16,-34 1 0,34 0 15,-17-1-15,17 1 16,-105 87-1,88-105 1,35-17-16,17-1 16,-16 18-16,-1-18 15,17 18-15,-34 0 0,-18 17 16,52-34-16,-17 17 16,-52 52-16,-1-16 15,-194 158 1,229-159-16,1-18 15,-36-17-15,35 53 16,-70-35-16,88-18 16,-52 35-16,52-18 15,-106 54-15,88-71 16,-246 317 0,211-282-16,18 53 15,-18-70-15,35 35 16,-34-18-16,69-35 15,-211 194 1,212-212-16,-36 53 16,19-35-16,-19 35 15,18 1-15,-17 34 16,17-35-16,17 53 16,-17-88-16,-35 53 15,53-35-15,-36-36 0,36 18 16,0-18-16,-53 36 15,17 17 1,18-53-16,-35 53 16,17 18-16,19 0 15,-19 18-15,18-54 0,18 36 16,-71 70 0,71-123-16,17-17 15,0-1-15,-17 71 16,0-89-16,17 36 15,1 18-15,-36 52 0,35-70 16,-17 35-16,17 18 16,-123 212-1,123-248 1,1-17-16,-1 18 16,0-54-16,18 1 0,-17 0 15,17-1 1,0 1 31,35 0-16,53-18-31,36 17 16,-36-17-16,71 0 15,-106 0-15,70 0 16,283 0-1,-248 0-15,-34 0 16,17 0-16,-17-17 16,17-1-1,-53 0-15,-35 1 0,35-1 16,-17 18-16,-19-53 16,1 35-16,53-17 15,18 0-15,-54 0 16,142-89-1,-106 89-15,-36 0 0,1-36 16,-18 53-16,0-17 16,-36 17-16,36-17 15,0-35-15,-18 34 16,1 1-16,87-18 16,-52-35-16,35 35 0,-1-17 15,1-1-15,-35-17 16,17 35-16,-17-35 15,105-89 1,-106 71-16,19 1 16,-19-1-16,1-53 0,-1 71 15,1 0-15,-1-18 16,54-18-16,-18 1 16,17-36-16,-70 71 15,0-18-15,53 36 16,88-230-1,-141 211-15,0 1 16,17 18-16,18-54 16,36-70-16,-53 35 15,-1 36-15,18-36 16,124-211 0,-177 317-16,0-53 15,1 53-15,34-17 16,1-36-16,-18 18 15,123-230 1,-52 159-16,-54-17 0,-35 88 16,36-36-16,-36 54 15,1-1-15,-19 18 16,-17 18-16,53-71 16,35-194-1,-35 159-15,0-18 16,0-88-16,-18 177 15,18-54-15,-17 54 16,-19 35-16,-17-18 16,18 35-16,35-17 15,-36-1-15,19-34 0,-19 35 16,19-1-16,-19 1 16,36-35-16,-53 52 15,18 0-15,-18 1 31,0-1-15,0 0 15,-18 18 1,-176 53-32,-18-17 0,54 34 15,-1 18-15,-53-17 16,36-1-16,-71 1 15,0-18-15,18 17 16,-18 1-16,35 0 0,-52-1 16,17-17-16,35 53 15,36-53-15,-54 35 16,71 0-16,71-70 16,35 17-16,-35 0 15,18-17 1,70 17-1,-36-35 1,36 18-16,18-18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5T07:28:22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25435 1393 0,'-17'89'203,"-124"246"-171,70-194-32,36 18 0,-18 17 15,35-123-15,-17 18 16,-18 34-16,35-69 16,1 52-16,-1-35 0,0-18 15,-17 53-15,17-17 16,-52 88-1,70-89 1,-18-17-16,1 0 0,17-35 16,0 17-16,-18 18 15,0-36 17,1 1-32</inkml:trace>
  <inkml:trace contextRef="#ctx0" brushRef="#br0" timeOffset="1828.7883">25841 776 0,'-53'0'219,"0"0"-219,-17 0 15,-54 35 1,106-35 0,-34 53-16,34-53 15,0 18-15,18 17 16,-70 18-1,70-35 1,-36 52 0,36-34-16,0-1 15,-17-17-15,17-1 0,0 18 16,0 1-16,0-1 16,0 18-16,-18 0 15,18-36-15,0 1 0,0 0 16,0-1-16,0 1 15,0 70 17,18-70-32,-18-1 15,17-17 1,-17 18-16,18-18 16,0 18-1,17-18 1,-17 0-16,-1 0 15,1-18 1,0 0 0,-1 1-1,18-36-15,-17 35 16,158-282 15,-158 212-31,0 35 0,-18 18 16,17 0-16,-17-53 15,0 70 17,0 0-1,-105-35 31,-1 18-46,70 35-16,19 0 31,-1 0-15,18 35 15</inkml:trace>
  <inkml:trace contextRef="#ctx0" brushRef="#br0" timeOffset="3226.1051">25541 1270 0,'124'141'125,"17"0"-109,-71-53-16,107 124 15,-89-106 1,-53-88-16,71 70 0,17 18 15,-34-18-15,69 53 16,-34 35-16,17-35 16,0 53-16,-88-123 15,35 35-15,-17-18 0,-18 0 16,0-17 0,-36-54-1,-17 1 1,18-18-16,-18 35 15,17-35 1,-17 18 15,18-18 47</inkml:trace>
  <inkml:trace contextRef="#ctx0" brushRef="#br0" timeOffset="5004.011">24712 3298 0,'-18'18'235,"-52"35"-220,-71 176 1,123-176-16,0 18 16,1-54-16,-1 54 15,18-36-15,0-17 16,0 70-16,0-53 16,0-17-16,0 0 0,0 17 15,0 18 1,18-18-16,-1 0 15,19 18 1,17-17 0,-53-19-1,17-17 17,107 0-17,-89 0-15,0 0 16,18-17-16,-35-19 15,0 19-15,17-19 16,53-17 0,-35-35-16,-35 53 15,17-18-15,-35 35 16,17-52-16,-17 35 0,36-71 16,-36 0-1,0 35 1,0 54 15,0-1-31,-18 18 31,0 0 1,-34 18 30,34 17-62,0 18 16</inkml:trace>
  <inkml:trace contextRef="#ctx0" brushRef="#br0" timeOffset="6713.3413">27640 3387 0,'-70'53'203,"-124"141"-187,123-124-16,18-35 16,18 18-16,17-35 15,18 0 1,-17-18 0,17 17-1,0 1 32,0 0-31,0 17-16,17 0 15,-17-17-15,18-18 16,141 123 0,-124-70-16,53-18 15,-17 1-15,-36-1 16,0-17-16,18-18 15,0 17-15,-18-17 16,-17 0-16,0 0 16,34 0-16,1 0 15,0 0-15,-35 0 0,35-17 16,0-19 0,-53 19-1,17 17 1,-17-18 15,0-17-15,0 17-1,-105-158 1,-142-159 0,229 282-16,-35 17 15,0 1-15,18-18 16,0 36-16,17-1 31,-70 18-15,35 0-16,18 0 15,-18 18-15,35-18 16,0 0-16,1 0 16,-1 0-1,-17 52-15,17 54 16</inkml:trace>
  <inkml:trace contextRef="#ctx0" brushRef="#br0" timeOffset="20412.2048">31009 1323 0,'71'-247'281,"-71"229"-249,0 1-17,-18 17-15,0 0 31,1-18-15,-18 18 0,35-18-16,-18 18 0,-35 0 15,35 0 1,-88 18 0,71 0-16,-18 17 15,36-35-15,-19 18 16,19-1-16,-36 54 0,35-54 15,1 1-15,-19 0 16,-34 52 0,52-52-1,0 0 1,18-1-16,-17-17 16,17 18-1,-18-1-15,18 1 16,-17 17-1,17-17-15,0 0 16,-36 17-16,36 0 0,0 0 16,0 54 15,0-54-31,18 0 16,-18 1-16,18-19 31,-18 1-16,17-18 17,1 35-17,-18-17-15,17-18 0,1 0 16,0 0 0,-1 0-1,1 0-15,0 0 16,-1 0-1,1-36-15,0 36 16,-1 0 0,1-17-16,-1-18 15,1 35 1,0-36 0,-1 19-16,1 17 15,0-36-15,-18 19 16,35-1-1,-17 18-15,-18-18 16,0 1-16,17-1 0,1 18 16,17-70-16,-35 52 15,18-17-15,35-1 16,-53-17 0,17 53-16,1-35 15,-18 18 1,0-1-16,0 0 0,0 1 15,0-1 17,0 0-17,-18 18 1,1 0 0,-1 0-1,18-17 1,-18 17-1,1 0 1,-1 0 15</inkml:trace>
  <inkml:trace contextRef="#ctx0" brushRef="#br0" timeOffset="21645.1894">31027 1764 0,'70'35'219,"1"0"-219,88 36 16,-71-18-16,18 17 0,0-17 15,-71-35-15,0 35 16,-17-35-16,-1-18 15,1 0 1,0 17 15,-1-17-15,-17 18 15,18-18-31,-18 17 0,18-17 31</inkml:trace>
  <inkml:trace contextRef="#ctx0" brushRef="#br0" timeOffset="23390.3751">32103 2240 0,'-18'18'188,"-35"70"-172,-17-17-1,34-19-15,1 1 16,17 18-16,1-71 0,-1 35 15,18-17-15,-17-1 16,17 1 0,-36 0-1,36 17 1,0-17-16,0-1 16,0 1-16,0 17 15,0 18 1,0-18-1,0 18-15,18-35 32,-18 17-17,18-35 1,-18 18 0,17 0-1,1-1 1,-1-17-1,54 35 17,-53-35-32,-1 0 0,1 0 31,0 0 0,-1-17 0,1-1-31,-1 18 16,-17-17 0,18-1-1,0-17 1,-18 17 0,17 0-1,-17 1 1,18-19-1,-18-17 1,0 36-16,0-18 16,0 17-16,0 0 15,0-35-15,0 36 16,0-54-16,0-70 16,-53-106 15,53 229-31,0-17 0,-18 35 15,18-17 1,-17-1 0,-1 0 15,1 18 31,-1 18-30,18 0-32</inkml:trace>
  <inkml:trace contextRef="#ctx0" brushRef="#br0" timeOffset="24815.1725">31962 2928 0,'53'53'203,"-1"0"-187,19 35-16,-18-35 0,-18-18 16,1-17-16,16 17 15,-34 0 1,0-35 15,-18 18 0,17-18-15,1 0 0,-18 18-16,18-1 15,17 1-15,0 17 0,-17 1 16,17-1 0,-17-35-16,-1 35 15,1-35-15,0 0 16,-1 0-1,-17 18 17,0-1-1,124 72-15,-18-36-16</inkml:trace>
  <inkml:trace contextRef="#ctx0" brushRef="#br0" timeOffset="26418.1945">33073 3334 0,'-35'35'219,"-36"18"-219,-35 53 16,71-71-16,-36 36 15,18-36-15,1 71 16,16-71-16,1 0 16,0 18-16,35-18 15,-18-17-15,18 17 16,0-17-16,0 35 16,0-18-16,0 18 15,71 88 16,-36-35-31,0-18 0,0-52 16,71 69-16,-70-52 16,105 35-16,-35-35 15,52 0 1,-52-35-16,-71-18 0,54 0 16,-19 0-16,-17 0 15,-35 0-15,17 0 16,-17 0-16,-1 0 15,19-35 1,-19 17 0,36-88-16,-53 71 15,0-159-15,0 70 16,-53 1-16,36-1 16,-36 19-1,53 87-15,-18 0 0,0-35 16,-52-35-1,52 71-15,18-1 16,0 0 0,-35 1-16,17-1 0,-35-17 15,18-18-15,0 35 16,-1 1-16,1 17 31,35-18-31,-17 18 31,-1 0 1,0 0-1</inkml:trace>
  <inkml:trace contextRef="#ctx0" brushRef="#br0" timeOffset="30205.5618">30603 4674 0,'-17'0'219,"-71"106"-204,17 35-15,36-17 16,-18-1-16,35-35 0,18 18 15,-17-18-15,17-35 16,0 0-16,0 0 16,0-35-16,0-1 15,0 1-15,17 0 16,1-1 0,-18 1-16,106 70 15,35-35-15,-18 0 16,124 18-1,-123-71-15,-1 0 16,-70 0-16,0-18 0,35 0 16,-53 1-16,1-1 15,17 0 1,0-35-16,-36-17 16,19 17-16,-36 18 0,0-18 15,17 0-15,-17-35 16,0 17-16,-17-35 15,-1 53-15,-17-35 16,-1 53-16,-52-36 16,53 36-16,-18-18 0,-18 36 15,1-36-15,35 35 16,-36 0-16,53 18 16,-35-17-16,36 17 15,-89-18-15,53 18 16,0 0-16,0 0 0,18 0 15,-18 18-15,0-1 16,-17 36-16,-1-35 16,18 17-16,0 0 15,0 1 1,36-36-16,17 35 0,0-17 31</inkml:trace>
  <inkml:trace contextRef="#ctx0" brushRef="#br0" timeOffset="31359.3074">30233 5891 0,'-53'89'187,"-53"69"-171,53-69-16,0-1 16,-17 0-16,17-18 15,53-52 1,-18 0-16,18-1 47,-17-17-32,-1 18 1,0-18 31,18 18-16</inkml:trace>
  <inkml:trace contextRef="#ctx0" brushRef="#br0" timeOffset="35542.1947">28011 3881 0,'0'-53'218,"0"-18"-218,17-17 16,1 35-16,-18-35 0,17 35 16,-17-18-16,18-35 15,-18 18-15,0 0 16,0-18-16,0 71 15,0-36-15,0 36 16,0 17 15,0 1 1,0-124-17,0-18-15,-18 124 0,18 17 16,-17-88-16,-1 36 15,1 17-15,-1-18 16,-17-35 0,35 89-1,-106-89 17,71 71-32,17 17 15,0 0-15,-35-35 16,18 53-16,0-52 15,35 34-15,-53 0 0,35 18 16,-17-17-16,-18-1 16,-141-88-1,159 71 1,-36 0-16,54 17 16,-1 18-16,18-18 15,-18 18 16,-17 0-31,-36-17 0,36 17 16,-35-36-16,-36-17 16,35 36-16,54 17 0,-54-18 15,53 18 1,1-17 0,-1-1 15,-52-17-16,52 35 1,0 0 0,18-18-1,-17 18-15,-1 0 16,0-18-16,-17 18 31,17 0-15,54 0 109,-19 18-125,-17 0 15,18-18-15,0 17 16,-1 1 0,1-18-16,0 0 15,-1 18 1,18-1 0,-35 1 15,18-18-16,-18 17-15,18-17 16,-1 53-16,36-35 16,-53 0-1,18-1 1,-18 1-16,18-18 16,-18 18-16,17-18 31,-17 35 0,0-18 0,-17-17 32,-1 0-48,-17 0 1,17-35 0,0 35-1,1 0 1,-1-17 15,0-1-31,-34-17 16,-1-1-1,53 19-15,-18 17 16,18-18 0,-71-35-16,54 36 15,-1-1 1,18 0 0,-18 1-16,18-1 15,-17 0-15,17 1 16,-35-19-1,-1 1 1,36 0 0,-17 17 15,17 1 47,35 17-31,-17 0-31,-1 0 15,18 17-16,-17 19 1,0-36-16,-1 0 16,19 17-1,-19 1-15,19-1 16,-19-17 0,54 18-16,-36 0 15,-17-18-15,35 17 16,-18-17-1,-17 0 17,-1 0-32,1 0 31,-18 18 0,17-18 0,19 0 1,-36 18-17</inkml:trace>
  <inkml:trace contextRef="#ctx0" brushRef="#br0" timeOffset="43407.1442">30004 6738 0,'0'-18'188,"-36"1"-173,19 17-15,-1-18 16,-52 0 0,34 18-16,1-17 15,17 17-15,1-18 16,-18 18 31,17 0 0,0 0-32,1 0 32,-1 35-31,-17 1-16,-18 17 15,35-36-15,18 36 16,-70 88-16,70-105 16,-36 52-16,1-18 15,17-34-15,-17 34 0,35-52 16,-18-1-16,18 19 15,0-19 1,0 19-16,0-1 16,0 18-16,0-35 0,18 87 15,0-69 1,-18-19-16,17-17 16,1 36-16,0-36 31,-1 17-31,19 36 0,-1-53 15,35 18-15,1-1 16,-18-17-16,0 0 16,17 0-16,19 0 15,-1-35-15,-35 17 16,35-17-16,-53 18 16,18-1-16,-18 18 0,-17-18 15,0 1-15,-1-1 16,36-53 15,-18-34-31,18-1 0,-35-18 16,0 1-16,-18-1 0,0 89 15,0-88-15,-18 34 16,-53-105 15,71 177-31,-35 17 31,-35-36-15,-19 1-16,19 35 16,-36 0-16,35 0 15,-17 0-15,35 0 0,36 0 16,-1 0-16,0 0 16,1 18-1,-1-18-15,18 17 16,-17-17-1,-1 18-15,0 17 0,18-17 16,0 0-16,0 35 16,0 17-16,0-17 15</inkml:trace>
  <inkml:trace contextRef="#ctx0" brushRef="#br0" timeOffset="45043.1913">29669 7832 0,'-18'35'219,"-17"88"-219,-1-34 15,19-54-15,-1 0 16,-17 36-16,17-18 16,1-36-16,-1 1 31,18 0-16,0-1 32</inkml:trace>
  <inkml:trace contextRef="#ctx0" brushRef="#br0" timeOffset="46857.5812">29580 8326 0,'-17'0'219,"-1"0"-219,0 0 0,1 0 16,-1 0-16,-17 0 15,-18 0-15,18 17 16,-53 18-16,35 1 16,0-19-16,17 1 15,1 17-15,0 1 0,0-19 16,17 18-16,-17-17 16,-18 53-16,35-54 15,0 1-15,1 17 16,17-17-1,-18-18 1,18 18-16,0-1 16,0 18-1,0-17-15,-35 0 16,53 17-16,-18-17 16,0 35-16,17-36 15,1 1 1,-18-1-16,17 1 15,1 35-15,17-18 16,54 18-16,16 18 0,1-36 16,71 36-16,-54-54 15,36 1-15,-71 0 16,36 17-16,-54-35 16,-17 0-16,-35 0 15,-1 0-15,1 0 16,-18-18 15,141-229 0,-123 141-31,-18 53 0,0-35 16,-18 0-16,0-35 16,-193-230-1,175 335 1,-34-70-16,17 35 15,18 53-15,-1-35 0,-34 0 16,17-1-16,-35 1 16,17 17-16,-52-52 15,70 52-15,35 18 16,18 35 31,0 124-32,35 0-15</inkml:trace>
  <inkml:trace contextRef="#ctx0" brushRef="#br0" timeOffset="54287.8645">27570 4180 0,'-36'71'219,"1"0"-204,-36 87-15,54-105 16,-54 53-16,54-53 0,-19 17 15,19-34-15,-1-1 16,-35-17-16,53-1 16,-17 36-16,-1-35 15,-17 17-15,17-17 16,18 17-16,-18-35 16,18 18-1,-35-1 1,35 1 15,0 0 0</inkml:trace>
  <inkml:trace contextRef="#ctx0" brushRef="#br0" timeOffset="55699.7864">27834 4286 0,'0'18'172,"35"35"-157,1 0-15,-19-36 16,1 36-16,-18-35 16,18 0-16,-1 17 0,1 18 15,17-18-15,18 36 16,-18-1-16,18-17 16,-17 0-16,-19-35 15,18 35-15,-35-36 16,18 18-1,17-17-15,1 0 0,-36-1 16,35 19-16,-17-19 16,-1 19-16,19-19 31,-36 1-15,17-18-1,1 17 48,-1-17-1</inkml:trace>
  <inkml:trace contextRef="#ctx0" brushRef="#br0" timeOffset="57762.298">27270 5221 0,'-53'-18'187,"35"18"-187,1 0 16,-19 0 0,19 0-1,-1 0-15,-53 0 16,36 0-1,0 0-15,0-17 16,17 17 0,-17 0-1,17 0-15,-17 0 16,17 0-16,-17 17 16,-89 36-1,89-35 1,17-18-16,-17 18 15,0-1-15,17 1 0,-17 70 16,17-53-16,-17 1 16,0 87-16,35-105 15,0 52-15,-18-34 16,18 52 0,0-53-1,0 0-15,0 1 0,0-19 16,18 71-1,-18-70 1,35 0-16,-17-18 16,-18 17-16,53 19 15,-18 17-15,35-36 16,-52-17-16,70 0 16,0 0-16,-17 0 15,70 0-15,-70 0 16,35-17-16,-89-1 0,36 0 15,-35 18-15,-1 0 16,-17-17-16,18 17 16,-18-18-16,18 0 15,-1-35-15,1-17 16,-18-18-16,18-36 0,-18 1 16,0 52-16,0 54 15,0-1-15,0-17 16,0 17-16,-18-17 15,-17-1-15,17 36 16,18-17 0,-35 17 15,-89-53-15,89 35-16,0 18 15,-1 0-15,19 0 31</inkml:trace>
  <inkml:trace contextRef="#ctx0" brushRef="#br0" timeOffset="59563.0294">28857 5292 0,'-53'0'204,"36"17"-204,-160 71 31,142-88-31,0 36 15,17-19-15,18 1 16,-35 0-16,17-18 16,18 17-1,0 1 1,-17 35 0,-1 0-16,-17 0 15,35 70 16,0-88-31,17 18 0,-17-35 16,0 0-16,18-1 16,-18 19-16,18-36 15,-18 17-15,0 18 0,17-17 16,1-18-16,17 35 16,53 18-16,-17 36 15,35-72-15,-36 1 16,-35-1-16,18 1 15,36 0-15,-19-1 0,-17-17 16,35 0-16,-52 0 16,-19 0-1,1 0-15,-18-17 16,17-19 15,-17-105-31,0-35 16,-35 70-16,-35-88 15,-54-18-15,-35-70 16,36-35-16,70 211 16,53 88-16,-18 18 0,18-17 15,-17 17 1,-1-18 15,0 18-31,1 0 16,-1 0-16,1 0 0,-1 0 15,0 0-15,1 0 16,-36 70 0,17-17-1,36 0-15,-17-35 0,17 35 16,0-18-16,0 0 16,0 36 15</inkml:trace>
  <inkml:trace contextRef="#ctx0" brushRef="#br0" timeOffset="62187.2786">24642 4163 0,'-18'53'187,"-106"105"-171,19-52-16,16 53 15,-16-71-15,34 18 0,-52 35 16,87-123-16,-17 52 16,18-52-16,-18 0 15,53-1-15,-18-17 16,18 18 0,-17-18-1,-1 0-15,18 18 16,-35 17 15,0-18-15,35 1 31</inkml:trace>
  <inkml:trace contextRef="#ctx0" brushRef="#br0" timeOffset="64164.0728">23883 5433 0,'-53'-36'203,"35"19"-187,-52-18-16,35 17 0,17 18 16,18-35-1,-18 35-15,1 0 16,17-18 0,-18 18-1,-17 0-15,0 0 16,-18 0-16,17 0 0,-69 0 15,52 0-15,-18 0 16,-52 53 15,105-35-31,-17 17 32,17 0-32,0-35 0,1 35 15,-19-17-15,1 35 16,0 18-16,17-36 0,-17 35 15,17 1-15,18-18 16,-35 17-16,35-34 16,0 17-16,0-36 15,0 18-15,0 1 16,0-1 0,18-35-1,70 18 48,-18-1-63,72 1 0,-19-18 15,36 0-15,-71 18 16,35-18-16,-34 0 16,-1 0-16,-35 0 15,-36 0-15,1 0 0,0 0 16,-1 0-16,1 0 15,0-18 17,35-35-17,-53 18-15,17-1 0,1 19 16,-1-1-16,-17-35 16,0 18-16,0 17 15,0 1 1,0-1 15,0 0-15,-17 1 15,-1-18-15,1 35-16,-54-53 0,36 35 15,-36 0-15,53 18 16,1 0-1,17-17 17</inkml:trace>
  <inkml:trace contextRef="#ctx0" brushRef="#br0" timeOffset="65355.6214">25012 4198 0,'88'141'141,"-53"-106"-141,36 89 15,-36-71-15,1 17 16,-1-17-16,0 0 0,18 18 15,-18-1-15,1-17 16,16 53 0,-52-88-1,18-18 1,-18 17 15,18-17-15</inkml:trace>
  <inkml:trace contextRef="#ctx0" brushRef="#br0" timeOffset="66745.2644">25665 5062 0,'-71'36'203,"71"-1"-187,-71 0-16,36 18 16,-18 0-16,18-35 15,-18 17-15,18 53 0,17-70 16,18-1-16,-17 1 16,17 0-1,0-1-15,0 1 16,-18 35-16,18-35 15,0 17-15,0-18 0,0 54 16,18-18-16,-1-18 16,1 18-16,-18-18 15,0-17-15,17 0 16,19-1 0,87 71-1,-52-70-15,-1-18 0,-17 0 16,0 0-16,0 0 15,18 0-15,-36-35 16,35 17-16,-34 1 16,-1-1-16,-35 0 0,18 18 15,-1-17 17,-17-1-32,18-17 15,0-36-15,-18-70 31,0 106-31,-18-36 0,0 1 16,-35 17-16,-52-35 16,16 17-16,-17 0 15,89 54-15,-18-1 16,17 18 0,0 0 46</inkml:trace>
  <inkml:trace contextRef="#ctx0" brushRef="#br0" timeOffset="142916.6088">25506 1517 0</inkml:trace>
  <inkml:trace contextRef="#ctx0" brushRef="#br0" timeOffset="143319.3939">25506 1517 0</inkml:trace>
  <inkml:trace contextRef="#ctx0" brushRef="#br0" timeOffset="143551.3115">25506 1517 0</inkml:trace>
  <inkml:trace contextRef="#ctx0" brushRef="#br0" timeOffset="144008.1021">25506 1517 0</inkml:trace>
  <inkml:trace contextRef="#ctx0" brushRef="#br0" timeOffset="144525.4777">25506 1517 0,'0'35'203,"17"0"-203,-17 1 16,18 52-16,0-17 16,-1 52-16,-17-52 15,36 17-15,-19 0 0,-17 0 16,18 36-16,0-89 16,-18 53-16,0-53 15,0-17-15,17 35 16,-17-18-1,18-35 1,-18 18-16,0 17 0,17-17 31,-17-1-15,0 1 0,0 0-1,0-1 16,18-17 1</inkml:trace>
  <inkml:trace contextRef="#ctx0" brushRef="#br0" timeOffset="145886.9385">25894 3281 0,'53'88'235,"0"18"-220,-53-71-15,35 53 16,18 18 0,-35-71-16,-18-17 15,17 0-15,-17-1 0,18 1 16,-18 0 0,0-1 30,0 1-14,0 0-1,17-18 47</inkml:trace>
  <inkml:trace contextRef="#ctx0" brushRef="#br0" timeOffset="147382.4929">26247 4304 0,'35'35'234,"35"36"-234,19 17 16,-54-35-16,18 17 0,-18 1 15,-17-36-15,-1 0 16,1 1-16,-18-1 16,18-17-16,-1-1 15,-17 1 1,18-18 15,-18 18-15,0-1 15,0 1 0,0 17 16,0-17-16,0-1-15,0 1 0,0 0-1,18-1 1,-18 1 0,0 0-16,0-1 15,17 1 1,-17 0-16,18 17 0,-18-18 15,18 36 1,-1 0 0</inkml:trace>
  <inkml:trace contextRef="#ctx0" brushRef="#br0" timeOffset="149964.5911">26899 4339 0,'71'35'187,"52"36"-187,-34 0 16,34-1-16,-70-17 16,17-18-16,-17 1 15,0-1-15,-35-35 32,0 17-17,-18 1 16,35 0 1</inkml:trace>
  <inkml:trace contextRef="#ctx0" brushRef="#br0" timeOffset="151459.5547">27817 4621 0,'-18'0'219,"-53"0"-203,1 0-16,52 0 15,-17 0-15,17 0 16,1 18-16,-19-18 16,19 0-1,-19 18 1,19-1 0,-54-17-16,18 18 0,18-18 15,0 0 1,-1 0 15,19 0-15,-1 0 46,1 0-31,-107 35-15,106-35 0,1 0-16,-1 35 15,0-35 1,-17 0 0,18 0-1,-1 0 16</inkml:trace>
  <inkml:trace contextRef="#ctx0" brushRef="#br0" timeOffset="160904.9078">27658 3933 0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75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29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0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7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86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58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32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11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64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3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55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F4C1C-CF3E-42A9-A030-EB1AD9B99232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7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Лекция 7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ru-RU" dirty="0" smtClean="0"/>
              <a:t>Алгоритмы поиска. </a:t>
            </a:r>
            <a:br>
              <a:rPr lang="ru-RU" dirty="0" smtClean="0"/>
            </a:br>
            <a:r>
              <a:rPr lang="ru-RU" dirty="0" smtClean="0"/>
              <a:t>Хеш-таблицы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Структуры данных и алгоритмы</a:t>
            </a:r>
          </a:p>
          <a:p>
            <a:pPr algn="r"/>
            <a:r>
              <a:rPr lang="ru-RU" dirty="0" smtClean="0"/>
              <a:t>Чернов Алексей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7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поиска.</a:t>
            </a:r>
            <a:br>
              <a:rPr lang="ru-RU" dirty="0" smtClean="0"/>
            </a:br>
            <a:r>
              <a:rPr lang="ru-RU" dirty="0" smtClean="0"/>
              <a:t>Деревья бинарного поиска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Для поиска элемента в дереве бинарного поиска в среднем требуется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сравнений</a:t>
                </a:r>
                <a:endParaRPr lang="en-US" dirty="0" smtClean="0"/>
              </a:p>
              <a:p>
                <a:r>
                  <a:rPr lang="ru-RU" dirty="0" smtClean="0"/>
                  <a:t>Аналогичные требования при выполнении вставок и поиске отсутствия элемента</a:t>
                </a:r>
              </a:p>
              <a:p>
                <a:r>
                  <a:rPr lang="ru-RU" dirty="0" smtClean="0"/>
                  <a:t>В худшем случае требуется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сравнений</a:t>
                </a:r>
                <a:endParaRPr lang="ru-RU" dirty="0"/>
              </a:p>
            </p:txBody>
          </p:sp>
        </mc:Choice>
        <mc:Fallback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Рукописный ввод 8"/>
              <p14:cNvContentPartPr/>
              <p14:nvPr/>
            </p14:nvContentPartPr>
            <p14:xfrm>
              <a:off x="1111320" y="1873080"/>
              <a:ext cx="6464520" cy="4947120"/>
            </p14:xfrm>
          </p:contentPart>
        </mc:Choice>
        <mc:Fallback>
          <p:pic>
            <p:nvPicPr>
              <p:cNvPr id="9" name="Рукописный ввод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1960" y="1863720"/>
                <a:ext cx="6483240" cy="496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1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поиска.</a:t>
            </a:r>
            <a:br>
              <a:rPr lang="ru-RU" dirty="0" smtClean="0"/>
            </a:br>
            <a:r>
              <a:rPr lang="ru-RU" dirty="0" smtClean="0"/>
              <a:t>Деревья бинарного поиска.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Вставка в корень дерева.</a:t>
            </a:r>
          </a:p>
          <a:p>
            <a:r>
              <a:rPr lang="ru-RU" dirty="0" smtClean="0"/>
              <a:t>Для этого выполняется «вращение дерева» - замена корня дерева другим узлом</a:t>
            </a:r>
          </a:p>
          <a:p>
            <a:pPr lvl="1"/>
            <a:r>
              <a:rPr lang="ru-RU" dirty="0" smtClean="0"/>
              <a:t>Вращение вправо – старый корень становится правым поддеревом нового корня</a:t>
            </a:r>
          </a:p>
          <a:p>
            <a:pPr lvl="1"/>
            <a:r>
              <a:rPr lang="ru-RU" dirty="0" smtClean="0"/>
              <a:t>Вращение влево – старый корень становится левым поддеревом нового корня</a:t>
            </a:r>
          </a:p>
          <a:p>
            <a:pPr lvl="1"/>
            <a:r>
              <a:rPr lang="ru-RU" dirty="0" smtClean="0"/>
              <a:t>Суть операции замена связей – у корня только две связи, а у остальных элементов – три.</a:t>
            </a:r>
          </a:p>
          <a:p>
            <a:r>
              <a:rPr lang="ru-RU" dirty="0" smtClean="0"/>
              <a:t>Вставка в корень:</a:t>
            </a:r>
          </a:p>
          <a:p>
            <a:pPr lvl="1"/>
            <a:r>
              <a:rPr lang="ru-RU" dirty="0" smtClean="0"/>
              <a:t>Вставить новый элемент в соответствующее поддерево</a:t>
            </a:r>
          </a:p>
          <a:p>
            <a:pPr lvl="1"/>
            <a:r>
              <a:rPr lang="ru-RU" dirty="0" smtClean="0"/>
              <a:t>Выполнить необходимое вращение дерево, чтобы новый элемент стал корнем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8210520" y="279360"/>
              <a:ext cx="3956400" cy="311832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1160" y="270000"/>
                <a:ext cx="3975120" cy="31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поиска.</a:t>
            </a:r>
            <a:br>
              <a:rPr lang="ru-RU" dirty="0" smtClean="0"/>
            </a:br>
            <a:r>
              <a:rPr lang="ru-RU" dirty="0" smtClean="0"/>
              <a:t>Деревья бинарного поиска.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Операция удаления элемента</a:t>
            </a:r>
          </a:p>
          <a:p>
            <a:pPr lvl="1"/>
            <a:r>
              <a:rPr lang="ru-RU" dirty="0" smtClean="0"/>
              <a:t>Если элемент находится в корне, то заменяем дерево объединением двух поддеревьев</a:t>
            </a:r>
          </a:p>
          <a:p>
            <a:pPr lvl="2"/>
            <a:r>
              <a:rPr lang="ru-RU" dirty="0" smtClean="0"/>
              <a:t>Объединение двух поддеревьев – в корень правого перемещается наименьший элемент</a:t>
            </a:r>
          </a:p>
          <a:p>
            <a:pPr lvl="2"/>
            <a:r>
              <a:rPr lang="ru-RU" dirty="0" smtClean="0"/>
              <a:t>Далее назначается левое поддерево</a:t>
            </a:r>
          </a:p>
          <a:p>
            <a:pPr lvl="1"/>
            <a:r>
              <a:rPr lang="ru-RU" dirty="0" smtClean="0"/>
              <a:t>Если элемент находится в одном из поддеревьев – заменяем поддерево деревом без данного элемента.</a:t>
            </a:r>
          </a:p>
          <a:p>
            <a:r>
              <a:rPr lang="ru-RU" dirty="0" smtClean="0"/>
              <a:t>Операция объединения произвольных бинарных деревьев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1168560" y="114120"/>
              <a:ext cx="10814400" cy="508680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200" y="104760"/>
                <a:ext cx="10833120" cy="51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06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Хеширование – это расширенный вариант поиска с использованием индексирования по ключу.</a:t>
            </a:r>
          </a:p>
          <a:p>
            <a:r>
              <a:rPr lang="ru-RU" dirty="0" smtClean="0"/>
              <a:t>Алгоритм:</a:t>
            </a:r>
          </a:p>
          <a:p>
            <a:pPr lvl="1"/>
            <a:r>
              <a:rPr lang="ru-RU" dirty="0" smtClean="0"/>
              <a:t>С помощью </a:t>
            </a:r>
            <a:r>
              <a:rPr lang="ru-RU" b="1" dirty="0" smtClean="0"/>
              <a:t>хеш-функции </a:t>
            </a:r>
            <a:r>
              <a:rPr lang="ru-RU" dirty="0" smtClean="0"/>
              <a:t>рассчитать по ключу поиска адрес в таблице</a:t>
            </a:r>
          </a:p>
          <a:p>
            <a:pPr lvl="1"/>
            <a:r>
              <a:rPr lang="ru-RU" dirty="0" smtClean="0"/>
              <a:t>Разрешение конфликтов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813" y="3920370"/>
            <a:ext cx="5359951" cy="17691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Рукописный ввод 5"/>
              <p14:cNvContentPartPr/>
              <p14:nvPr/>
            </p14:nvContentPartPr>
            <p14:xfrm>
              <a:off x="1555920" y="3575160"/>
              <a:ext cx="7810560" cy="2178360"/>
            </p14:xfrm>
          </p:contentPart>
        </mc:Choice>
        <mc:Fallback>
          <p:pic>
            <p:nvPicPr>
              <p:cNvPr id="6" name="Рукописный ввод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6560" y="3565800"/>
                <a:ext cx="7829280" cy="21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28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Хеш-функция. Определение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Хеш-функция – это отображение множества объектов (ключей) в адреса таблицы с данными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Свойства</a:t>
                </a:r>
              </a:p>
              <a:p>
                <a:pPr lvl="1"/>
                <a:r>
                  <a:rPr lang="ru-RU" dirty="0" err="1" smtClean="0"/>
                  <a:t>Сюръективная</a:t>
                </a:r>
                <a:r>
                  <a:rPr lang="en-US" dirty="0" smtClean="0"/>
                  <a:t>, </a:t>
                </a:r>
                <a:r>
                  <a:rPr lang="ru-RU" dirty="0" smtClean="0"/>
                  <a:t>но 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обязательно инъективная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ru-RU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(Если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ru-RU" dirty="0" smtClean="0"/>
                  <a:t>Число ключей с одинаковыми образами стараются минимизировать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/>
              <p14:cNvContentPartPr/>
              <p14:nvPr/>
            </p14:nvContentPartPr>
            <p14:xfrm>
              <a:off x="2025720" y="2171520"/>
              <a:ext cx="7728120" cy="226116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6360" y="2162160"/>
                <a:ext cx="7746840" cy="227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306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Хеш-функция. Пример 1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ключи – это числа из отрезка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ru-RU" dirty="0" smtClean="0"/>
                  <a:t>Размер таблицы с данными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Тогда хеш-функция может иметь вид: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Замечание: данная функция подойдет, если ключи равномерно распределены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ru-RU" dirty="0" smtClean="0"/>
                  <a:t>. Иначе имеет смысл определять другую хеш-функцию.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/>
              <p14:cNvContentPartPr/>
              <p14:nvPr/>
            </p14:nvContentPartPr>
            <p14:xfrm>
              <a:off x="1492200" y="2603520"/>
              <a:ext cx="4458240" cy="11448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2840" y="2594160"/>
                <a:ext cx="4476960" cy="1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98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Хеш-функция. Пример 2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ключи – это неотрицательные целые числа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Размер таблицы с данными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Тогда хеш-функция может иметь вид: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Замечание: данная функция подойдет, если ключи равномерно распределены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ru-RU" dirty="0" smtClean="0"/>
                  <a:t>. Иначе имеет смысл определять другую хеш-функцию.</a:t>
                </a:r>
                <a:r>
                  <a:rPr lang="en-US" dirty="0" smtClean="0"/>
                  <a:t>	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/>
              <p14:cNvContentPartPr/>
              <p14:nvPr/>
            </p14:nvContentPartPr>
            <p14:xfrm>
              <a:off x="4819680" y="2813040"/>
              <a:ext cx="5054760" cy="209592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0320" y="2803680"/>
                <a:ext cx="5073480" cy="21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68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Хеш-функция. Пример </a:t>
            </a:r>
            <a:r>
              <a:rPr lang="en-US" dirty="0" smtClean="0"/>
              <a:t>3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ключи – это неотрицательные целые числа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Размер таблицы с данными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Тогда хеш-функция может иметь вид: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Замечание: данная функция подойдет, если ключи равномерно распределены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ru-RU" dirty="0" smtClean="0"/>
                  <a:t>. Иначе имеет смысл определять другую хеш-функцию.</a:t>
                </a:r>
                <a:r>
                  <a:rPr lang="en-US" dirty="0" smtClean="0"/>
                  <a:t>	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5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Хеш-функция. Пример </a:t>
            </a:r>
            <a:r>
              <a:rPr lang="en-US" dirty="0"/>
              <a:t>4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ru-RU" dirty="0" smtClean="0"/>
                  <a:t>Пусть 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ключи – это строки.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Размер таблицы с данными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Тогда хеш-функция может иметь вид: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разбиения строки на сегменты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расчета </a:t>
                </a:r>
                <a:r>
                  <a:rPr lang="ru-RU" dirty="0" err="1" smtClean="0"/>
                  <a:t>хеш</a:t>
                </a:r>
                <a:r>
                  <a:rPr lang="ru-RU" dirty="0" smtClean="0"/>
                  <a:t>-кода по строчке малого размер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int</a:t>
                </a:r>
                <a:r>
                  <a:rPr lang="en-US" dirty="0"/>
                  <a:t> hash(char * </a:t>
                </a:r>
                <a:r>
                  <a:rPr lang="en-US" dirty="0" err="1"/>
                  <a:t>str</a:t>
                </a:r>
                <a:r>
                  <a:rPr lang="en-US" dirty="0"/>
                  <a:t>, </a:t>
                </a:r>
                <a:r>
                  <a:rPr lang="en-US" dirty="0" err="1"/>
                  <a:t>int</a:t>
                </a:r>
                <a:r>
                  <a:rPr lang="en-US" dirty="0"/>
                  <a:t> size) {</a:t>
                </a:r>
              </a:p>
              <a:p>
                <a:pPr marL="0" indent="0">
                  <a:buNone/>
                </a:pPr>
                <a:r>
                  <a:rPr lang="en-US" dirty="0"/>
                  <a:t>    </a:t>
                </a:r>
                <a:r>
                  <a:rPr lang="en-US" dirty="0" err="1"/>
                  <a:t>int</a:t>
                </a:r>
                <a:r>
                  <a:rPr lang="en-US" dirty="0"/>
                  <a:t> h = 0; </a:t>
                </a:r>
                <a:r>
                  <a:rPr lang="en-US" dirty="0" err="1"/>
                  <a:t>int</a:t>
                </a:r>
                <a:r>
                  <a:rPr lang="en-US" dirty="0"/>
                  <a:t> a = 127;</a:t>
                </a:r>
              </a:p>
              <a:p>
                <a:pPr marL="0" indent="0">
                  <a:buNone/>
                </a:pPr>
                <a:r>
                  <a:rPr lang="en-US" dirty="0"/>
                  <a:t>    for (; *</a:t>
                </a:r>
                <a:r>
                  <a:rPr lang="en-US" dirty="0" err="1"/>
                  <a:t>str</a:t>
                </a:r>
                <a:r>
                  <a:rPr lang="en-US" dirty="0"/>
                  <a:t> != 9;str++) {</a:t>
                </a:r>
              </a:p>
              <a:p>
                <a:pPr marL="0" indent="0">
                  <a:buNone/>
                </a:pPr>
                <a:r>
                  <a:rPr lang="en-US" dirty="0"/>
                  <a:t>        h = (a * h + *</a:t>
                </a:r>
                <a:r>
                  <a:rPr lang="en-US" dirty="0" err="1"/>
                  <a:t>str</a:t>
                </a:r>
                <a:r>
                  <a:rPr lang="en-US" dirty="0"/>
                  <a:t>) % </a:t>
                </a:r>
                <a:r>
                  <a:rPr lang="en-US" dirty="0" smtClean="0"/>
                  <a:t>size;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   }</a:t>
                </a:r>
              </a:p>
              <a:p>
                <a:pPr marL="0" indent="0">
                  <a:buNone/>
                </a:pPr>
                <a:r>
                  <a:rPr lang="en-US" dirty="0"/>
                  <a:t>    return h;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/>
              <p14:cNvContentPartPr/>
              <p14:nvPr/>
            </p14:nvContentPartPr>
            <p14:xfrm>
              <a:off x="704880" y="2502000"/>
              <a:ext cx="7938000" cy="374040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520" y="2492640"/>
                <a:ext cx="7956720" cy="37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059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Хеш-функция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Хеш-функция универсальная, если вероятность совпадения </a:t>
                </a:r>
                <a:r>
                  <a:rPr lang="ru-RU" dirty="0" err="1" smtClean="0"/>
                  <a:t>хеш</a:t>
                </a:r>
                <a:r>
                  <a:rPr lang="ru-RU" dirty="0" smtClean="0"/>
                  <a:t>-значений равна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размер таблицы значений.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/>
                  <a:t>int</a:t>
                </a:r>
                <a:r>
                  <a:rPr lang="en-US" dirty="0"/>
                  <a:t> hash(char * </a:t>
                </a:r>
                <a:r>
                  <a:rPr lang="en-US" dirty="0" err="1"/>
                  <a:t>str</a:t>
                </a:r>
                <a:r>
                  <a:rPr lang="en-US" dirty="0"/>
                  <a:t>, </a:t>
                </a:r>
                <a:r>
                  <a:rPr lang="en-US" dirty="0" err="1"/>
                  <a:t>int</a:t>
                </a:r>
                <a:r>
                  <a:rPr lang="en-US" dirty="0"/>
                  <a:t> size) {</a:t>
                </a:r>
              </a:p>
              <a:p>
                <a:pPr marL="0" indent="0">
                  <a:buNone/>
                </a:pPr>
                <a:r>
                  <a:rPr lang="en-US" dirty="0"/>
                  <a:t>    </a:t>
                </a:r>
                <a:r>
                  <a:rPr lang="en-US" dirty="0" err="1"/>
                  <a:t>int</a:t>
                </a:r>
                <a:r>
                  <a:rPr lang="en-US" dirty="0"/>
                  <a:t> h = 0; </a:t>
                </a:r>
                <a:r>
                  <a:rPr lang="en-US" dirty="0" err="1"/>
                  <a:t>int</a:t>
                </a:r>
                <a:r>
                  <a:rPr lang="en-US" dirty="0"/>
                  <a:t> a = 31415, b = 27183;</a:t>
                </a:r>
              </a:p>
              <a:p>
                <a:pPr marL="0" indent="0">
                  <a:buNone/>
                </a:pPr>
                <a:r>
                  <a:rPr lang="en-US" dirty="0"/>
                  <a:t>    for (; *</a:t>
                </a:r>
                <a:r>
                  <a:rPr lang="en-US" dirty="0" err="1"/>
                  <a:t>str</a:t>
                </a:r>
                <a:r>
                  <a:rPr lang="en-US" dirty="0"/>
                  <a:t> != 9;str++, a = a * b % (size - 1)) {</a:t>
                </a:r>
              </a:p>
              <a:p>
                <a:pPr marL="0" indent="0">
                  <a:buNone/>
                </a:pPr>
                <a:r>
                  <a:rPr lang="en-US" dirty="0"/>
                  <a:t>        h = (a * h + *</a:t>
                </a:r>
                <a:r>
                  <a:rPr lang="en-US" dirty="0" err="1"/>
                  <a:t>str</a:t>
                </a:r>
                <a:r>
                  <a:rPr lang="en-US" dirty="0"/>
                  <a:t>) % size;</a:t>
                </a:r>
              </a:p>
              <a:p>
                <a:pPr marL="0" indent="0">
                  <a:buNone/>
                </a:pPr>
                <a:r>
                  <a:rPr lang="en-US" dirty="0"/>
                  <a:t>    }</a:t>
                </a:r>
              </a:p>
              <a:p>
                <a:pPr marL="0" indent="0">
                  <a:buNone/>
                </a:pPr>
                <a:r>
                  <a:rPr lang="en-US" dirty="0"/>
                  <a:t>    return h &lt; 0 ? (h + size) : h;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/>
              <p14:cNvContentPartPr/>
              <p14:nvPr/>
            </p14:nvContentPartPr>
            <p14:xfrm>
              <a:off x="469800" y="1835280"/>
              <a:ext cx="5639400" cy="461664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440" y="1825920"/>
                <a:ext cx="5658120" cy="46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3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поиске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225937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Поиск – это получение необходимых данных из большого объема данных</a:t>
            </a:r>
          </a:p>
          <a:p>
            <a:r>
              <a:rPr lang="ru-RU" dirty="0" smtClean="0"/>
              <a:t>Как правило, такие данные характеризуются определенным ключом, и целью поиска является поиск по ключу, т.е. поиск тех данных, ключ которых совпадает с искомым</a:t>
            </a:r>
            <a:endParaRPr lang="en-US" dirty="0" smtClean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54158" y="1825625"/>
            <a:ext cx="2463900" cy="158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конфликтов. </a:t>
            </a:r>
            <a:br>
              <a:rPr lang="ru-RU" dirty="0" smtClean="0"/>
            </a:br>
            <a:r>
              <a:rPr lang="ru-RU" dirty="0" smtClean="0"/>
              <a:t>Раздельное связывание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Идея: в таблице значений хранить не значения, а связанные списки со значением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752" y="2892759"/>
            <a:ext cx="5643751" cy="17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конфликтов. </a:t>
            </a:r>
            <a:br>
              <a:rPr lang="ru-RU" dirty="0" smtClean="0"/>
            </a:br>
            <a:r>
              <a:rPr lang="ru-RU" dirty="0" smtClean="0"/>
              <a:t>Раздельное связывание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Лемма</a:t>
            </a:r>
          </a:p>
          <a:p>
            <a:pPr marL="0" indent="0">
              <a:buNone/>
            </a:pPr>
            <a:r>
              <a:rPr lang="ru-RU" dirty="0" smtClean="0"/>
              <a:t>Раздельное связывание уменьшает количество выполняемых при последовательном поиске сравнений в </a:t>
            </a:r>
            <a:r>
              <a:rPr lang="en-US" dirty="0" smtClean="0"/>
              <a:t>M </a:t>
            </a:r>
            <a:r>
              <a:rPr lang="ru-RU" dirty="0" smtClean="0"/>
              <a:t>раз в среднем при использовании дополнительного объема памяти для </a:t>
            </a:r>
            <a:r>
              <a:rPr lang="en-US" dirty="0" smtClean="0"/>
              <a:t>M </a:t>
            </a:r>
            <a:r>
              <a:rPr lang="ru-RU" dirty="0" smtClean="0"/>
              <a:t>связей.</a:t>
            </a:r>
          </a:p>
          <a:p>
            <a:r>
              <a:rPr lang="ru-RU" dirty="0" smtClean="0"/>
              <a:t>Лемма</a:t>
            </a:r>
          </a:p>
          <a:p>
            <a:pPr marL="0" indent="0">
              <a:buNone/>
            </a:pPr>
            <a:r>
              <a:rPr lang="ru-RU" dirty="0" smtClean="0"/>
              <a:t>В хеш-таблице, использующей раздельное связывание, содержащей </a:t>
            </a:r>
            <a:r>
              <a:rPr lang="en-US" dirty="0" smtClean="0"/>
              <a:t>M</a:t>
            </a:r>
            <a:r>
              <a:rPr lang="ru-RU" dirty="0" smtClean="0"/>
              <a:t> списков и </a:t>
            </a:r>
            <a:r>
              <a:rPr lang="en-US" dirty="0" smtClean="0"/>
              <a:t>N </a:t>
            </a:r>
            <a:r>
              <a:rPr lang="ru-RU" dirty="0" smtClean="0"/>
              <a:t>ключей, вероятность того, что количество ключей в каждом списке незначительно отличается от </a:t>
            </a:r>
            <a:r>
              <a:rPr lang="en-US" dirty="0" smtClean="0"/>
              <a:t>N/M, </a:t>
            </a:r>
            <a:r>
              <a:rPr lang="ru-RU" dirty="0" smtClean="0"/>
              <a:t>близка к 1.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4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конфликтов. </a:t>
            </a:r>
            <a:br>
              <a:rPr lang="ru-RU" dirty="0" smtClean="0"/>
            </a:br>
            <a:r>
              <a:rPr lang="ru-RU" dirty="0" smtClean="0"/>
              <a:t>Линейное зондирование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Предположение: доступна достаточно большая непрерывная область памяти</a:t>
                </a:r>
              </a:p>
              <a:p>
                <a:r>
                  <a:rPr lang="ru-RU" dirty="0" smtClean="0"/>
                  <a:t>Храним элементы в таблице размером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Такие методы называются хешированием с открытой адресацией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323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конфликтов. </a:t>
            </a:r>
            <a:br>
              <a:rPr lang="ru-RU" dirty="0" smtClean="0"/>
            </a:br>
            <a:r>
              <a:rPr lang="ru-RU" dirty="0" smtClean="0"/>
              <a:t>Линейное зондирование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Линейное зондирование (</a:t>
            </a:r>
            <a:r>
              <a:rPr lang="en-US" dirty="0" smtClean="0"/>
              <a:t>linear probing)</a:t>
            </a:r>
            <a:r>
              <a:rPr lang="ru-RU" dirty="0" smtClean="0"/>
              <a:t> – простейший метод хеширования с открытым ключом</a:t>
            </a:r>
            <a:endParaRPr lang="en-US" dirty="0" smtClean="0"/>
          </a:p>
          <a:p>
            <a:r>
              <a:rPr lang="ru-RU" dirty="0" smtClean="0"/>
              <a:t>Идея: Если есть конфликт (место для элемента занято), то мы проверяем следующее</a:t>
            </a:r>
          </a:p>
          <a:p>
            <a:r>
              <a:rPr lang="ru-RU" dirty="0" smtClean="0"/>
              <a:t>Проверк</a:t>
            </a:r>
            <a:r>
              <a:rPr lang="ru-RU" dirty="0"/>
              <a:t>у</a:t>
            </a:r>
            <a:r>
              <a:rPr lang="ru-RU" dirty="0" smtClean="0"/>
              <a:t> «занято ли место в хеш-таблице по данному ключу» называют зондированием (от англ. </a:t>
            </a:r>
            <a:r>
              <a:rPr lang="en-US" dirty="0" smtClean="0"/>
              <a:t>probe)</a:t>
            </a:r>
          </a:p>
          <a:p>
            <a:r>
              <a:rPr lang="ru-RU" dirty="0" smtClean="0"/>
              <a:t>Кластер – непрерывная группа занятых ячеек таблицы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560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конфликтов. </a:t>
            </a:r>
            <a:br>
              <a:rPr lang="ru-RU" dirty="0" smtClean="0"/>
            </a:br>
            <a:r>
              <a:rPr lang="ru-RU" dirty="0" smtClean="0"/>
              <a:t>Линейное зондирование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template&lt;class </a:t>
            </a:r>
            <a:r>
              <a:rPr lang="en-US" sz="1200" b="1" dirty="0" err="1"/>
              <a:t>TItem</a:t>
            </a:r>
            <a:r>
              <a:rPr lang="en-US" sz="1200" dirty="0"/>
              <a:t>, class </a:t>
            </a:r>
            <a:r>
              <a:rPr lang="en-US" sz="1200" b="1" dirty="0" err="1"/>
              <a:t>TKey</a:t>
            </a:r>
            <a:r>
              <a:rPr lang="en-US" sz="12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class </a:t>
            </a:r>
            <a:r>
              <a:rPr lang="en-US" sz="1200" b="1" dirty="0" err="1"/>
              <a:t>HashTable</a:t>
            </a:r>
            <a:r>
              <a:rPr lang="en-US" sz="1200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private: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</a:t>
            </a:r>
            <a:r>
              <a:rPr lang="en-US" sz="1200" dirty="0" err="1"/>
              <a:t>TItem</a:t>
            </a:r>
            <a:r>
              <a:rPr lang="en-US" sz="1200" dirty="0"/>
              <a:t> * </a:t>
            </a:r>
            <a:r>
              <a:rPr lang="en-US" sz="1200" dirty="0" err="1"/>
              <a:t>m_container</a:t>
            </a:r>
            <a:r>
              <a:rPr lang="en-US" sz="1200" dirty="0"/>
              <a:t>;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m_maxSize</a:t>
            </a:r>
            <a:r>
              <a:rPr lang="en-US" sz="1200" dirty="0"/>
              <a:t>;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m_size</a:t>
            </a:r>
            <a:r>
              <a:rPr lang="en-US" sz="1200" dirty="0"/>
              <a:t>; </a:t>
            </a:r>
            <a:r>
              <a:rPr lang="en-US" sz="1200" dirty="0" err="1"/>
              <a:t>TItem</a:t>
            </a:r>
            <a:r>
              <a:rPr lang="en-US" sz="1200" dirty="0"/>
              <a:t> </a:t>
            </a:r>
            <a:r>
              <a:rPr lang="en-US" sz="1200" dirty="0" err="1"/>
              <a:t>m_nullItem</a:t>
            </a:r>
            <a:r>
              <a:rPr lang="en-US" sz="12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public</a:t>
            </a:r>
            <a:r>
              <a:rPr lang="en-US" sz="1200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</a:t>
            </a:r>
            <a:r>
              <a:rPr lang="en-US" sz="1200" b="1" dirty="0" err="1"/>
              <a:t>HashTable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maxSize</a:t>
            </a:r>
            <a:r>
              <a:rPr lang="en-US" sz="12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    </a:t>
            </a:r>
            <a:r>
              <a:rPr lang="en-US" sz="1200" dirty="0" err="1"/>
              <a:t>m_maxSize</a:t>
            </a:r>
            <a:r>
              <a:rPr lang="en-US" sz="1200" dirty="0"/>
              <a:t> = </a:t>
            </a:r>
            <a:r>
              <a:rPr lang="en-US" sz="1200" dirty="0" err="1"/>
              <a:t>maxSize</a:t>
            </a:r>
            <a:r>
              <a:rPr lang="en-US" sz="1200" dirty="0"/>
              <a:t>; </a:t>
            </a:r>
            <a:r>
              <a:rPr lang="en-US" sz="1200" dirty="0" err="1"/>
              <a:t>m_size</a:t>
            </a:r>
            <a:r>
              <a:rPr lang="en-US" sz="1200" dirty="0"/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    </a:t>
            </a:r>
            <a:r>
              <a:rPr lang="en-US" sz="1200" dirty="0" err="1"/>
              <a:t>m_container</a:t>
            </a:r>
            <a:r>
              <a:rPr lang="en-US" sz="1200" dirty="0"/>
              <a:t> = </a:t>
            </a:r>
            <a:r>
              <a:rPr lang="en-US" sz="1200" dirty="0" err="1"/>
              <a:t>TItem</a:t>
            </a:r>
            <a:r>
              <a:rPr lang="en-US" sz="1200" dirty="0"/>
              <a:t>[</a:t>
            </a:r>
            <a:r>
              <a:rPr lang="en-US" sz="1200" dirty="0" err="1"/>
              <a:t>maxSize</a:t>
            </a:r>
            <a:r>
              <a:rPr lang="en-US" sz="1200" dirty="0"/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    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maxSize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{ </a:t>
            </a:r>
            <a:r>
              <a:rPr lang="en-US" sz="1200" dirty="0" err="1"/>
              <a:t>m_container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= </a:t>
            </a:r>
            <a:r>
              <a:rPr lang="en-US" sz="1200" dirty="0" err="1"/>
              <a:t>m_nullItem</a:t>
            </a:r>
            <a:r>
              <a:rPr lang="en-US" sz="1200" dirty="0"/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b="1" dirty="0"/>
              <a:t>count</a:t>
            </a:r>
            <a:r>
              <a:rPr lang="en-US" sz="1200" dirty="0"/>
              <a:t>() </a:t>
            </a:r>
            <a:r>
              <a:rPr lang="en-US" sz="1200" dirty="0" err="1"/>
              <a:t>const</a:t>
            </a:r>
            <a:r>
              <a:rPr lang="en-US" sz="1200" dirty="0"/>
              <a:t> { return </a:t>
            </a:r>
            <a:r>
              <a:rPr lang="en-US" sz="1200" dirty="0" err="1"/>
              <a:t>m_size</a:t>
            </a:r>
            <a:r>
              <a:rPr lang="en-US" sz="1200" dirty="0"/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void </a:t>
            </a:r>
            <a:r>
              <a:rPr lang="en-US" sz="1200" b="1" dirty="0"/>
              <a:t>insert</a:t>
            </a:r>
            <a:r>
              <a:rPr lang="en-US" sz="1200" dirty="0"/>
              <a:t>(</a:t>
            </a:r>
            <a:r>
              <a:rPr lang="en-US" sz="1200" dirty="0" err="1"/>
              <a:t>TItem</a:t>
            </a:r>
            <a:r>
              <a:rPr lang="en-US" sz="1200" dirty="0"/>
              <a:t> item)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   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hash(</a:t>
            </a:r>
            <a:r>
              <a:rPr lang="en-US" sz="1200" dirty="0" err="1"/>
              <a:t>item.key</a:t>
            </a:r>
            <a:r>
              <a:rPr lang="en-US" sz="1200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    while (!</a:t>
            </a:r>
            <a:r>
              <a:rPr lang="en-US" sz="1200" dirty="0" err="1"/>
              <a:t>m_container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].null()) { </a:t>
            </a:r>
            <a:r>
              <a:rPr lang="en-US" sz="1200" dirty="0" err="1"/>
              <a:t>i</a:t>
            </a:r>
            <a:r>
              <a:rPr lang="en-US" sz="1200" dirty="0"/>
              <a:t> = (</a:t>
            </a:r>
            <a:r>
              <a:rPr lang="en-US" sz="1200" dirty="0" err="1"/>
              <a:t>i</a:t>
            </a:r>
            <a:r>
              <a:rPr lang="en-US" sz="1200" dirty="0"/>
              <a:t> + 1) % </a:t>
            </a:r>
            <a:r>
              <a:rPr lang="en-US" sz="1200" dirty="0" err="1"/>
              <a:t>m_maxSize</a:t>
            </a:r>
            <a:r>
              <a:rPr lang="en-US" sz="1200" dirty="0"/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    </a:t>
            </a:r>
            <a:r>
              <a:rPr lang="en-US" sz="1200" dirty="0" err="1"/>
              <a:t>m_container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= </a:t>
            </a:r>
            <a:r>
              <a:rPr lang="en-US" sz="1200" dirty="0" err="1"/>
              <a:t>TItem</a:t>
            </a:r>
            <a:r>
              <a:rPr lang="en-US" sz="12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</a:t>
            </a:r>
            <a:r>
              <a:rPr lang="en-US" sz="1200" dirty="0" err="1"/>
              <a:t>TItem</a:t>
            </a:r>
            <a:r>
              <a:rPr lang="en-US" sz="1200" dirty="0"/>
              <a:t> </a:t>
            </a:r>
            <a:r>
              <a:rPr lang="en-US" sz="1200" b="1" dirty="0"/>
              <a:t>search</a:t>
            </a:r>
            <a:r>
              <a:rPr lang="en-US" sz="1200" dirty="0"/>
              <a:t>(</a:t>
            </a:r>
            <a:r>
              <a:rPr lang="en-US" sz="1200" dirty="0" err="1"/>
              <a:t>TKey</a:t>
            </a:r>
            <a:r>
              <a:rPr lang="en-US" sz="1200" dirty="0"/>
              <a:t> key); // </a:t>
            </a:r>
            <a:r>
              <a:rPr lang="ru-RU" sz="1200" dirty="0"/>
              <a:t>аналогично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/>
              <a:t>    </a:t>
            </a:r>
            <a:r>
              <a:rPr lang="en-US" sz="1200" dirty="0"/>
              <a:t>virtual </a:t>
            </a:r>
            <a:r>
              <a:rPr lang="en-US" sz="1200" dirty="0" err="1"/>
              <a:t>int</a:t>
            </a:r>
            <a:r>
              <a:rPr lang="en-US" sz="1200" dirty="0"/>
              <a:t> hash(</a:t>
            </a:r>
            <a:r>
              <a:rPr lang="en-US" sz="1200" dirty="0" err="1"/>
              <a:t>TKey</a:t>
            </a:r>
            <a:r>
              <a:rPr lang="en-US" sz="1200" dirty="0"/>
              <a:t> item)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};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7225" y="3280760"/>
            <a:ext cx="2831550" cy="14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16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конфликтов. </a:t>
            </a:r>
            <a:br>
              <a:rPr lang="ru-RU" dirty="0" smtClean="0"/>
            </a:br>
            <a:r>
              <a:rPr lang="ru-RU" dirty="0" smtClean="0"/>
              <a:t>Линейное зондирование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(Кнут, 1962) При разрешении конфликтов с помощью линейного зондирования среднее количество зондирований, требуемых для поиска в хеш-таблице размера </a:t>
                </a:r>
                <a:r>
                  <a:rPr lang="en-US" dirty="0" smtClean="0"/>
                  <a:t>M, </a:t>
                </a:r>
                <a:r>
                  <a:rPr lang="ru-RU" dirty="0" smtClean="0"/>
                  <a:t>которая содержит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ключей, </a:t>
                </a:r>
                <a:r>
                  <a:rPr lang="ru-RU" dirty="0" smtClean="0"/>
                  <a:t>для попаданий и промахов соответственно </a:t>
                </a:r>
                <a:r>
                  <a:rPr lang="ru-RU" dirty="0" smtClean="0"/>
                  <a:t>приблизительно </a:t>
                </a:r>
              </a:p>
              <a:p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и 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770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конфликтов. </a:t>
            </a:r>
            <a:br>
              <a:rPr lang="ru-RU" dirty="0" smtClean="0"/>
            </a:br>
            <a:r>
              <a:rPr lang="ru-RU" dirty="0" smtClean="0"/>
              <a:t>Двойное хеширование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Двойное хеширование – модификация линейного зондирования. Вместо исследования следующей ячейки используется вторая хеш-функция для получения следующей ячейки.</a:t>
                </a:r>
              </a:p>
              <a:p>
                <a:r>
                  <a:rPr lang="ru-RU" dirty="0" smtClean="0"/>
                  <a:t>Лемма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Guibas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Szemeredi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разрешении конфликтов с помощью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двойного хеширования среднее количество зондирований, требуемых для поиска в хеш-таблице размера </a:t>
                </a:r>
                <a:r>
                  <a:rPr lang="en-US" dirty="0" smtClean="0"/>
                  <a:t>M, </a:t>
                </a:r>
                <a:r>
                  <a:rPr lang="ru-RU" dirty="0" smtClean="0"/>
                  <a:t>которая содержит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ключей, для попаданий и промахов соответственно </a:t>
                </a:r>
                <a:r>
                  <a:rPr lang="ru-RU" dirty="0" smtClean="0"/>
                  <a:t>приблизительно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8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символов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Таблица символов – это структура данных, которая поддерживает две операции: </a:t>
            </a:r>
          </a:p>
          <a:p>
            <a:pPr lvl="1"/>
            <a:r>
              <a:rPr lang="ru-RU" dirty="0" smtClean="0"/>
              <a:t>вставка нового элемента</a:t>
            </a:r>
          </a:p>
          <a:p>
            <a:pPr lvl="1"/>
            <a:r>
              <a:rPr lang="ru-RU" dirty="0" smtClean="0"/>
              <a:t>возврат элемента с заданным ключом</a:t>
            </a:r>
          </a:p>
          <a:p>
            <a:r>
              <a:rPr lang="ru-RU" dirty="0" smtClean="0"/>
              <a:t>Такая структура позволяет упорядочить данные и в дальнейшем использовать отношение порядка для успешного поиска информации.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template&lt;class </a:t>
            </a:r>
            <a:r>
              <a:rPr lang="en-US" dirty="0" err="1"/>
              <a:t>TKey</a:t>
            </a:r>
            <a:r>
              <a:rPr lang="en-US" dirty="0"/>
              <a:t>, class </a:t>
            </a:r>
            <a:r>
              <a:rPr lang="en-US" dirty="0" err="1"/>
              <a:t>TItem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SymbolTable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    // </a:t>
            </a:r>
            <a:r>
              <a:rPr lang="ru-RU" dirty="0"/>
              <a:t>Получить число элементов в таблице</a:t>
            </a:r>
          </a:p>
          <a:p>
            <a:pPr marL="0" indent="0">
              <a:buNone/>
            </a:pPr>
            <a:r>
              <a:rPr lang="ru-RU" dirty="0"/>
              <a:t>    </a:t>
            </a:r>
            <a:r>
              <a:rPr lang="en-US" dirty="0"/>
              <a:t>virtual </a:t>
            </a:r>
            <a:r>
              <a:rPr lang="en-US" dirty="0" err="1"/>
              <a:t>int</a:t>
            </a:r>
            <a:r>
              <a:rPr lang="en-US" dirty="0"/>
              <a:t> count() </a:t>
            </a:r>
            <a:r>
              <a:rPr lang="en-US" dirty="0" err="1"/>
              <a:t>const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    // </a:t>
            </a:r>
            <a:r>
              <a:rPr lang="ru-RU" dirty="0"/>
              <a:t>Найти элемент по ключу</a:t>
            </a:r>
          </a:p>
          <a:p>
            <a:pPr marL="0" indent="0">
              <a:buNone/>
            </a:pPr>
            <a:r>
              <a:rPr lang="ru-RU" dirty="0"/>
              <a:t>    </a:t>
            </a:r>
            <a:r>
              <a:rPr lang="en-US" dirty="0"/>
              <a:t>virtual </a:t>
            </a:r>
            <a:r>
              <a:rPr lang="en-US" dirty="0" err="1"/>
              <a:t>TItem</a:t>
            </a:r>
            <a:r>
              <a:rPr lang="en-US" dirty="0"/>
              <a:t> search(</a:t>
            </a:r>
            <a:r>
              <a:rPr lang="en-US" dirty="0" err="1"/>
              <a:t>TKey</a:t>
            </a:r>
            <a:r>
              <a:rPr lang="en-US" dirty="0"/>
              <a:t> key) = 0;  </a:t>
            </a:r>
          </a:p>
          <a:p>
            <a:pPr marL="0" indent="0">
              <a:buNone/>
            </a:pPr>
            <a:r>
              <a:rPr lang="en-US" dirty="0"/>
              <a:t>    // </a:t>
            </a:r>
            <a:r>
              <a:rPr lang="ru-RU" dirty="0"/>
              <a:t>Добавить элемент с указанным ключом</a:t>
            </a:r>
          </a:p>
          <a:p>
            <a:pPr marL="0" indent="0">
              <a:buNone/>
            </a:pPr>
            <a:r>
              <a:rPr lang="ru-RU" dirty="0"/>
              <a:t>    </a:t>
            </a:r>
            <a:r>
              <a:rPr lang="en-US" dirty="0"/>
              <a:t>void insert(</a:t>
            </a:r>
            <a:r>
              <a:rPr lang="en-US" dirty="0" err="1"/>
              <a:t>TKey</a:t>
            </a:r>
            <a:r>
              <a:rPr lang="en-US" dirty="0"/>
              <a:t> key, </a:t>
            </a:r>
            <a:r>
              <a:rPr lang="en-US" dirty="0" err="1"/>
              <a:t>TItem</a:t>
            </a:r>
            <a:r>
              <a:rPr lang="en-US" dirty="0"/>
              <a:t> item) = 0;</a:t>
            </a:r>
          </a:p>
          <a:p>
            <a:pPr marL="0" indent="0">
              <a:buNone/>
            </a:pPr>
            <a:r>
              <a:rPr lang="en-US" dirty="0"/>
              <a:t>    // </a:t>
            </a:r>
            <a:r>
              <a:rPr lang="ru-RU" dirty="0"/>
              <a:t>Удалить элемент по ключу</a:t>
            </a:r>
          </a:p>
          <a:p>
            <a:pPr marL="0" indent="0">
              <a:buNone/>
            </a:pPr>
            <a:r>
              <a:rPr lang="ru-RU" dirty="0"/>
              <a:t>    </a:t>
            </a:r>
            <a:r>
              <a:rPr lang="en-US" dirty="0"/>
              <a:t>void remove(</a:t>
            </a:r>
            <a:r>
              <a:rPr lang="en-US" dirty="0" err="1"/>
              <a:t>TKey</a:t>
            </a:r>
            <a:r>
              <a:rPr lang="en-US" dirty="0"/>
              <a:t> key) = 0;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Рукописный ввод 6"/>
              <p14:cNvContentPartPr/>
              <p14:nvPr/>
            </p14:nvContentPartPr>
            <p14:xfrm>
              <a:off x="5156280" y="2813040"/>
              <a:ext cx="4368960" cy="4038840"/>
            </p14:xfrm>
          </p:contentPart>
        </mc:Choice>
        <mc:Fallback>
          <p:pic>
            <p:nvPicPr>
              <p:cNvPr id="7" name="Рукописный ввод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6920" y="2803680"/>
                <a:ext cx="4387680" cy="40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69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поиска.</a:t>
            </a:r>
            <a:br>
              <a:rPr lang="ru-RU" dirty="0" smtClean="0"/>
            </a:br>
            <a:r>
              <a:rPr lang="ru-RU" dirty="0" smtClean="0"/>
              <a:t>Таблица символов на основе массива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Ключи – целые неотрицательные числа, принимающие небольшие значения, не превосходящие </a:t>
                </a:r>
                <a14:m/>
              </a:p>
              <a:p>
                <a:r>
                  <a:rPr lang="en-US" dirty="0" smtClean="0"/>
                  <a:t> </a:t>
                </a:r>
                <a:r>
                  <a:rPr lang="ru-RU" dirty="0" smtClean="0"/>
                  <a:t>который инициализируется </a:t>
                </a:r>
                <a:r>
                  <a:rPr lang="en-US" dirty="0" smtClean="0"/>
                  <a:t>NULL </a:t>
                </a:r>
                <a:r>
                  <a:rPr lang="ru-RU" dirty="0" smtClean="0"/>
                  <a:t>значениями.</a:t>
                </a:r>
              </a:p>
              <a:p>
                <a:endParaRPr lang="ru-RU" dirty="0"/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28" t="-3808" b="-31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О реализации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Существует реализация, в которой операции вставки, удаления и поиска выполняются за постоянное время не зависящее от размера задачи.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Рукописный ввод 6"/>
              <p14:cNvContentPartPr/>
              <p14:nvPr/>
            </p14:nvContentPartPr>
            <p14:xfrm>
              <a:off x="1022400" y="2838600"/>
              <a:ext cx="2057760" cy="1422720"/>
            </p14:xfrm>
          </p:contentPart>
        </mc:Choice>
        <mc:Fallback>
          <p:pic>
            <p:nvPicPr>
              <p:cNvPr id="7" name="Рукописный ввод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3040" y="2829240"/>
                <a:ext cx="2076480" cy="14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91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поиска. </a:t>
            </a:r>
            <a:br>
              <a:rPr lang="ru-RU" dirty="0" smtClean="0"/>
            </a:br>
            <a:r>
              <a:rPr lang="ru-RU" dirty="0" smtClean="0"/>
              <a:t>Последовательный поиск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Ключи упорядочены.</a:t>
            </a:r>
          </a:p>
          <a:p>
            <a:r>
              <a:rPr lang="ru-RU" dirty="0" smtClean="0"/>
              <a:t>При добавлении ключа остальные элементы сдвигаются</a:t>
            </a:r>
          </a:p>
          <a:p>
            <a:r>
              <a:rPr lang="ru-RU" dirty="0" smtClean="0"/>
              <a:t>Значение ищется последовательно по ключу.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О реализации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Реализация на основе массива </a:t>
            </a:r>
          </a:p>
          <a:p>
            <a:r>
              <a:rPr lang="ru-RU" dirty="0" smtClean="0"/>
              <a:t>Реализация на основе списка</a:t>
            </a:r>
          </a:p>
          <a:p>
            <a:r>
              <a:rPr lang="ru-RU" dirty="0" smtClean="0"/>
              <a:t>Утверждения</a:t>
            </a:r>
          </a:p>
          <a:p>
            <a:pPr lvl="1"/>
            <a:r>
              <a:rPr lang="ru-RU" dirty="0" smtClean="0"/>
              <a:t>Выявление попадания в среднем происходит за </a:t>
            </a:r>
            <a:r>
              <a:rPr lang="en-US" dirty="0" smtClean="0"/>
              <a:t>N/2 </a:t>
            </a:r>
            <a:r>
              <a:rPr lang="ru-RU" dirty="0" smtClean="0"/>
              <a:t>шагов</a:t>
            </a:r>
          </a:p>
          <a:p>
            <a:pPr lvl="1"/>
            <a:r>
              <a:rPr lang="ru-RU" dirty="0" smtClean="0"/>
              <a:t>При последовательном поиске в таблице из </a:t>
            </a:r>
            <a:r>
              <a:rPr lang="en-US" dirty="0" smtClean="0"/>
              <a:t>N </a:t>
            </a:r>
            <a:r>
              <a:rPr lang="ru-RU" dirty="0" smtClean="0"/>
              <a:t>неупорядоченных элементов добавление выполняется за константу и </a:t>
            </a:r>
            <a:r>
              <a:rPr lang="en-US" dirty="0" smtClean="0"/>
              <a:t>N </a:t>
            </a:r>
            <a:r>
              <a:rPr lang="ru-RU" dirty="0" smtClean="0"/>
              <a:t>для выявления промахов </a:t>
            </a:r>
          </a:p>
          <a:p>
            <a:pPr lvl="1"/>
            <a:r>
              <a:rPr lang="ru-RU" dirty="0" smtClean="0"/>
              <a:t>Для упорядоченно списка из </a:t>
            </a:r>
            <a:r>
              <a:rPr lang="en-US" dirty="0" smtClean="0"/>
              <a:t>N </a:t>
            </a:r>
            <a:r>
              <a:rPr lang="ru-RU" dirty="0" smtClean="0"/>
              <a:t>элементов для вставки, обнаружения попаданий и промахов требуется </a:t>
            </a:r>
            <a:r>
              <a:rPr lang="en-US" dirty="0" smtClean="0"/>
              <a:t>N/2 </a:t>
            </a:r>
            <a:r>
              <a:rPr lang="ru-RU" dirty="0" smtClean="0"/>
              <a:t>операций в среднем.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Рукописный ввод 6"/>
              <p14:cNvContentPartPr/>
              <p14:nvPr/>
            </p14:nvContentPartPr>
            <p14:xfrm>
              <a:off x="7480440" y="603360"/>
              <a:ext cx="3283200" cy="1422720"/>
            </p14:xfrm>
          </p:contentPart>
        </mc:Choice>
        <mc:Fallback>
          <p:pic>
            <p:nvPicPr>
              <p:cNvPr id="7" name="Рукописный ввод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1080" y="594000"/>
                <a:ext cx="3301920" cy="14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9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поиска. </a:t>
            </a:r>
            <a:br>
              <a:rPr lang="ru-RU" dirty="0" smtClean="0"/>
            </a:br>
            <a:r>
              <a:rPr lang="ru-RU" dirty="0" smtClean="0"/>
              <a:t>Бинарный поиск (дихотомия).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Ключи упорядочены.</a:t>
                </a:r>
              </a:p>
              <a:p>
                <a:r>
                  <a:rPr lang="ru-RU" dirty="0" smtClean="0"/>
                  <a:t>Разделяем набор элементов на две части и определить, пользуясь отношением порядка где находится ключ</a:t>
                </a:r>
                <a:endParaRPr lang="ru-RU" dirty="0"/>
              </a:p>
              <a:p>
                <a:r>
                  <a:rPr lang="ru-RU" dirty="0" smtClean="0"/>
                  <a:t>Число операций сравнения в случае бинарного поиска не превышает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37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 работы алгоритма необходимо поддерживать упорядоченность ключей</a:t>
            </a:r>
            <a:r>
              <a:rPr lang="ru-RU" dirty="0"/>
              <a:t> </a:t>
            </a:r>
            <a:r>
              <a:rPr lang="ru-RU" dirty="0" smtClean="0"/>
              <a:t>при добавлении новых элементов</a:t>
            </a:r>
          </a:p>
          <a:p>
            <a:r>
              <a:rPr lang="ru-RU" dirty="0" smtClean="0"/>
              <a:t>Относительно дорогая операция вставки элементов</a:t>
            </a:r>
            <a:endParaRPr lang="ru-RU" dirty="0"/>
          </a:p>
          <a:p>
            <a:r>
              <a:rPr lang="ru-RU" dirty="0" smtClean="0"/>
              <a:t>Модификация – интерполяционный поиск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Рукописный ввод 6"/>
              <p14:cNvContentPartPr/>
              <p14:nvPr/>
            </p14:nvContentPartPr>
            <p14:xfrm>
              <a:off x="1054080" y="82440"/>
              <a:ext cx="9741240" cy="6674400"/>
            </p14:xfrm>
          </p:contentPart>
        </mc:Choice>
        <mc:Fallback>
          <p:pic>
            <p:nvPicPr>
              <p:cNvPr id="7" name="Рукописный ввод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4720" y="73080"/>
                <a:ext cx="9759960" cy="669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0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поиска.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Деревья бинарного поиска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Дерево бинарного поиска – это бинарное дерево, в котором:</a:t>
            </a:r>
          </a:p>
          <a:p>
            <a:pPr lvl="1"/>
            <a:r>
              <a:rPr lang="ru-RU" dirty="0" smtClean="0"/>
              <a:t>Каждый узел связан с ключом</a:t>
            </a:r>
          </a:p>
          <a:p>
            <a:pPr lvl="1"/>
            <a:r>
              <a:rPr lang="ru-RU" dirty="0" smtClean="0"/>
              <a:t>Ключ больше или равен любому ключу левого поддерева</a:t>
            </a:r>
          </a:p>
          <a:p>
            <a:pPr lvl="1"/>
            <a:r>
              <a:rPr lang="ru-RU" dirty="0" smtClean="0"/>
              <a:t>Ключ меньше или равен любому ключу правого поддерева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Рукописный ввод 7"/>
              <p14:cNvContentPartPr/>
              <p14:nvPr/>
            </p14:nvContentPartPr>
            <p14:xfrm>
              <a:off x="3022560" y="3943440"/>
              <a:ext cx="5747040" cy="2895840"/>
            </p14:xfrm>
          </p:contentPart>
        </mc:Choice>
        <mc:Fallback>
          <p:pic>
            <p:nvPicPr>
              <p:cNvPr id="8" name="Рукописный ввод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3200" y="3934080"/>
                <a:ext cx="5765760" cy="29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9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поиска.</a:t>
            </a:r>
            <a:br>
              <a:rPr lang="ru-RU" dirty="0" smtClean="0"/>
            </a:br>
            <a:r>
              <a:rPr lang="ru-RU" dirty="0" smtClean="0"/>
              <a:t>Деревья бинарного поиска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Узел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template&lt;class Item, class Key&gt;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Node {</a:t>
            </a:r>
          </a:p>
          <a:p>
            <a:pPr marL="0" indent="0">
              <a:buNone/>
            </a:pPr>
            <a:r>
              <a:rPr lang="en-US" dirty="0"/>
              <a:t>    Node * left;</a:t>
            </a:r>
          </a:p>
          <a:p>
            <a:pPr marL="0" indent="0">
              <a:buNone/>
            </a:pPr>
            <a:r>
              <a:rPr lang="en-US" dirty="0"/>
              <a:t>    Node * right;</a:t>
            </a:r>
          </a:p>
          <a:p>
            <a:pPr marL="0" indent="0">
              <a:buNone/>
            </a:pPr>
            <a:r>
              <a:rPr lang="en-US" dirty="0"/>
              <a:t>    Key </a:t>
            </a:r>
            <a:r>
              <a:rPr lang="en-US" dirty="0" err="1"/>
              <a:t>key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   Item </a:t>
            </a:r>
            <a:r>
              <a:rPr lang="en-US" dirty="0" err="1"/>
              <a:t>item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   Node(Key k; Item x) {</a:t>
            </a:r>
          </a:p>
          <a:p>
            <a:pPr marL="0" indent="0">
              <a:buNone/>
            </a:pPr>
            <a:r>
              <a:rPr lang="en-US" dirty="0"/>
              <a:t>        key = k; item = x; left = 0; right = 0;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template&lt;class </a:t>
            </a:r>
            <a:r>
              <a:rPr lang="en-US" dirty="0"/>
              <a:t>Item, class Key&gt;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BinarySearchTree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private:</a:t>
            </a:r>
          </a:p>
          <a:p>
            <a:pPr marL="0" indent="0">
              <a:buNone/>
            </a:pPr>
            <a:r>
              <a:rPr lang="en-US" dirty="0"/>
              <a:t>    Node&lt;Item, Key&gt; * head;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int</a:t>
            </a:r>
            <a:r>
              <a:rPr lang="en-US" dirty="0"/>
              <a:t> count;</a:t>
            </a:r>
          </a:p>
          <a:p>
            <a:pPr marL="0" indent="0">
              <a:buNone/>
            </a:pPr>
            <a:r>
              <a:rPr lang="en-US" dirty="0"/>
              <a:t>    Item </a:t>
            </a:r>
            <a:r>
              <a:rPr lang="en-US" dirty="0" err="1"/>
              <a:t>nullItem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BinarySearchTree</a:t>
            </a:r>
            <a:r>
              <a:rPr lang="en-US" dirty="0"/>
              <a:t>() { count = 0; head = 0; }; </a:t>
            </a:r>
          </a:p>
          <a:p>
            <a:pPr marL="0" indent="0">
              <a:buNone/>
            </a:pPr>
            <a:r>
              <a:rPr lang="en-US" dirty="0"/>
              <a:t>    ~</a:t>
            </a:r>
            <a:r>
              <a:rPr lang="en-US" dirty="0" err="1"/>
              <a:t>BinarySearchTree</a:t>
            </a:r>
            <a:r>
              <a:rPr lang="en-US" dirty="0"/>
              <a:t>() { // </a:t>
            </a:r>
            <a:r>
              <a:rPr lang="ru-RU" dirty="0"/>
              <a:t>очистка };</a:t>
            </a:r>
          </a:p>
          <a:p>
            <a:pPr marL="0" indent="0">
              <a:buNone/>
            </a:pPr>
            <a:r>
              <a:rPr lang="ru-RU" dirty="0"/>
              <a:t>    </a:t>
            </a:r>
            <a:r>
              <a:rPr lang="en-US" dirty="0"/>
              <a:t>Item search(Key key) { return search(key, head); }</a:t>
            </a:r>
          </a:p>
          <a:p>
            <a:pPr marL="0" indent="0">
              <a:buNone/>
            </a:pPr>
            <a:r>
              <a:rPr lang="en-US" dirty="0"/>
              <a:t>    void insert(Key </a:t>
            </a:r>
            <a:r>
              <a:rPr lang="en-US" dirty="0" err="1"/>
              <a:t>key</a:t>
            </a:r>
            <a:r>
              <a:rPr lang="en-US" dirty="0"/>
              <a:t>, Item item) { insert(key, item, head);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Рукописный ввод 9"/>
              <p14:cNvContentPartPr/>
              <p14:nvPr/>
            </p14:nvContentPartPr>
            <p14:xfrm>
              <a:off x="6483240" y="5270400"/>
              <a:ext cx="3575520" cy="114840"/>
            </p14:xfrm>
          </p:contentPart>
        </mc:Choice>
        <mc:Fallback>
          <p:pic>
            <p:nvPicPr>
              <p:cNvPr id="10" name="Рукописный ввод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3880" y="5261040"/>
                <a:ext cx="3594240" cy="1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2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поиска.</a:t>
            </a:r>
            <a:br>
              <a:rPr lang="ru-RU" dirty="0" smtClean="0"/>
            </a:br>
            <a:r>
              <a:rPr lang="ru-RU" dirty="0" smtClean="0"/>
              <a:t>Деревья бинарного поиска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Поиск элемента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Item search(Key </a:t>
            </a:r>
            <a:r>
              <a:rPr lang="en-US" sz="2000" dirty="0" err="1"/>
              <a:t>key</a:t>
            </a:r>
            <a:r>
              <a:rPr lang="en-US" sz="2000" dirty="0"/>
              <a:t>, Node&lt;Item, Key&gt; * node) 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        if (node == 0) return </a:t>
            </a:r>
            <a:r>
              <a:rPr lang="en-US" sz="2000" dirty="0" err="1"/>
              <a:t>nullItem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        if (node-&gt;key == key) return node-&gt;item;</a:t>
            </a:r>
          </a:p>
          <a:p>
            <a:pPr marL="0" indent="0">
              <a:buNone/>
            </a:pPr>
            <a:r>
              <a:rPr lang="en-US" sz="2000" dirty="0"/>
              <a:t>        if (node-&gt;key &lt; key) return search(key, node-&gt;right);</a:t>
            </a:r>
          </a:p>
          <a:p>
            <a:pPr marL="0" indent="0">
              <a:buNone/>
            </a:pPr>
            <a:r>
              <a:rPr lang="en-US" sz="2000" dirty="0"/>
              <a:t>        else return search(key, node-&gt;</a:t>
            </a:r>
            <a:r>
              <a:rPr lang="en-US" sz="2000" dirty="0" smtClean="0"/>
              <a:t>left)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    }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Добавление элемента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void insert(Key </a:t>
            </a:r>
            <a:r>
              <a:rPr lang="en-US" sz="1800" dirty="0" err="1"/>
              <a:t>key</a:t>
            </a:r>
            <a:r>
              <a:rPr lang="en-US" sz="1800" dirty="0"/>
              <a:t>, Item </a:t>
            </a:r>
            <a:r>
              <a:rPr lang="en-US" sz="1800" dirty="0" err="1"/>
              <a:t>item</a:t>
            </a:r>
            <a:r>
              <a:rPr lang="en-US" sz="1800" dirty="0"/>
              <a:t>, Node&lt;Item, Key&gt; *&amp; node)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        if (node == 0) { node = new Node&lt;Item, Key&gt;(key, item); count++; return;  }</a:t>
            </a:r>
          </a:p>
          <a:p>
            <a:pPr marL="0" indent="0">
              <a:buNone/>
            </a:pPr>
            <a:r>
              <a:rPr lang="en-US" sz="1800" dirty="0"/>
              <a:t>        if (node-&gt;key &lt; key) { insert(key, item, node-&gt;right); return; }</a:t>
            </a:r>
          </a:p>
          <a:p>
            <a:pPr marL="0" indent="0">
              <a:buNone/>
            </a:pPr>
            <a:r>
              <a:rPr lang="en-US" sz="1800" dirty="0"/>
              <a:t>        else { insert(key, item, node-&gt;left); return; }</a:t>
            </a:r>
          </a:p>
          <a:p>
            <a:pPr marL="0" indent="0">
              <a:buNone/>
            </a:pPr>
            <a:r>
              <a:rPr lang="en-US" sz="1800" dirty="0"/>
              <a:t>    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Рукописный ввод 2"/>
              <p14:cNvContentPartPr/>
              <p14:nvPr/>
            </p14:nvContentPartPr>
            <p14:xfrm>
              <a:off x="7785000" y="279360"/>
              <a:ext cx="2591280" cy="3759480"/>
            </p14:xfrm>
          </p:contentPart>
        </mc:Choice>
        <mc:Fallback>
          <p:pic>
            <p:nvPicPr>
              <p:cNvPr id="3" name="Рукописный ввод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5640" y="270000"/>
                <a:ext cx="2610000" cy="37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63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10639</TotalTime>
  <Words>953</Words>
  <Application>Microsoft Office PowerPoint</Application>
  <PresentationFormat>Широкоэкранный</PresentationFormat>
  <Paragraphs>213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Тема Office</vt:lpstr>
      <vt:lpstr>Лекция 7. Алгоритмы поиска.  Хеш-таблицы</vt:lpstr>
      <vt:lpstr>О поиске</vt:lpstr>
      <vt:lpstr>Таблица символов</vt:lpstr>
      <vt:lpstr>Алгоритмы поиска. Таблица символов на основе массива</vt:lpstr>
      <vt:lpstr>Алгоритмы поиска.  Последовательный поиск</vt:lpstr>
      <vt:lpstr>Алгоритмы поиска.  Бинарный поиск (дихотомия).</vt:lpstr>
      <vt:lpstr>Алгоритмы поиска. Деревья бинарного поиска</vt:lpstr>
      <vt:lpstr>Алгоритмы поиска. Деревья бинарного поиска</vt:lpstr>
      <vt:lpstr>Алгоритмы поиска. Деревья бинарного поиска</vt:lpstr>
      <vt:lpstr>Алгоритмы поиска. Деревья бинарного поиска</vt:lpstr>
      <vt:lpstr>Алгоритмы поиска. Деревья бинарного поиска.</vt:lpstr>
      <vt:lpstr>Алгоритмы поиска. Деревья бинарного поиска.</vt:lpstr>
      <vt:lpstr>Хеширование</vt:lpstr>
      <vt:lpstr>Хеш-функция. Определение</vt:lpstr>
      <vt:lpstr>Хеш-функция. Пример 1</vt:lpstr>
      <vt:lpstr>Хеш-функция. Пример 2</vt:lpstr>
      <vt:lpstr>Хеш-функция. Пример 3</vt:lpstr>
      <vt:lpstr>Хеш-функция. Пример 4</vt:lpstr>
      <vt:lpstr>Хеш-функция</vt:lpstr>
      <vt:lpstr>Разрешение конфликтов.  Раздельное связывание</vt:lpstr>
      <vt:lpstr>Разрешение конфликтов.  Раздельное связывание</vt:lpstr>
      <vt:lpstr>Разрешение конфликтов.  Линейное зондирование</vt:lpstr>
      <vt:lpstr>Разрешение конфликтов.  Линейное зондирование</vt:lpstr>
      <vt:lpstr>Разрешение конфликтов.  Линейное зондирование</vt:lpstr>
      <vt:lpstr>Разрешение конфликтов.  Линейное зондирование</vt:lpstr>
      <vt:lpstr>Разрешение конфликтов.  Двойное хеширование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User-PC</dc:creator>
  <cp:lastModifiedBy>User-PC</cp:lastModifiedBy>
  <cp:revision>35</cp:revision>
  <dcterms:created xsi:type="dcterms:W3CDTF">2021-10-17T22:37:47Z</dcterms:created>
  <dcterms:modified xsi:type="dcterms:W3CDTF">2021-10-25T07:57:42Z</dcterms:modified>
</cp:coreProperties>
</file>