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2" r:id="rId12"/>
    <p:sldId id="273" r:id="rId13"/>
    <p:sldId id="269" r:id="rId14"/>
    <p:sldId id="270" r:id="rId15"/>
    <p:sldId id="271" r:id="rId16"/>
    <p:sldId id="274" r:id="rId17"/>
    <p:sldId id="266" r:id="rId18"/>
    <p:sldId id="281" r:id="rId19"/>
    <p:sldId id="282" r:id="rId20"/>
    <p:sldId id="275" r:id="rId21"/>
    <p:sldId id="278" r:id="rId22"/>
    <p:sldId id="284" r:id="rId23"/>
    <p:sldId id="279" r:id="rId24"/>
    <p:sldId id="280" r:id="rId25"/>
    <p:sldId id="283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1-01T06:46:25.3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20002 8378 0,'53'-17'265,"36"17"-265,-1 0 16,18 0-16,-53 0 16,-1 0-16,19 0 15,-53 0-15,17 17 16,0-17-16,0 0 0,1 0 15,-1 0 1,0 0-16,18 0 0,0 18 16,-35-18-16,70 0 15,-17 0-15,-19 18 16,1-18-16,36 0 0,-54 0 16,53 0-16,-53 0 15,-17 0-15,35 0 16,-35 0-1,-1 0 1,1 0 31</inkml:trace>
  <inkml:trace contextRef="#ctx0" brushRef="#br0" timeOffset="1549.1622">21026 8096 0,'52'0'234,"19"18"-218,-18 0-16,-18 17 0,36 0 16,17 18-1,-70-35-15,-1-18 16,19 17-16,-1 19 0,-18-36 15,19 17 1,-19-17 15,-17 18-15,18-18 0,-18 17-1,18-17 48,-71 0 30,35 0-93,-35 0 16,18 18 0,0-18-16,-1 18 0,-52-1 15,18 1-15,34 0 16,-52-1-16,53 1 16,35 0-16,-35-1 0,17-17 15,0 0 16,1 0 1,17 18-32,0 17 31</inkml:trace>
  <inkml:trace contextRef="#ctx0" brushRef="#br0" timeOffset="11822.2627">27640 8537 0,'71'0'250,"17"18"-250,-18-18 15,1 17 1,-53-17 0,-1 0-1,1 0 1,0 0 15,-1 0 0</inkml:trace>
  <inkml:trace contextRef="#ctx0" brushRef="#br0" timeOffset="13989.2226">28116 8290 0,'0'124'219,"0"70"-203,0 17-16,-17-69 15,17-72-15,0-52 0,0 52 16,0-52-1,0 0-15,0-1 16,0 1 47,88-18 30,35 0-77,1-18-16,-1 1 0,18 17 16,-52-18-16,34 18 15,-17-53-15,35 35 16,-35 1-16,17-19 15,1 36-15,-71 0 16,-18 0-16,36-17 16,-36 17-16,-17 0 0,-1 0 15,18 0-15,1 0 32,-19 0 14,-17-18 48,0 1-63,0-36-31,0 0 16,0-18-16,-17-52 0,-19 52 16,-16-141-16,34 160 15,0-1 1,18 35-16,-17-17 16,17 17-16,-18 0 0,0-34 15,1 52 1,17-18-1,0 0 1,-18 18-16,18-17 47,0-1 0,-18 18-16,1 0 0,-1 0-15,-17 0 0,0 0-16,-18 0 0,-18 0 15,1 0-15,-1 0 16,53 18-16,-105-18 15,105 0-15,-52 0 16,17 0-16,0 0 0,0 0 16,-18 0-16,36 0 15,-71 17-15,53-17 16,-35 0-16,71 0 16,-19 0-16,1 0 15,17 0 1,1 0-16,-1 0 31,0 0-15,1 0 15,-1 0-31,0 0 16,1 0-16,-18 0 15,-18 18 1,35-18-16,-35 18 15,18-18-15,-18 17 16</inkml:trace>
  <inkml:trace contextRef="#ctx0" brushRef="#br0" timeOffset="47561.0266">7320 8908 0,'0'88'266,"-18"53"-251,-17-18-15,18 71 16,-1-70-16,0-36 0,1 18 15,-1-71-15,0 18 16,18-35-16,0-1 16,-35 19-16,35-19 15,0 1 32,0 0-16,0-36 94,-18-35-109,18-18-16,0 1 16,0-1-16,0 18 15,36-17-15,-36-1 0,17 18 16,1 18 0,-18 18-16,18-19 15,-18 19 1,17 17-16,-17-18 15,0 0-15,0 1 16,18 17 0,-18-18-1,0-17 17,18 35 14,-18-18-14,0 0-17,17-34 1,-17 34 0,18 0-1,-18 1-15,0-1 16,0 0-1,0 1-15,0-19 32,0 19-17,0-1-15,0 1 16,0-19-16,0 19 16,17-19-1,-17 19-15,0-1 16,0 0-1,0 1 17</inkml:trace>
  <inkml:trace contextRef="#ctx0" brushRef="#br0" timeOffset="49024.9289">7302 8802 0,'18'0'219,"17"35"-219,1-17 15,-1-1-15,-17-17 0,17 53 16,-17-35-16,-1-18 16,-17 18-16,18-1 15,-1-17-15,1 35 16,0 1-16,-1-36 16,1 53-16,-18-36 15,18-17 1,-18 18-1,0 0 1,0-1-16,17-17 16,-17 35 46,18-35-46,-18-17 15,18 17-15,17-18-1,-35 1 1,17-1-16,1 18 16,-18-18-1,18 1-15,-1-19 16,1 19-16,0-1 15,17 0-15,-17 1 0,-1-1 16,18-52-16,-17 52 16,53 0-16,-71 1 15,35-1-15,0-17 16,-17 35 0,17-18-16,-17 1 0,-18-1 15,17 18-15,1 0 16,0 0-1,-18-18-15,0 1 32,17 17-17,1 0 17,-36 0 93,18 17-110,-17-17 1,-1 36-16,-17-1 15,17-18-15,1 19 16,-1 17-16,18-18 0,-18-35 16,18 18-16,0-1 15,-17-17-15,17 18 16,0 17-16,0 0 16,0-17-1,-18 35-15,18-18 16,-18-35-16,18 53 0,0-35 15,0-1-15,-17 19 16,17-19-16,0 36 16,0-17-1,0-19 1,0 1 0,0-1 15,0 1 0,-18 17-31,-17 18 16,35-35-16,0 70 15,0-35-15</inkml:trace>
  <inkml:trace contextRef="#ctx0" brushRef="#br0" timeOffset="51753.9503">5609 8343 0,'-17'88'250,"-54"89"-235,18-36-15,-18 18 0,36-89 16,-18 18-16,53-35 15,-35-17-15,0 34 16,17-35-16,0-17 16,1 0-16,17 17 15,0 0-15,-18-17 16,18 0 0,0-1-1,-17-17-15,17 18 16,0-1-1,-18 1-15,18 0 16,18-54 78,-1 1-94,18-35 15,1-54-15,52 36 16,-18-88-16,-17 17 16,18 18-16,-18-36 0,-18 19 15,-17 87-15,17-17 16,-17 53-16,-1-1 16,1 19-16,0-36 15,-1 53 1,-17-18-1,0 0 17,18 18-17,0 0 17,-18 18 30,0 0-46,0 17-16,0-17 15,0 17 1,0-17-16,0-1 16,0 18-16,0-17 15,0 35-15,0 18 0,0-1 16,0-52-16,0 70 15,0-53-15,0 36 16,0-54-16,0 54 16,0-53-16,0 35 15,0-36-15,0 18 0,0-17 16,0 0-16,0-1 16,0 19-1,0-1 16,0-17-31,0-1 16,0 1 0,0-1-1,0 1-15,0 0 16,17-1-16,-17 1 16,18-18-1,-18 18 1,17-18 31,1 0-16,0 0-15,-18-18-1,17-35-15,36 18 16,-17-18-16,-1 0 0,35 0 15,-17 18-15,0-18 16,0-18-16,0 54 16,0-36-16,0-18 15,-35 54 1,17-1-16,-18 18 0,1-35 16,0 17-16,-1 18 15,1 0-15,-18-18 16,35-17-16,-17 35 15,-18-18 1,18 1-16,-1-1 31,1 1 32,-1 17-32,-17-18-15,18 18-16,17-53 15,-35 35-15,18 18 16,-18-17 15,18 17-15,-18-18-1</inkml:trace>
  <inkml:trace contextRef="#ctx0" brushRef="#br0" timeOffset="53131.4155">7620 8202 0,'-53'88'203,"-35"-17"-187,-18 52-16,35-52 0,-17 17 15,35-53-15,0 18 16,-17 35-16,17-17 16,18-53-16,-53 105 15,88-105-15,-53 35 0,17 52 16,1-52-16,-18 36 15,18-19-15,0-17 16,-36 71-16,53-107 16,-52 89-16,35-53 15,17-53 1,18 18-16,-18-18 0,-17 17 16,35 1 15,-18-18-16,1 17 1,-1 1-16,18 0 31,-18-18-31,18 17 16,-17-17 0,17 18 15,-35-18-31,35 18 31,-18-18-15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1-01T06:48:25.6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16369 13529 0,'18'0'266,"34"0"-250,-16 0-16,34 0 15,-34 0-15,16 0 0,19 0 16,0 0-16,-54 0 16,71 0-16,-35 0 15,53 0-15,-53 0 16,18 18-16,-18-18 15,-1 0-15,-34 0 16,17 0-16,1 0 0,-19 0 16,1 0-16,0 0 15,34 0 1,-16 0 0,-19 0-16,19 0 15,-19-18 1,1 18-16,35 0 15,0 0 1,0 0 0,-18-18-16,0 18 15,18 0-15,18 0 0,-36 0 16,18 0-16,17 0 16,-34 0-16,17 0 15,17 0-15,-52 0 16,17 0-16,-17 0 15,-1 0-15,36 0 0,-35 0 16,17 0 0,-17 0-1,0 0 1,17 0-16,-18 0 0,1 0 16,0 0-16,-1 0 15,1 0 1,0 0-16,17 0 0,-17 0 15,34 18 1,-16-18-16,-19 0 16,19 0-1,-1 18-15,-17-18 32,-1 0-17,-17 17 1,18-17-16,0 0 15,-1 0 17,1 0-17,-1 0-15,1 0 32,0 0 30,-18 18-62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1-01T06:50:08.5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5345 9631 0,'35'0'281,"0"17"-265,36-17-16,-36 0 15,0 0-15,18 0 16,-18 0-16,1 0 16,-1 0-16,0 0 15,18 0-15,-18 0 0,18 0 16,0 0-16,0 0 16,18 0-16,-1 0 15,-17-17-15,0 17 16,71-18-16,-71 18 0,17-17 15,1 17-15,-1-18 16,-17 18-16,0 0 16,35 0-16,-52 0 15,16-18-15,1 18 16,0 0-16,-17 0 16,16 0-16,-16-17 15,34 17-15,-52 0 16,52 0-16,-34 0 15,17 0-15,-36 0 16,19 0-16,17 0 0,-36 0 16,18 0-16,-17 0 15,17 0-15,1 0 16,-19 0-16,19 0 16,-19 0-16,1 0 15,-1 0-15,1 0 0,0 17 31,-1-17-15,19 0 0,-1 0-1,-17 0-15,-1 0 16,1 0-16,17 0 16,36 18-16,-36-18 15,18 0-15,35 0 16,-35 0-16,35 0 15,-70 0-15,-1 0 0,1-18 16,0 18 0,-1 0-16,1 0 15,0 0 17,-1 0-32,1 0 15,0 0 1,-1 0-1,1 0 17,-1 0-1,-34 0 78,-1 0-62,-17 0-31,17 18-1,-17-18-15,17 0 16,-17 0-16,0 0 0,-18 0 16,18 0-16,-1 0 15,19 0-15,-19 0 16,1 0-16,0 0 16,-18 0-16,35 0 15,-35 0-15,0 0 0,-35-18 16,53 1-1,0 17-15,-18-18 16,-35 18-16,35-18 16,-18 1-16,36 17 15,0-18-15,-1 18 0,1-18 16,0 18-16,-1 0 16,19 0-1,-1 0-15,-17-17 16,17 17-16,1 0 15,-1 0-15,0-18 0,1 18 16,-1 0-16,0 0 16,-17 0-16,18 0 15,-19 0-15,1 0 16,17 0 0,-17 0-16,0 0 0,0 0 15,-18 0 1,35 0-1,-35 0 1,18 0 0,-1 0-16,19 18 0,-18-18 15,17 0-15,0 17 16,1-17-16,-1 0 16,-35 36-16,35-36 15,1 0-15,-1 0 16,1 17-16,-19-17 0,19 36 15,-1-36-15,0 0 16,1 17 0,-1-17-16,18 18 15,-35 0 1,0-1 0,17-17-16,0 0 15,18 18-15,-17-18 16,17 17-1,-18-17 1,0 0 0,1 0-1,-1 0-15,0 0 16,1 0 0,-19 0-16,1 0 15,0 0-15,0 0 0,-1 0 16,-17 0-1,53-17-15,-35 17 16,18 0-16,-1 0 16,0 0-16,-17 0 15,17 0 1,1 0 0,-1 0-1,0 0 1,1 0-1,-36 0-15,0 17 16,-18-17 0,54 18-1,-1-18-15,-17 0 16,17 0-16,-35 18 16,36-18-16,17 17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1-01T06:51:28.1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19738 8837 0,'53'0'234,"35"0"-218,-35 0-16,0 18 0,53-18 16,-53 0-16,35 17 15,-35-17-15,70 0 16,-52 18-16,52-18 15,-52 0-15,35 0 16,-53 18-16,-1-18 0,72 0 16,-89 0-16,89 0 15,-107 0-15,36 0 16,0 0-16,-18 0 16,1 0-16,-1 0 15,0 0-15,1 0 0,16 0 16,-34-18-1,35 18-15,-18 0 16,1 0-16,-1 0 16,35 0-16,-52 0 15,35 0-15,-18 0 0,18 0 16,0 0-16,-18 0 16,18 0-16,-35 0 15,17 0-15,0 0 16,18-18-16,-17 18 15,-1 0-15,0-17 0,0 17 16,1 0-16,-1 0 16,-17 0-16,17 0 15,-17 0-15,34 0 16,-16 0-16,-19 0 16,36-18-16,-17 18 0,-19 0 15,36 0-15,-35 0 16,-1 0-16,19 0 15,-1 0 1,-17 0-16,-1 0 16,36 0-16,-35 0 15,-1 0 1,1 0 0,0 0-16,-1 0 15,1 0-15,17 0 16,1-18 15,-19 18-15,1 0 15,17 0 0,-17 0 0,-1 0 1,1 0-1,0 0-15,-18-17-16,17 17 15,-17-18 48,18 18-48,-18-17 1,35 17-16,-35-18 16,0-35 15,0 35-31,18-17 15,-18-18 1,0 18-16,0 17 0,0-17 16,0 0-1,0 17-15,0-17 16,0-1 0,0-16-16,0 34 15,0 0 1,0 1-16,0-1 31,0 0-31,0 1 16,0-1-16,0 0 0,0 1 15,0-1 1,0 1-16,0-1 16,0 0-1,0 1-15,0-1 16,0-35-16,0 35 15,-35 1-15,35-19 0,0 19 16,0-1-16,-18-35 16,18 36-1,0-1-15,0 0 16,0 1-16,0-1 16,0-17 15,0 17 0,0 1 0,0-1-15,0 0 0,-18 18-1,18-17 16,-17 17-15,17-18 0,-18 18-1,18-18 1,-18 1 15,-17 17-15,-18-18-16,0 0 15,0 1-15,-17 17 0,17 0 16,35 0 0,-17 0-16,-36-18 15,19 18 1,-1-17-16,17 17 16,1 0-16,0 0 0,-18 0 15,53-18-15,-35 18 16,17 0-16,-17-35 15,-18 35 1,0-18-16,0 18 16,-18-18-1,18 1-15,-52 17 0,69 0 16,-34-18-16,34 18 16,1 0-16,0 0 15,0 0-15,17 0 16,-53 0-16,19 0 0,-37 0 15,54 0-15,-53 0 16,0 0-16,17 0 16,36 0-16,-36 0 15,36 0-15,17 0 16,-35 0-16,18 0 0,18 0 16,-1 0-1,-35 0-15,18 0 16,17 0-16,-17 18 15,-53-18-15,35 0 16,35 0-16,-53 0 0,54 0 16,-1 0-16,1 0 15,-1 0 1,-17 0 15,-18 0-15,35 0-16,-17 0 0,17 0 15,-52 17-15,52-17 16,-17 0-16,17 0 16,0 0-16,-17 0 15,-18 18-15,0-18 16,0 18 0,36-18-16,-19 0 15,19 0-15,-1 0 31,1 0-31,-1 0 16,0 0 0,1 0-16,-1 0 15,0 0 32,1 0-16,17 17 1,0 1-1,0 0-15,-18-1-1,18 18-15,-18 54 16,18-72-1,0 19-15,0-19 16,-17 54-16,17-36 16,-18 18-16,1 17 15,17-34 1,-18-19-16,18 19 16,-18 17-16,18 0 15,0 17-15,0-17 16,0 18-16,-35 17 15,35-35-15,0-18 16,-18 0-16,18 0 16,-17 71-16,17-88 15,0 35-15,0-35 16,0-1-16,-18 1 16,18-1-16,0 1 15,0 17 16,0-17 1,0 0 30,53-18 173,18 0-220,-19 0-15,37 0 16,-36 0-1,17-18-15,1 18 0,17 0 0,-35-35 16,88 35-16,-106 0 16,36 0-16,-1 0 15,-17 0-15,0 0 16,35 0-16,-52 0 16,-1 0-16,71 17 0,-71-17 15,53 18-15,-35-18 16,-18 18-16,54-18 15,-37 17-15,-16-17 16,34 0-16,-34 0 0,-19 0 16,36 18-16,-35-18 15,-1 0-15,19 0 16,-36 18 0,17-18-16,1 0 15,35 0-15,-35 0 16,-1 0-16,18 0 15,-17 0 1,0 0 0,17 0-1,-17-18 1,-1 18-16,1 0 0,0 0 16,-1 0-16,18 0 15,-17 0-15,0 0 16,-1 0-16,1 0 15,0 0-15,35 0 0,-36 0 16,1-18-16,17 18 16,-17 0-16,35 0 15,-18 0-15,18 0 16,0 0 0,-36 0-1,19 0-15,-1 0 16,-17 0-16,35 0 15,-36 0-15,1 0 16,17 0-16,-17 0 16,35 0-16,-18 0 15,0 0 1,1-17 0,-1 17-1,-18 0-15,1 0 16,0 0-16,-1 0 15,1 0-15,17 0 0,-17 0 16,0 0-16,17 0 16,-18 0-1,1 0 1,0 0-16,-1 0 16,1 0-16,0 0 15,-1 0 1,1 0 31,0 0-32,-1 0 32,18 0-31,-17 0 46,0 0-30,-1 0 30,1 0-46,0 0-1,-18-36 1,35 19-16,-17-36 16,-1-35-16,-17 70 15,0-17-15,0-1 0,0-34 16,0 52-16,0-17 15,0 0-15,0-36 16,0 36 0,0 17-1,0 1-15,0-36 0,0 17 16,0 19 0,0-1-16,0-17 15,0 0 1,0 17-16,0 0 15,0 1-15,0-19 16,0 1 0,0 0-1,0-1 1,0 19 0,-35-1-16,35-52 0,0 52 15,-18-17-15,1-18 16,17 35-16,0-35 15,0 36-15,-18-19 16,18 1 0,0 0-16,0 17 31,0 1-15,0-1-1,-18 18 1,18-18 15,0 1 0,-17 17 94,17-36-125,0 54 94,-18-18 31,-17 0-62,17 0-1,1 0-62,-19 0 16,1 0-16,-53 0 15,70 0-15,-17 0 0,-36 0 16,18 0-16,18-18 16,-53 18-1,70 0-15,-35-17 16,0 17-1,1-18-15,16 18 16,19 0-16,-36-18 16,35 18-16,-17 0 15,-18-17-15,35 17 16,-35 0-16,36 0 0,-36 0 16,-18 17-1,36-17 1,-53 0-16,35 0 15,0 0-15,-35 0 16,52 0-16,-34 0 0,35 0 16,17 0-16,-17 0 15,-18 0-15,18 0 16,-1 0 0,1-17-16,17 17 15,-52 0-15,34 0 0,19 0 16,-18 0-1,17 0-15,-17-18 16,17 18 0,0 0-1,1 0 1,-1 0-16,-17 0 0,0 0 16,-1 0-1,19 0-15,-19 0 16,-34 0-16,17 0 15,-53 0-15,0 0 0,0 0 16,53 0-16,1-18 16,16 18-16,1 0 15,17 0-15,1 0 16,-19-17 0,1 17-1,18 0 1,-19 0-1,19 0 17,-1 0-17,-17 0 32,17 0-31,0 0-1,1 17 1,-1-17 0,18 18-1,-18-18-15,1 0 16,-1 0-16,1 0 16,-1 18-1,0-18 16,18 17-31,-17-17 16,17 18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1-01T06:53:13.0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14005 6297 0,'124'0'172,"-36"0"-172,0 0 0,71-35 15,-36 35-15,18-18 16,36 18-16,70 0 16,-53 0-16,-18 0 15,-17 0-15,-18-17 16,53 17-16,-18 17 15,36-17-15,-71 35 0,36-17 16,17 0-16,-88-18 16,17 17-16,36 19 15,52-19-15,-87 1 16,52 35-16,36-18 0,-36 0 16,-17 1-16,-106-36 15,88 35-15,-123-17 16,70-1-16,-53-17 15,53 18-15,-52 17 16,17-35-16,-18 0 16,-17 0-1,-1 0 1,1 0 31,-1 0-47,1-18 15,35 18 1,-53-17-16,35-1 16,1 18-16,-19-35 15,36 35-15,-18 0 0,18-18 16,-35 18-16,35-17 16,0-19-16,-36 36 15,1-17-15,17-1 16,-17 18-16,17 0 15,-35-18-15,18 18 0,0 0 16,-1-17-16,18-1 16,1 18-1,-19-17 1,1 17 0,0 0-1,-18-18-15,17 18 63</inkml:trace>
  <inkml:trace contextRef="#ctx0" brushRef="#br0" timeOffset="8632.1972">13000 14411 0</inkml:trace>
  <inkml:trace contextRef="#ctx0" brushRef="#br0" timeOffset="9505.8604">13000 14411 0,'0'53'234,"0"-18"-218,0 53-16,0-17 16,0-1-16,0-17 15,0 18-15,0 52 0,0-52 16,0 17-16,0-53 15,0 36-15,0-18 16,0-18-16,0 18 16,0 18-16,0-54 15,0 36-15,0 35 0,0-70 16,0 17-16,0-17 16,0 35-16,0-18 15,0 18-15,0 35 16,0-35-1,0-35-15,0-1 16,0 36-16,0-35 16,0 17-16,0-17 15,-18 17-15,18-17 16,0 17-16,0-17 16,0-1-16,0 36 0,0-35 15,0 35-15,0-35 16,-17 34-16,17 1 15,0-35-15,0 35 16,0 0-16,0-18 16,-18 18-16,18 0 0,0 0 15,0-18-15,0 18 16,0 0-16,0-18 16,0-17-16,0 17 15,0 0 1,0-17-16,0 17 0,0 18 31,-18-17-15,18-19-1,0 1 1,0-1-16,0 1 47,0 0-32,0-1 32,0 36-47</inkml:trace>
  <inkml:trace contextRef="#ctx0" brushRef="#br0" timeOffset="11957.737">13088 14323 0,'71'0'187,"87"0"-187,-17-36 16,-35 54-16,35-18 15,-52 18-15,69-18 16,-34 17-16,-54 1 0,1 0 16,17-18-16,-53 17 15,54-17-15,-54 0 16,35 0-16,19 36 15,-72-36 1,1 0 0,0 0-1,-1 0 32,-17 17 78,0 1-109,0 0-16,0 52 15,0-52 1,0 17-16,0 36 16,-17-54-1,17 89-15,-18-71 16,18 36-16,-18-1 16,1 19-16,17-1 0,-18-18 15,0 36-15,18-71 16,-35 71-16,17 18 15,18 17-15,-35-18 16,35 18-16,-17 71 16,17-141-16,0 17 0,0-35 15,0-18-15,0 36 16,0-18-16,0-18 16,0 53-16,0-53 15,0 36-15,0-1 16,0-52-16,0 35 0,0-35 15,0 17-15,0 0 16,-18-17-16,18-1 16,0 1-16,0 0 15,0 17 1,0-17-16,0-1 16,0 1-1,0 0 1,0-1 46,-18-17-30,1 0-17,-19 0-15,1 0 16,17 0-16,1 0 15,-19 18-15,-34 17 16,35-35-16,-36 18 16,-35-1-16,36 1 15,-54 0-15,36-1 0,0 1 16,-71-18-16,89 0 16,17 18-16,-71-18 15,54 0-15,-19 0 16,1 0-16,18 0 0,34 0 15,-34 0-15,17 0 16,0 0-16,53-18 16,-35 18-16,17 0 15</inkml:trace>
  <inkml:trace contextRef="#ctx0" brushRef="#br0" timeOffset="13668.9091">13035 14975 0,'71'0'203,"87"18"-203,19 0 16,-89-18-16,71 35 15,-71-17-15,-17-18 16,-1 35-16,1-17 0,-36-18 16,0 0-16,0 0 15,18 35-15,0-18 16,-53 1-1,36-18-15,-19 0 16,18 18-16,1-18 0,17 0 16,-18 0-1,0 0-15,-17 17 16,0-17-16,-1 0 16,1 0-16,17 0 31,-17 0-16,-1 0 32,1 0-15</inkml:trace>
  <inkml:trace contextRef="#ctx0" brushRef="#br0" timeOffset="15338.9672">12929 15769 0,'88'0'203,"18"0"-187,-35 18-16,70-1 15,-88 1-15,53 0 16,-71-18-16,0 0 16,1 0-16,-1 0 15,-18 0-15,1 0 16,0 0-16,-1 0 0,1 0 16,35 0-16,-18 0 15,18 0-15,-18 0 16,18 0-16,-17 17 15,-1-17-15,18 18 16,-36-18 0,-17 18-1,18-18 1,-18 17 0,18-17-1,-1 0 48,1 0-48,-18 18 1,18-18-16,-1 0 16,1 0-1,0 18 1,-1-18-1,1 0 1,-1 0 0,1 0-1,0 0 1,-1 0 15,1 0 0</inkml:trace>
  <inkml:trace contextRef="#ctx0" brushRef="#br0" timeOffset="16787.604">13106 16669 0,'35'0'203,"71"0"-187,-36 0-16,54 0 0,17 0 15,35 17-15,-17 1 16,17 17-16,-70-17 15,71 0-15,-89-1 16,18 1-16,-53-18 16,17 17-16,1 19 0,35-19 15,-36-17-15,-17 18 16,53 0-16,-36-1 16,1 1-1,-53-18 1,-1 0-1,1 0 1,0 0 31</inkml:trace>
  <inkml:trace contextRef="#ctx0" brushRef="#br0" timeOffset="19118.584">7585 14358 0,'0'18'234,"0"-1"-218,0 1-16,-18 17 16,0 1-1,18-1-15,-17-18 16,17 1-16,0 17 16,0-17-1,0 17-15,0 1 16,-18-19-1,18 18-15,-17 1 16,17-1 0,0-17-16,-18 17 15,18 0-15,-18 18 16,18-18-16,-17 1 16,-1-19-16,18 1 15,0 35-15</inkml:trace>
  <inkml:trace contextRef="#ctx0" brushRef="#br0" timeOffset="21193.26">7920 14446 0,'-18'0'234,"1"0"-234,-1 18 16,-35 0-16,18-1 15,-1 1-15,19-18 16,-1 0-16,-17 17 16,0 19-16,17-19 15,0-17-15,1 0 16,-1 18-1,0 0 17,1-18-32,-18 17 15,17-17 1,0 0 0,1 0-1,-1 0 1,18 18 15,0 0 0,18-18-15,-1 0 0,1 0 15,17 0-16,-17 0 1,-1 0 0,-17 35 15,18-35-31,0 0 16,-18 17-1,17-17 1,1 0-1,-18 18 1,18-18-16,-1 18 16,1-18-1,-18 17 1,18-17-16,-18 18 31,17-18-15,-17 18-16,18-18 15,-18 35 1,17-35 15,-17 18-15,36-18 0,17 264 15</inkml:trace>
  <inkml:trace contextRef="#ctx0" brushRef="#br0" timeOffset="23445.043">8326 14781 0,'52'-17'235,"-34"-1"-235,17 18 15,-17-18-15,35 1 16,-18-1 0,-17 18-1,-1-17-15,1-19 16,0 19 0,-1 17-16,1-18 15,-18 0-15,18 18 16,-18-17-16,0-1 15,0 0-15,0-17 16,0 18-16,0-1 31,0 0-15,0 1 0,-18 17 15,0 0-16,-17-18-15,17 18 16,1 0 0,-1 0-16,1 0 0,-1 0 15,-17 0 1,17 0 15,18 18-31,-18-1 16,18 1-16,0 0 15,-17-18-15,-1 52 16,0-16 0,-17-1-1,35-17-15,0-1 32,0 1-32,-17-18 15,17 18-15,-18-1 16,18 1-1,0-1 1,0 1 0,0 0 15,0-1-15,0 1-1,0 17 16,0-17 1,0 0-1,0-1-15,0 1 15,0-1-16,0 1 17,18-18-32,-1 0 47,-17 18-47,18-18 15,-1 17 1,1-17 15,0 18-15,17 17-1,0-35-15,-17 18 16,0-18 15,-1 0-31,1 0 16,17 0-1,-17 0 1,-1 0 0,1 0-16,0 0 31,-18-35-15,17 35-16,1 0 31,-18-18 47,0 0-47,0-17-15</inkml:trace>
  <inkml:trace contextRef="#ctx0" brushRef="#br0" timeOffset="26323.0587">9013 14499 0,'0'35'219,"0"-17"-203,18 0-16,-18-1 15,0 54-15,18-36 16,-18-17-16,0-1 16,0 1-16,0 0 15,0-1-15,0 1 16,17 0-16,-17-1 16,18-17-16,-18 18 15,18-18 1,-18 18-1,17-18 17,-17 35-32,36-35 15,-19 0 17,-17-18-17,18 18-15,-1 0 16,-17-17-1,18 17 1,-18-18 0,18 0-16,-18 1 15,35-1 1,-35 0-16,0 1 16,18-1-16,-18 0 15,0 1 1,0-1-16,0 1 15,0-36 1,0 35 31,0 0-16,0 1 32,0 34 15,0 1-78,0 17 15,0-17 1,0 0 0,0-1-1,0 18-15,0-17 16,-36 17-16,36 1 16,-17-36-16,17 35 15,0-17-15,0 52 16,-18-52-1,18 17 1,-18 71-16,1-88 16,17 17-16,-18 0 15,1 36-15,17-36 16,0-17-16,0 34 16,0-34-16,0 17 15,-36 1-15,36-19 16,0 1-16,-17 17 15,-1 18-15,18-35 16,-18 17-16,18-17 16,0 35-1,-17-36-15,-1 36 0,0-35 16,1 35 0,17-36-1,-18 19-15,1-36 16,-1 35-16,0-17 15,1 17-15,-36-18 0,17 1 16,36 0-16,-17-18 16,-18 17-16,17-17 15,-17 0 1,17 0 0,0 0-1,18-17 16,-17-1-15,17-17-16,0 17 16,0 1-16,0-19 0,0 19 47,0-1-32,17 0-15,19 1 16,-1-1-16,-17 0 15,-1 18 1,1-17 0,-1 17-1,1 0-15,35 0 32,-35-18-17,-1 18 1,1 0-1,0 0 1,-1-17 0,1 17-1,-1 0 1,-17-36 15,18 36-31,0-17 16,-1 17-1,-17-18 32,36 18-31,-19 0 15</inkml:trace>
  <inkml:trace contextRef="#ctx0" brushRef="#br0" timeOffset="28425.5418">9666 14799 0,'106'-18'219,"17"1"-219,-34 17 0,34-18 16,36 18-16,-106 0 15,17-18-15,18 18 16,-17-17-16,0 17 16,-36-18-16,18 18 15,-18-17-15,53 17 0,-52 0 16,-19 0-16,54 0 16,-36 0-1,-17 0-15,-1 0 16,1 0-1,17-18-15,-17 18 16,-1 0-16,19 0 16,-19 0-1,36 0 1,-35 0 0,0 0-16,-1 0 15,19 0-15,-19-35 16,36 35-16,-18 0 15,-17 0-15,17 0 16,-17 0-16,0 0 16,-1 0-16,1 0 0,17 0 15,-17 0 1,-1 0 0,19 0-16,-1 0 15,-17 0 1,-18-18-16,17 18 15,18 0-15,-17 0 16,17-18-16,-17 18 16,0 0-16,-1 0 15,1 0-15,17 0 16,1 0-16,-19 0 16,36 0-1,-35 0-15,17 0 16,-17 0-16,-1 0 15,19 0-15,-19 0 16,1 0-16,-1 0 16,1 0-16,0 0 15,-1 0 17,1 0-17,0 0 1,-1 0 31,19 0-32</inkml:trace>
  <inkml:trace contextRef="#ctx0" brushRef="#br0" timeOffset="30670.5171">11889 14393 0,'53'0'188,"105"0"-188,-70 0 15,54 53-15,-72-35 16,71 17-16,-88-17 15,88 52-15,-17-34 0,34 34 16,-34-35-16,-18 54 16,17-72-16,-70 1 15,0 17-15,-35-35 16,-1 18-16,1-18 16,0 0-16,-1 0 31,1 0-16,0 0 17,-1 0-1,-34 0 47,-19 0-62,19 0-1,-1 0-15,0-18 16,-52 1-16,35 17 0,-36-36 16,53 36-16,-35-35 15,18 35-15,0 0 16,17-18-1,-17 1 1,17 17 0,1 0-16,-1-18 15,0 18 48,1 0-32,-19 0 32,19 0-63,-18 0 15,-1 0-15,-52 0 16,53 0-16,-36 0 15,-17 0-15,35 0 16,18 0-16,-18 0 0,0 18 16,0-18-16,18 0 15,-18 0-15,0 0 16,35 0-16,-35 0 16,36 0-16,-1 0 0,-35 0 15,36 0-15,-1 0 16,-17 0-16,17 0 15,0 0 1,1 0-16,-1 0 16,1 0-16,-1 0 47,0 0-16,1 0 0</inkml:trace>
  <inkml:trace contextRef="#ctx0" brushRef="#br0" timeOffset="35665.1386">12806 14922 0,'0'18'219,"-18"70"-219,1-17 16,-1-1-16,-17-17 15,17 0-15,18-17 16,0 16-16,-35-52 16,17 36-16,18-19 0,0 1 15,-18 0-15,18-1 16,0 19 0,-17-36-1,17 35-15,-18-18 16,18 1 15,0 0-15,0-1 15,18-17 63,-1 0-47,1-17-32,0 17-15,-1-18 16,1 18-1,0 0 17,-1 0-17,1 0 1,-18-18-16,18 18 16,-1 0-1,1 0 16,-1-35-15,1 35 0,0 0 31,-1 0-32,1 0 1,0 0-1,-1 0 17,1 0 15,-18-17-47,18 17 15,-1 0 16,-17-18-15,18 18 0,-1 0-1,1 0 17,0 0-1,-1 0 0,1 0 32,-18-18-48,18 18 1,-1 0 62,19 0 0</inkml:trace>
  <inkml:trace contextRef="#ctx0" brushRef="#br0" timeOffset="38188.105">12876 15381 0,'36'0'250,"-19"0"-250,19 0 16,-1 0-16,-18 0 15,19 18-15,-19-18 31,1 0-31,0 0 16,17 0 0,-17 0 15,-1 0-15,1 0-1,0 0 48,-1 0-32,18 17 31,-17-17-30,-18 18 30,-18-18-31,1 0 1,-1 18-17,1-18-15,17 17 32,-36-17-32,19 0 15,-19 0 16,19 0-15,17 18-16,-18-18 16,0 0-16,1 0 15,17 35 1,-18-35-16,-17 0 47,17 0-32,18 18 48,-17-18-63,-1 0 31,18 17-31,-18-17 31,18 18 16,0 0-15,0-1-1,0 19 47,18-36-62,0 0 15,-18 17-16,17-17 95</inkml:trace>
  <inkml:trace contextRef="#ctx0" brushRef="#br0" timeOffset="43260.1773">12700 17004 0,'18'0'250,"-1"0"-250,1 0 31,0 0-15,-1 0-16,1 0 15,-1 0 1,1 0-16,0 0 15,-1 0 1,1 0 15,0 0-15,-1 0-16,1 0 0,0 0 16,-1 0-1,18 0 1,-17 0 15,17 0-15,-17 0-1,0 0 1,-1 0 0,1 0 15,0 0-16,17 0 32,-17 0-31,-1 0 31,1 0-16</inkml:trace>
  <inkml:trace contextRef="#ctx0" brushRef="#br0" timeOffset="45498.8817">13088 16845 0,'35'0'234,"36"0"-218,-36 0-1,18 0-15,-18 18 16,-17-18-16,17 0 0,-17 0 16,0 17-16,-1-17 15,1 0-15,-1 18 32,1-18-17,0 0 1,-1 0-1,1 18 17,0-18-17,-18 17 1,0 1 15,17-18 0,-17 18-31,0-1 47,0 1 16,-17-18-63,-1 18 15,0-18-15,1 0 16,-1 17-16,-17-17 16,17 0-1,1 0 1,-1 0 0,18 18-1,-18-18-15,1 0 16,17 35-16,-18-35 0,0 0 31,1 0-15,-1 18-1,18-1 17,-18-17-1,-17 0 0</inkml:trace>
  <inkml:trace contextRef="#ctx0" brushRef="#br0" timeOffset="70511.9731">12947 14041 0</inkml:trace>
  <inkml:trace contextRef="#ctx0" brushRef="#br0" timeOffset="100480.2368">18080 12188 0,'88'0'219,"88"0"-219,-34 0 15,16 0-15,36 0 16,-123 0-16,52 0 16,18 0-16,-17 0 15,-54 0-15,-17 0 16,0 0-16,0 18 0,-35-18 16,52 0-16,-34 0 15,34 0-15,18 18 16,-52-18-16,34 0 15,1 0-15,-54 0 16,36 0-16,-35 0 0,0 0 16,-1 0-16,1 0 15,0 0 32,-1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1-01T06:55:12.1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5203 5680 0,'18'0'375</inkml:trace>
  <inkml:trace contextRef="#ctx0" brushRef="#br0" timeOffset="9897.5775">4339 13282 0,'53'0'250,"-18"0"-234,54 0-16,-37 0 16,1 0-16,0 0 15,-35 0-15,17 0 0,-17 18 16,52-18-16,-34 0 15,-19 0-15,19 0 16,17 0-16,-18 0 16,-18 0-16,19 17 15,-1-17 1,36 0 0,-54 18-1,36-18-15,-35 0 16,52 0-16,-52 18 15,17-18-15,0 17 16,-17-17-16,17 0 0,1 0 16,-19 0-16,19 0 15,34 0-15,-52 0 16,17 0-16,-17 0 16,35 0-16,-18 0 0,-17 0 15,17 0-15,-18 0 16,19 0-16,-1 0 15,-17 0 1,17 0-16,18 0 16,-36 0-16,1 0 15,0 0 1,-1 0-16,36 0 16,0 0-1,-35-17 1,17 17-16,0 0 15,-17-18-15,17 18 16,18-18-16,-17 18 16,-19 0-16,18 0 15,1 0-15,-1-17 16,-17 17-16,17 0 0,0-18 16,-17 0-1,-1 18 1,1 0-16,17-17 15,1 17-15,-1 0 16,-17 0 0,-1 0-16,36-18 0,-35 18 15,35 0-15,0 0 16,-36 0 0,1 0-16,17 0 15,-17 0-15,-1 0 16,1 0-16,0 0 15,-1 0 1,1 0 0,0 0-1,-1 0 1,1 0 0,0 0-1,-1 0 1,1 0-1,-1 0 17,-158-70 61,106 34-77,-71-17-16,53 18 16,0 35-16,1-18 0,-1 1 15,0-18-15,0 35 16,17-18-16,19 18 16,-36-18-16,18 18 15,-18 0-15,-18 0 16,18 0-16,-17 0 15,-1 0-15,-17 0 0,17-17 16,-17-1-16,53 18 16,0 0-16,-54 0 15,72 0-15,-36 0 16,35 0-16,-17 0 16,17 0-16,1 0 15,-1 0-15,-17 18 16,-36-1-16,1-17 15,34 36-15,-34-36 16,-1 17-16,36-17 16,0 0-16,17 0 15,0 0-15,18 18 32,-17-18-17,-1 0 1,-52 0-1,52 17 1,0-17-16,1 0 16,-1 0-16,0 18 15,1-18-15,-18 0 0,-18 0 16,35 18 0,-17-18-16,17 0 15,-17 0-15,17 0 31,0 0-31,1 0 0,17 17 16,-53-17-16,35 0 16,-17 0-16,35 36 15,-18-36-15,1 0 32,-1 0-17,-35 0-15,36 0 16,-1 0-16,0 0 15,1 0-15,-19 0 32,19 0-17,-1 0 48,18 17 15,0 1-31,18-18-47,35 18 15,0-18 1,-18 17 0,35-17-16,-17 0 0,18 18 15,52-18-15,1 35 16,-71-35-16,88 0 16,-53 18-16,71-36 15,-71 36-15,71-18 0,-71 0 16,0 0-16,36 0 15,-36 0-15,35 17 16,1-17-16,-36 18 16,-35-18-16,35 18 15,-35-18-15,-35 17 16,52 1-16,-17-18 0,0 18 16,-18-18-1,1 0-15,-19 0 31,1 0-31,-1 0 32,1 0-17,0 0 1,17 0 0,-17 0 46,-1 0-31</inkml:trace>
  <inkml:trace contextRef="#ctx0" brushRef="#br0" timeOffset="33557.7875">3387 14305 0,'53'0'265,"-36"0"-249,18 0-16,1 0 16,-1 0-16,0 0 15,-17 0-15,17 0 0,18 0 16,-35 0-16,35 0 15,-36 0-15,19 0 16,-1 0-16,0 0 16,-17 0-1,35 0-15,-36 0 0,19 0 16,-19 0-16,1 0 16,52 0-16,-52 0 15,35 0-15,-18 0 16,-17 0-16,35 18 15,0-18-15,17 0 0,-17 17 16,-17 1 0,34-18-16,-52 0 15,35 18-15,-36-18 16,36 0-16,18 0 16,-36 0-16,18 0 0,0 0 15,17 0-15,-34 0 16,52 0-16,-53 17 15,53-17-15,-17 0 16,-1 0-16,-17 0 16,18 18-16,0-18 0,17 35 15,-35-17-15,0-18 16,-18 0-16,35 18 16,1-1-16,-1 1 15,1-18-15,-36 17 16,89 1-16,-54 0 0,19-18 15,-19 0-15,-35 17 16,89-17-16,-107 0 16,107 0-16,-106 0 15,35 0-15,-36 0 16,18 0-16,-17 0 0,0 0 16,-1 0-1,1 0 16,0 0-15,35 0 0,-36 0-1,18 0 1,-17 0 0,0 0-16,-1 0 31,1 0 0,0 0 0,-1 0-31,1 0 16,-18-17 15,18 17-15,-1 0-1,1 0 17,17 0-1,-17 0 0,-1 0-15,1 0 31,0 0-16,-1 0 0,-17-18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1-01T06:56:53.0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3263 6279 0</inkml:trace>
  <inkml:trace contextRef="#ctx0" brushRef="#br0" timeOffset="18093.4404">27287 8378 0,'18'0'234,"17"0"-234,-17 0 16,0 0-16,-1 0 16,18 0-16,-17 0 31,0-17-16,-1 17-15,1 0 16,0 0 0,17 0-1,-17 0 1,-1 0 15,1 0-15,-1 0 15,1 0-15,0 0-1,-1 0 1,1-18 0,0 18-16,-1 0 31,1 0-16,0 0 17,-1 0-1,1 0 0,0 0 0,-1 0 1,1 0 30,-1 0-31,1 0 1,0 0 30,17 0-31,-35-17 16,18 17-31,-1 0 46</inkml:trace>
  <inkml:trace contextRef="#ctx0" brushRef="#br0" timeOffset="24878.5176">8943 14958 0,'106'-18'218,"70"-17"-218,-17 0 16,-36 35-16,18-18 0,106 0 16,18-17-16,17 53 15,-35-36-15,35 18 16,-123 0-16,159 0 16,-1 0-16,-52 18 15,-1-18-15,1 0 0,-89 0 16,54-18-16,34 18 15,-52 0-15,-18 0 16,18 0-16,-1 0 16,-70 0-16,89 0 15,-19 0-15,54 18 16,-53-18-16,-1 17 0,-34-17 16,-54 18-16,18 17 15,-17-17-15,-36-18 16,18 0-16,-18 17 15,53-17-15,18 18 0,-89 0 16,54-18-16,-89 0 16,88 17-16,-34-17 15,69 18-15,-52-18 16,18 18-16,34-18 16,-69 0-16,34 0 0,1 35 15,-1-35-15,-35 18 16,0-18-16,-17 0 15,35 0-15,106 0 16,-142 0-16,54 0 16,-54 0-16,36 0 15,-35 0-15,17 0 0,-18-18 16,-34 18-16,16-18 16,-16 18-16,34-17 15,1-1-15,-54 0 16,19 18-16,34-17 0,19-1 15,34 0-15,-35 18 16,71 0-16,-36 0 16,-17 0-16,53 0 15,-36 0-15,-34 18 16,34-18-16,-52 18 0,105-1 16,-141-17-16,230 0 15,-212 18-15,-18-18 16,36 18-16,52-1 15,-105 1-15,17-18 16,0 0-16,-35 35 0,36 18 16,-1-53-16,-17 0 15,17 0-15,0 0 16,-17 18-16,17-18 16,-17 0-16,-1 0 15,19 0-15</inkml:trace>
  <inkml:trace contextRef="#ctx0" brushRef="#br0" timeOffset="33183.8407">9384 12294 0,'0'71'219,"0"35"-219,-35 70 16,35 0-16,0 18 15,-18 53-15,18-123 16,0-18-16,0-36 16,0-34-16,0-1 15,0-18 1,0 1-1,0 17 1,0-17 0,0 0-1,0-1-15,0 1 16,0 0 0,-18 35-1,18 17 1,0-52-16,0 17 0,0 36 15,0-54-15,0 18 16,0 107-16,0-1 16,0-106-1,0 18-15,0 0 16,0-36 0,0 1-1,0 0 1,0-1 15,0 1-15,18-18 15,-18 18-15,18-1 30,35-17-30,-18 18-16,88-18 16,1 0-16,17 18 15,18-18-15,-36 17 0,53-17 16,-52 35-16,-1-17 16,54-18-16,17 0 15,53 0-15,-18 0 16,0 18-16,-17-18 15,-88 17-15,17-17 0,35 0 16,0 0-16,-52 0 16,-18 0-16,17 0 15,1 0-15,-1 0 16,-70 0-16,18 0 16,-1 18-16,1-18 0,-18 0 15,17 0-15,-17 0 16,53 0-16,-53 0 15,35 0-15,-35 35 16,0-35-16,17-17 16,-17 17-16,-17 0 0,69 0 15,-52 0-15,36 0 16,-37-18-16,54 0 16,-88 18-16,35-17 15,35 17-15,-17-18 16,-36 0-16,-17 18 0,52-17 15,-52 17-15,-1 0 16,19-18-16,17 18 16,-1 0-1,-34 0 1,0 0 0,-1-35-16,1 35 15,17-18-15,-17 18 16,0 0-1,-1 0 48,19-17-47,-1-19-16,-18 36 15,1-17-15,0 17 0,-1-18 16,1 18-1,-18-35-15,35 17 32,-17 18-17,-18-17 32,18 17-31,-18-18 15,17 18 0,1-35 1,-1-18-32,1 0 15,17 35 1,-35 0-16,18-52 15,0 35-15,-18 17 16,0-17-16,0-1 16,0-52-16,17 53 15,-17 0-15,0-1 16,0 1-16,0 18 16,0-19-16,0 1 15,0 0-15,0-18 16,0 35-16,0-70 0,0 35 15,0-18-15,0 19 16,0-1-16,0 0 16,0-18-16,0 54 15,0-19-15,0-34 16,0 52-16,0-35 0,0 18 16,0-18-16,0 35 15,0-17-15,-17-36 16,-1 1-16,-17-1 15,35-17-15,-18 18 16,0-36-16,1 35 0,17-17 16,-18 53-16,18-1 15,-17-87-15,17 105 16,0-17-16,-18 0 16,18 0-16,0-18 15,0 35-15,0-35 0,0-35 16,0 53-16,0 17 15,35-106-15,-35 107 16,0-36-16,0 35 16,0-17-16,0 17 15,0 1-15,0-19 0,0 19 16,0-1 0,0-35-16,0 36 15,0-1 16,0 0 1,-70 18-17,-71 0-15,-18 0 16,-18 53-16,19 35 16,-36 1-16,17 16 0,18-34 15,-35 17-15,18-35 16,-53 35-16,35-70 15,-18 17-15,36-35 16,17 18-16,18 0 16,-18-18-16,36 17 0,-19-17 15,54 0-15,-35 0 16,-1 18-16,36-18 16,18 0-16,-54 17 15,36-17-15,-18 0 16,-53 0-16,-52 0 15,70 0-15,-36 0 0,89 0 16,17 0-16,-17 0 16,35 0-16,18 0 15,-18 0-15,0 0 16,36 0-16,-19 0 0,-52 0 16,70 0-16,-34 0 15,-1 0-15,35 0 16,0 0-16,1 0 15,-1 0 17,0 0 30,1 0-31,-1 0 63,0 0-63,1 0 1</inkml:trace>
  <inkml:trace contextRef="#ctx0" brushRef="#br0" timeOffset="43451.2028">17427 14676 0,'124'0'188,"87"-18"-188,-34 18 0,-36-35 16,-35 35-16,0 0 15,-54 0-15,-16 0 16,52 0-16,-70 0 15,34 0-15,1 0 16,-17 0-16,-1 0 0,-17 0 16,52 0-16,-35 0 15,-17 0-15,35-18 16,18 18-16,-1 0 16,-17 0-16,18 0 15,-19 0-15,-34 0 0,88-18 16,-88 18-16,17 0 15,53-35-15,-35 35 16,35 0-16,-35 0 16,18 0-16,17 0 15,-35 0-15,53 0 0,-36 0 16,36-18-16,-35 18 16,70 0-16,-71-35 15,54 35-15,-71 0 16,70-17-16,18 17 15,-17-18-15,-1 18 0,1 0 16,-19 0-16,54 0 16,-35-18-16,34 18 15,-17 0-15,-35-17 16,71-1-16,-1-17 16,-52 35-16,52 0 0,0-18 15,-35 18-15,-17-18 16,-1 18-16,-52 0 15,70 0-15,-88 0 16,70 0-16,-34 0 16,-19 0-16,-35 0 0,54 0 15,-72 0-15,19 0 16,17 0-16,-36 0 16,18 0-16,1 0 15,-19 0 1,1 0 15,0 0-31,17 0 16,-17 0-1,-1 0 1,1 0-16,-1-17 47,1 17-16,-18-18-31,35-17 31,-17 17-15,17-35-16,-17-17 16,0 34-16,17-34 15,-18-18-15,-17 52 0,36 1 16,-36-53-16,0 17 15,-18 1-15,-17-54 16,17 1-16,18-1 16,-17 1-16,17-106 15,-18-18-15,18 53 0,0 17 16,-18 54-16,18-54 16,0-34-16,-35-1 15,17 71-15,18-18 16,0 36-16,-17 35 15,17 52-15,0 1 0,0 0 16,0-1 0,0 19-1,-36 17 17,36-18-32,-17 18 125,-54 0-125,-52 18 15,-71 17-15,-36 36 16,1 52-16,-35 1 0,-1-54 15,-88 36-15,-17 17 16,17-52-16,18-18 16,106-53-16,-54 88 15,54-88-15,17 0 16,18 0-16,18-18 0,-18 1 16,106-1-16,-18 18 15,-70 0-15,-19 0 16,-16 0-16,34-35 15,-70 35-15,71 0 16,88 0-16,-18 0 0,36 0 16,17 0-16,-18 0 15,36 0-15,-18 0 16,-35-18-16,35-17 16,0 35-16,-53-18 15,35 1-15,-17-1 0,18 0 16,-1 18-16,36 0 15,17-17-15,1 17 16,-1 0-16,18-18 16,-35 18-1,17 0-15,18 18 157,0 17-142,0 53 1,0-52-16,-18 87 15,1-35-15,-1-52 16,0 52-16,1-35 16,-1 88-16,1-88 0,-19 88 15,19-71-15,-1 71 16,0-35-16,18-18 16,0 18-16,0-53 15,0 18-15,0-36 16,0 18-16,0-35 15,0 17-15,0 53 16,18-70-16,17 105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1-01T06:58:38.2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9066 9719 0,'-18'71'250,"1"-36"-250,-19 0 0,19 71 16,-1-18-1,-35 18-15,36-53 16,-1 53-16,0-36 16,-17 18-16,17-17 15,18-18-15,-17 35 16,-1-70-16,1 35 0,17 0 16,-18 35-16,0-18 15,-17 19-15,17 16 16,1-16-16,-1-36 15,0 52-15,1-52 0,17 18 16,-18-18-16,18-36 16,-17 19-16,17-1 15,-18 0-15,18 0 16,0-17-16,-18 0 16,1 17-16,17 18 0,-18-18 15,0 18-15,1 18 16,17-18-16,-18-18 15,-17 71-15,35-71 16,-18 53-16,18-35 16,-17 0-16,17 35 15,0-70-15,0 17 0,0 0 16,0 18-16,0-17 16,0-19-16,-18 19 15,18-19-15,0 18 16,-18 18-16,18-35 0,-17 35 15,17 0-15,0-18 16,0 0-16,0 1 16,-18 34-16,18-52 15,0 35-15,0-36 16,-18 54-16,18 0 16,0-36-16,-35 35 0,35-52 15,0 17-15,0 18 16,-18-18-16,18 1 15,-17-1-15,17 36 16,-18-71 0,1 35-16,-1-17 47,18-1-32,-18 1 1,-17-1-16,35 1 15,0 0 1,-18-18-16,18 17 31,-17-17-31,17 36 16,0-19 15,-18-17-31,18 18 16,0 0-16,-18-1 15,18 1 1,-17 17-16,17-17 16,-18 35-16,18-36 15,0 1 1,-18 0 0,18-1-1,0 1-15,-17 17 16,17 36-1,-18-54 1,18 1 0,0 0-16,0-1 15,0 1-15,0 17 0,0-17 16,0-1-16,0 1 16,0 0-16,0 17 15,0-17-15,0-1 16,0 1-16,0 17 15,0-17 1,0 17-16,0 18 16,-17-18-1,17-17 1,0 17-16,0-17 16,0-1-1,0 1 1,-18-18 15,18 18-15,-18-18-1,18-18 63,0 0-46,18 18-1,-18-17 0,35 17-31,-35-35 16,18 35-16,17 0 15,0 0 1,-35-18-16,18 18 0,0 0 16,-1-18-16,19 18 15,-19 0-15,19 0 16,-19-17-16,1 17 16,35 0-16,0 0 15,-18-18-15,53 18 0,-35 0 16,18 0-16,34-18 15,19 18-15,-36-17 16,18 17-16,-53 0 16,17-18-16,-34 18 15,-1 0-15,0 0 0,18 0 16,-18-35-16,1 35 16,-1 0-16,18 0 15,-36 0-15,36 17 16,-17-34-16,17 17 15,-36 0-15,18 17 0,-17-17 16,0 0-16,35 18 16,-36-18-16,1 0 15,0 0 1,-1 0-16,1 0 16,17 0-1,-17 0-15,-1 0 31,1 0-15,-18 18 15,18-18-15,-1 0 0,-17 17-1,18-17-15,0 0 16,-18 18-16,17-18 15,1 0 17,-1 0-17,1 18 1,0-18 15,-1 0-15,1 0-1,0 0 1</inkml:trace>
  <inkml:trace contextRef="#ctx0" brushRef="#br0" timeOffset="2529.3878">8960 9596 0,'88'0'203,"1"0"-203,-1 0 15,35 0-15,-35 0 16,18 0-16,18 17 16,-18-17-16,-54 0 15,19 0-15,17 0 0,-53 0 16,18 0-16,-17 0 15,-1 0-15,0 0 16,36 0-16,-36 0 16,53 0-16,18-17 0,-18-19 15,-17 36-15,-1-17 16,1 17-16,-36 0 16,18 0-16,0 0 15,-18 0-15,-17 0 16,0 0-1,-1 0 1,19 0 0,-19 0 46,-17 17-15,0 1-31,0 0-1,-53 17-15,36 0 16,-19 53-16,19 0 16,-19 107-16,-34-72 15,17 36-15,35-36 16,1 36-16,-1-124 0,0 89 15,1-1-15,-1-35 16,-35 36-16,36 70 16,-1-71-16,0 18 15,-17 36-15,17-18 16,1-36-16,-1 1 0,18-54 16,-18 71-16,-17-70 15,35-18-15,-17 53 16,-1-54-16,-17 107 15,35-106-15,-18 35 16,0-35-16,18-18 0,0 36 16,0-53-16,0-1 15,0 19-15,-17 17 16,17-18-16,-18-18 16,18 19-16,-35 52 0,35-70 15,-18 17-15,1 18 16,17 17-16,0-52 15,-18 0-15,18 17 16,0-18-16,0 36 16,-18-17-16,18-19 15,-17 19-15,17 17 0,-18-1 16,18-34-16,-18 35 16,-17 18-16,35-36 15,0 0 1,-18 36-16,1-36 15,-1 0-15,18 36 16,-18-36-16,1 18 16,17 0-1,-18-18 1,18-17 0,0-1 30</inkml:trace>
  <inkml:trace contextRef="#ctx0" brushRef="#br0" timeOffset="5023.6973">3492 10566 0,'-35'70'219,"-53"124"-203,0-17-16,35-19 15,-18-34-15,1-18 16,-1 35-16,-17 18 16,0-36-16,17 89 15,18-54-15,18-34 16,-35 17-16,52-17 0,-53-1 16,71-105-16,-35 87 15,17-69-15,1-1 16,-1 18-16,18-35 15,-17-1-15,17 1 0,-18-1 16,18 1-16,0 0 16,-18-1-16,18 1 15,0 0-15,0-1 16,0 1 15,0-36 32</inkml:trace>
  <inkml:trace contextRef="#ctx0" brushRef="#br0" timeOffset="6515.7116">3016 11606 0,'71'-88'203,"-18"53"-187,53-36-16,-89 36 15,36 0-15,0-18 16,-18 18-16,1 17 16,-1-17-16,0 17 15,-17-17-15,-1 35 0,1 0 16,0-53-16,-1 53 16,1 0-1,-18-18-15,35 1 16,-17-1-1,-1 0 1,1 18 0,-18-17-16,0-1 15,18 18 1,-18-18 0,17 1-16,1 17 46,0 0-14</inkml:trace>
  <inkml:trace contextRef="#ctx0" brushRef="#br0" timeOffset="7801.7553">2769 11730 0,'18'17'203,"17"54"-187,-17 35-16,35-18 15,-18-17-15,18 34 16,-35-69-16,52 158 15,-52-141-15,17 35 0,53 35 16,-52-52-16,-19-18 16,18 17-16,-35-34 15,18-19-15,35 36 16,-35 0-16,-1-35 16,1-1-16,-18 19 0,18-1 15,-1 0-15,1 1 16,17-1-1,-35-18 1,18-17 0</inkml:trace>
  <inkml:trace contextRef="#ctx0" brushRef="#br0" timeOffset="9940.8527">3880 12735 0,'18'-35'203,"17"17"-203,1 1 15,34-19-15,-35 19 16,-17 17-16,-18-35 16,53 17-16,-18 0 15,-17 18-15,0 0 16,-18-17-1,17-1-15,1 0 16,0 18 0,-18-17-1,17 17 1,-17-18-16,18-17 16,-18 17-1,17 18-15,-17-18 0,0-17 16,0 18-1,0-1 1,0 0-16,0 1 31,-35-1-15,18 18 0,-1 0-16,18-18 15,-35 18-15,17 0 16,-17 0-1,17 0-15,0 0 0,-17 18 16,0-18 0,35 18-1,-35-18 1,35 17-16,-18 1 0,18 0 16,-35 34-16,17-34 15,-17 0 1,35 35-16,-18-36 15,-17 19 1,35-19-16,-18-17 16,18 18-16,0 35 0,-17-53 15,-1 35-15,18-17 16,-35-1-16,35 19 16,-18-19-16,0 1 15,1 17-15,17 0 16,-18 18-16,18-17 0,0 34 15,0-17 1,0-35-16,-18-1 16,18 1-1,0 0-15,0-1 16,0 36-16,0-35 16,0 0-1,0-1-15,0 1 16,0-1 15,0 1-15,0 0-1,0-1 17,18-17-17,0 0 16,-1 0 16,19 0-47,-19-17 16,1 17 0,-18-18-1,18 18-15,-1-18 31,1 18-15,-1 0 15,1-17-15,0-1 0,-1 1-1,1 17 1,-18-18 15,18 18-15</inkml:trace>
  <inkml:trace contextRef="#ctx0" brushRef="#br0" timeOffset="12783.6218">4692 12330 0,'0'70'219,"-35"1"-204,17-36-15,-17 18 16,17 0-16,-35 35 0,35-35 16,-17 0-16,18-18 15,-19 53-15,19-52 16,17-19 0,0 1-16,-36-18 0,36 35 15,0-17 1,0-1 15,18-17-31,0 0 47,-1 0-31,1 0-1,0 0-15,-1 0 16,18 0-1,1 0-15,-19-17 16,1 17 0,17-18-16,1-35 15,-1 53 1,-35-17 0,17-1-16,19-17 15,17 17-15,0-53 16,-36 71-16,18-35 15,1 0-15,17 0 16,-18-18-16,-17 35 0,-1-35 16,19 36-16,-19-54 15,1 71-15,-1-35 16,-17 17-16,0 0 16,18 1-1,-18-1-15,0-17 16,0 17-1,18 1 1,-18-1-16,0 0 31,0 36 32,0 17-48,-18-17-15,18 17 0,-18-17 16,18 17-16,-17 0 16,17-17-16,-53 35 15,53-18-15,-18-17 16,1-1-16,17 1 16,0 0-16,-18 17 15,0 0-15,1 1 0,-1-1 16,18-18-1,0 19-15,-35-1 16,17-17-16,-17 35 16,17-1-16,1 37 0,-1-54 15,18 0-15,-18 18 16,1 0-16,17-35 16,-18 35-16,18-36 15,-18 19-15,18 52 16,-17-71-1,17 1-15,0 0 0,0-1 16,-18 19-16,18-19 16,0 18-1,0-17 1,0 0-16,-18-1 0,1 1 16,17 0-16,0 17 15,-18-17-15,1-1 16,17 19-16,-36-1 15,19 18-15,-1-18 16,0-17-16,1-1 16,-19 1-16,19 17 0,-36 18 15,0-18 1,18-17-16,17 0 16,-17-1-16,17-17 15,1 36-15,-36-19 16,17-17-16,19 18 0,-1-18 15,-17 0-15,-1 17 16,1-17 0,18 18-1,-1-18-15,0 0 0,1 0 16,-36 0 0,35 0 15,0 0 0,18-18 0,0 1-31,0-1 16,0 1 0,0-1-16,18 0 15,-18-17-15,53 0 16,-53 17-1,18 0-15,-1 1 16,-17-1 0,18 18-16,0-17 15,-1-1-15,1 18 16,17-18-16,-17 1 16,-1-1-16,19 0 15,-1-17-15,0 17 16,1 1-16,-1-18 15,-18 35-15,1 0 0,35-18 16,-53-17-16,35-1 16,-17 36-16,0 0 15,17-35 1,18 17 0,-53 1-16,35-1 0,-17-17 15,17 17-15,-17-17 16,-1 17-16,1 18 15,-1-35-15,1 35 16,17-35-16,-17 35 16,0-18-16,-18 0 0,35 1 15,0-18 1,-17 35 0,-18-18-1,35 18-15,-17 0 16,-18-35-16,0 17 15,17 18-15,1 0 16,0 0 0,-18-18-1</inkml:trace>
  <inkml:trace contextRef="#ctx0" brushRef="#br0" timeOffset="16757.2424">8837 10989 0</inkml:trace>
  <inkml:trace contextRef="#ctx0" brushRef="#br0" timeOffset="17713.4645">8837 10989 0,'53'0'203,"0"-18"-203,52 1 16,-87 17-16,35 0 16,0-18-16,-35 18 15,17 0-15,0 0 0,18 0 16,0 0-16,-18 0 15,0 0-15,36 0 16,-36 0-16,-17 0 16,17 0-16,53 0 0,-70 0 15,17 0-15,36 0 16,-54 0-16,19 0 16,17 0-1,-36 0 1,19 0-16,-19 0 0,1 18 15,17-18 1,-17 0-16,35 17 16,-36-17-1,1 0 1,0 0 0,-1 18-16,1-18 15,17 18 16,-17-18 1,-1 0-17,1 0 32,0 0-31,-1 0 15,19 0 32</inkml:trace>
  <inkml:trace contextRef="#ctx0" brushRef="#br0" timeOffset="19454.6907">8660 12188 0,'71'0'219,"35"18"-219,-53-18 16,17 0-16,18 0 15,18 18-15,-53-18 16,18 0-16,-36 0 0,53 0 16,-53 17-1,-17-17-15,17 0 16,-17 0-16,0 0 15,-1 0-15,1 0 16,0 18-16,-1-18 16,1 0-16,-1 0 15,1 0 1,0 0 15,-1 0-31,1 0 16,0 0 15,17 0-31,-17 0 31,-1 0-15,1 0 0,-1 0-1,1 0-15,17 0 16,-17 0-1,0 18-15,-1-18 32,1 0-17,0 0 17,-1 0-32,1 0 31,-1 0-16,1 0 1,0 0 31,-18 17-16</inkml:trace>
  <inkml:trace contextRef="#ctx0" brushRef="#br0" timeOffset="20932.8615">8290 13564 0,'123'0'218,"19"0"-218,34 0 16,-70 0-16,52 53 16,-34-35-16,-36-1 15,36 1-15,-54 17 16,54-17-16,-54 53 15,36-36-15,-35-17 0,-36-18 16,-35 17-16,53 1 16,-36-18-16,1 0 31,0 0-31,-1 0 47,-17 17-32,18-17 1,0 0 15</inkml:trace>
  <inkml:trace contextRef="#ctx0" brushRef="#br0" timeOffset="23021.7307">5397 13070 0,'53'0'219,"71"-53"-219,-54 1 0,71-1 15,-105 17-15,52 1 16,-18-18-16,1 18 16,-36 35-16,53-71 15,-52 54-15,-1-1 16,18-17-16,-18 17 0,0 1 15,1-1-15,17-35 16,17 35-16,-52 18 16,17-35-16,36 17 15,-18 1-15,-1-1 16,-16-17-16,34 17 0,-52 18 16,17-17-16,-17 17 15,17 0-15,-35-18 16,18 18-16,-1-18 15,1 18-15,0 0 16,35-17-16,-36 17 16,19-18-1,-19-17-15,36 35 16,0-36 0,-35 36-1,35 0-15,-1-17 0,-34 17 16,35-18-16,-35 18 15,35-17-15,-36 17 16,18 0-16,-35-18 16,18 18-16,17-18 15,18 18-15,-17-17 16,-19 17-16,1 0 16,-1 0-1,1-18-15,17 18 16,-17 0-16,17-18 15,1 18 1,-19-17 0,18 17-16,1 0 15,-36-18-15,53 18 16,-18 0-16,0 0 16,-17 0-16,17-18 0,-17 18 15,-1 0-15,1 0 16,0 0-16,-1 0 31,1-17-31,0 17 16,-1 0-16,19-18 15,-19 18 1,1 0 0,-1-17-1,36 17 1,-17-18-16,-19 18 15,1 0-15,0-18 16,-1 18 0,1 0-1,-18-17-15,17 17 16,1 0 0,0 0-1,-18-18 1,0 0 15,17 18-15</inkml:trace>
  <inkml:trace contextRef="#ctx0" brushRef="#br0" timeOffset="24704.8515">7655 11800 0,'123'0'156,"1"0"-156,-36 18 16,18 0-16,-71-1 16,36-17-16,-54 18 0,1-18 15,0 0-15,-1 0 16,1 0 0,0 0-1,35 0 1,-36 0 15,1 0-31,-1 0 31,1 0-15,17 0 15,-17 0-15,-18-18-1,18 18 1,-1 0 0,1 0-1,0 0 48,-18 18-1,-18 17-46,0-35-16,-17 53 0,-18-35 16,18 17-16,-18 18 15,-53 53-15,53-53 16,-35 0-16,35 0 15,18-18-15,-1 0 0,1-17 16,-18-1-16,53 1 16,-53 35-16,18-35 15,17-1-15,-17 1 16,0 0-16,0-18 16,35 17-1,-18 1-15,0-1 16,18 1 15,-17-18-31,17 18 16,-18-18-1,18 17-15,-18-17 16</inkml:trace>
  <inkml:trace contextRef="#ctx0" brushRef="#br0" timeOffset="26929.4597">9401 10213 0,'18'0'297,"-1"0"-281,-17-18-1,18 18 1,0 0 0,-1 0-1,-17 18 16,18-18-15,17 18 0,-35 17-1,0-18 1,0 1 0,0 0 15,-17-18-31,-1 17 15,0-17-15,1 18 16,-1-18-16,0 0 31,1 0-15,-1 0-16,1 0 31,-1 0 0,18-18 1,0 1-17,0-1 17,18 18-17,-18-18 16,17 1 1,1 17-1,-1-18-31</inkml:trace>
  <inkml:trace contextRef="#ctx0" brushRef="#br0" timeOffset="28591.6851">10071 10178 0,'18'0'219,"0"0"-204,-1 0 1,1 0 0,0 0 15,-18 17-31,35-17 15,-35 18 1,0 0 0,0-1-1,18-17-15,-18 18 16,17-1-16,-17 19 16,0-19-1,0 1 16,0 0-31,0-1 32,0 1-32,-17-18 47,17 35-47,-36-35 31,36-17-31,-17 17 0,-1 0 31,0-18 0,18 0-15,0 1 0,-17 17-1,17-18 1,0 0-16,0-17 15,0 17-15,0 1 47</inkml:trace>
  <inkml:trace contextRef="#ctx0" brushRef="#br0" timeOffset="30929.8533">9789 10301 0,'18'0'219,"-1"0"-172,-17 18-32,18 17 1,0-35 0,-18 18-16,0-1 15,0 1 1,0 17 0,0-17 30,-18-18-30,0 17 0,1-17-1,-1 0-15,1 0 32,-1 0-32,0 0 31,18-17-16,-17 17 1,17-35 0,0 17-16,-18 18 15,18-18 1,0 1 0,0-1 30,0 0-30,18 18 0,-1-17-1</inkml:trace>
  <inkml:trace contextRef="#ctx0" brushRef="#br0" timeOffset="32663.1057">8696 13035 0,'17'0'218,"1"-18"-202,0 18 0,-1 0-1,18 0 1,-35-17-16,18 17 15,0 0 1,-1 0 0,1 0-1,0 0 17,-1 35-1,-17-17-16,0-1 1,0 1 0,0 0-1,0-1 17,0 19-1,-17-19-31,-1 1 15,-35 0-15,18-18 16,-18 17-16,35-17 16,1 0-1,-1 0-15,0 0 16,1 0 0,-1 0-1,18-17 16,-18 17-15,18-18-16,0 0 16,0 1-1,0-1 17,0 0-17,18 18 1,0 0-1,-1 0 1,-17-17 0,0-1-1</inkml:trace>
  <inkml:trace contextRef="#ctx0" brushRef="#br0" timeOffset="34063.3612">9366 13017 0,'18'0'203,"-1"18"-187,-17 0-1,18-1 1,-1 1-16,-17 0 15,18-1-15,-18 1 16,0 0-16,0-1 16,0 1 15,0 0-31,0-1 31,0 1 0,-35-1-15,17-17-16,-17 0 16,17 0-16,1 0 0,-1 0 15,0 0 1,1 0 0,-1-17 15,-17-18-16,35 17 1,0-17 0,0-1-1,0 19 1,0-1 0,17 0-1,1 18 1,-18-17-16,18-1 15,-18 0-15,17 18 16,1 0-16,-18-17 0,18-1 16,-1 18-1</inkml:trace>
  <inkml:trace contextRef="#ctx0" brushRef="#br0" timeOffset="35607.0425">9860 12947 0,'0'18'219,"17"-1"-204,1-17-15,-18 18 16,0-1-16,18-17 16,-18 18-1,0 17-15,0-17 32,0 0-17,-18-1 1,0 19 15,-17-36-31,17 17 0,1-17 16,-1 0-1,1 0-15,-19 0 16,19 0 15,-1-53 0,0 53-15,18-35 0,0 17-16,0 1 15,0-19 1,0 19 15,0-1-15,0 1-1,0-1 1,0 0-16,18 18 16,0-17-1,-1-1 1,-17 0-16,18 18 16,0 0-16,-1-17 15,1 17 1,17 0-16</inkml:trace>
  <inkml:trace contextRef="#ctx0" brushRef="#br0" timeOffset="40827.8516">11482 11712 0,'-17'0'235,"-1"0"-235,-35 0 0,-17 0 15,-1 18-15,54-18 16,-36 0-16,17 0 15,-17 0-15,18 0 16,0 0-16,-18 0 0,18 0 16,-18 0-16,-18 0 15,1 0-15,-1-18 16,-17 1-16,17-1 16,18 18-16,18-18 15,18 1-15,-19 17 16,19 0-16,-1 0 15,0 0 1,1 0 0,-1 0-1,0 0-15,-17 0 16,18 0-16,-1 0 0,0 0 31,1 0-15,-1 0 31</inkml:trace>
  <inkml:trace contextRef="#ctx0" brushRef="#br0" timeOffset="42874.4269">10071 11606 0,'18'0'219,"35"36"-203,53-1-16,-71-17 0,36 17 15,-1 0-15,-52-17 16,-1-18-16,-17 17 16,18-17-16,0 18 31,-1-18-31,1 0 31,-36 0 110,-17-18-126,17 1-15,-17-1 16,-71-35-16,36 18 16,-18 0-16,-54-1 15,142 19-15,-70-19 0,52 19 16,1 17-16,-1-18 16,0 18-16,1 0 15,-1-17-15,0 17 16,18-18-1,-17 18 17,-1 0-1,36 0 125,-1 18-140,1-18-1,17 17-15,1-17 16,17 0-16,-1 18 16,1-18-1,0 0-15,0 0 16,-17 0-16,-1 0 0,0 0 16,18 0-16,-18 0 15,-17 0-15,17 0 16,18 0-1,-35 0 1,-1 0 0,1 0-1,0 0-15,-1 0 16,36 0 0,-35 0-16,-1 0 31,1 0-16,0 0 1,-1 0 47,19 0-17</inkml:trace>
  <inkml:trace contextRef="#ctx0" brushRef="#br0" timeOffset="54860.8412">16774 10883 0,'70'-53'235,"-34"36"-220,34-19-15,-34-17 0,-19 18 16,36 0-16,-35 17 16,35-17-16,-36 35 15,1-35-15,0-18 16,-1 53 0,-17-18-1,18 18 1,-18-18-1,17 18 1,-17-17 31,-35 17 15,0 0-46,0 0-16,17 0 16,-17 17-1,17-17-15,0 18 16,1 0 0,-1-18-1,-17 17 16,35 1-15,-18 0-16,18-1 16,0 1-16,-17 0 15,-1 17-15,0 0 16,18-17 0,0-1-16,0 19 0,0-1 15,0-17 1,0-1-1,0 1-15,0 0 16,0-1-16,0 1 16,0-1-1,0 19-15,0-19 0,0 1 16,0 17-16,0 1 16,0-19-1,0 1-15,0-1 16,0 1-16,0 0 15,0-1-15,0 19 16,0 17-16,0-36 16,0 19-16,0-19 15,0 1-15,0 35 16,0-36-16,0 1 16,0 0 15,-17-18-16,-19 17 1,36 1-16,-17 0 16,-19-18-16,36 17 0,-35-17 15,0 0 1,17 0 0,1 0-1,-1 0 16,0 0 1,1 0-1</inkml:trace>
  <inkml:trace contextRef="#ctx0" brushRef="#br0" timeOffset="57639.4941">17444 11130 0,'35'-18'203,"-17"-17"-203,70-53 16,-53 53 0,-35 17-16,0 0 15,18 1-15,0-18 16,-1 35-1,-17-18-15,0-35 0,18 53 16,0-35-16,-18-1 16,17 36-16,1-35 15,0-35-15,-1 34 16,1-17-16,-1 18 0,1-18 16,0 36-1,-18-1-15,0 0 16,0-35-1,17 36 1,19-1-16,-36 0 16,0 1-16,0-1 15,0 1-15,0-1 16,0 0-16,0 1 16,17-1-16,-17 0 15,0 1 1,0-1-16,0-17 15,0 17 1,0 1 31,-35 17 15,17 17-46,-17 36-16,17-18 16,18 1-1,-17-36-15,17 70 16,-53-52-16,53 17 16,-18 0-16,1 18 0,-1 0 15,18-18 1,-18 1-16,-17 52 15,17-35-15,-34 70 16,52-87-16,-18-1 16,18 0-16,-18 18 0,1-53 15,-1 18-15,18-1 16,0 1-16,0 0 16,0-1-1,-18 1-15,18 0 16,0-1-16,-17 1 15,17 17-15,0-17 16,0 17 0,0-17-1,0-1 1,0 1 0,0 0-16,-18 35 31,18-36-16,0 1-15,0-1 16,0 1 0,0 0 15,0-1 0,0 1 0,18-18-15,-1 0 47,-17-18-48,18 1 1,-18-1-1,0 0 17,18 18-32,-18-17 15,35-1-15,-17 18 16,-18-17-16,17-19 16,1 36-1,-1-17-15,-17-1 16,18 18-1,-18-18 1,18 18-16,-1-17 16,19 17-1,-36-18-15,17 18 16,1 0-16,0-18 16,-1 18-1,1-17 1,17 17-1,-17-18 1,-1 18 0,1 0-1,0 0 17,-1 0-17,1 18 1,0-18-1,-18 17 1,35 1-16,-35 0 16,0-1-1,18 1 1,-18 0-16,17 35 16,-17-36-1,0 1 1,0-1-16,0 19 15,0-1 1,0-17 0,0-1-16,0 1 15,0 0 1,0-1 0</inkml:trace>
  <inkml:trace contextRef="#ctx0" brushRef="#br0" timeOffset="58832.5733">18432 10989 0,'0'18'266,"0"-1"-266,0 1 16,0 35-16,0-36 15,0 1 1,0 0-16,0-1 47,0 1-32,0 0 32,0 17-31,0 0 15,-35 36-31</inkml:trace>
  <inkml:trace contextRef="#ctx0" brushRef="#br0" timeOffset="59835.9648">18502 10795 0</inkml:trace>
  <inkml:trace contextRef="#ctx0" brushRef="#br0" timeOffset="61220.9236">20125 10072 0,'-18'0'218,"-17"0"-202,35 35-16,-70-17 16,17 35-16,35-36 15,-17 19-15,-18-1 16,0 18-16,18 0 16,-1-36-16,-69 54 0,87-36 15,-35 36-15,18-36 16,-18 0-16,18 36 15,17-36-15,-17 89 16,17-54-16,0 1 16,18-36-16,-35 35 0,35-34 15,-18 34-15,18 1 16,0-36 0,0-17-1,-17 52-15,17-52 16,0 17-16,0-17 0,0 17 15,0 36-15,0-36 16,0 0 0,0 1-1,0 16 1,0-34-16,0 35 0,0-18 16,0-17-16,0 35 15,0-35-15,0-1 16,-18-17-1,18 35-15,0-17 16,-17 0 0,-1-1-1,0-17-15,-17 36 16,17-19-16,-17 36 16,17-53-16,-34 35 15,34-17-15,-17 0 0,-1-18 16,36 17-16,-17-17 15,-1 0 1,18 18-16,-18-18 16,1 0-1,-1 0-15</inkml:trace>
  <inkml:trace contextRef="#ctx0" brushRef="#br0" timeOffset="62534.9678">19032 11165 0,'35'-17'219,"18"17"-219,53 0 16,-36 0-16,1-18 15,-1 18-15,-52 0 16,52 0-16,-52 0 16,0 0-16,-1 0 15,1 0 1,0 0 0,34 0-1,-34 0 1,0 0-16,-1 0 15,19 0-15,-1 0 16,-35-18 0</inkml:trace>
  <inkml:trace contextRef="#ctx0" brushRef="#br0" timeOffset="64069.607">20513 10072 0,'0'53'188,"0"-18"-173,0 53-15,0-53 16,18 36-16,-18 17 15,0-35-15,0 53 16,0-53-16,0 53 16,0 17-16,0-70 0,0 53 15,0-53-15,0 0 16,0-36 0,0 1-16,0 0 15,0-1-15,0 1 31,0 17-15,0-17 31,0 0 0,17-18 0,1 0-32,0 0 1,-1-18 0,1 18-16,0-18 15,-1 18-15,1-17 0,-1 17 16,-17-18-1,18 18 1,0 0 0,-18-18-1,17 18-15,-17-17 16,53-1-16,-35-17 16,0 35-1,-1-36 1,1 36-1,-18-17-15,0-1 16</inkml:trace>
  <inkml:trace contextRef="#ctx0" brushRef="#br0" timeOffset="65547.1624">20284 10583 0,'53'0'156,"-18"0"-140,53 0-16,-35 0 16,0 0-16,18 0 0,-54 0 15,1 0-15,-1 0 16,1 0 15,0 0-15,-18-17-16,17 17 15,1 0 17,0 0-1</inkml:trace>
  <inkml:trace contextRef="#ctx0" brushRef="#br0" timeOffset="79815.0077">10389 12629 0,'-18'0'390,"18"-17"-390,-17 17 31,-1-18-15,0 18 0,1-17-16,-1-1 15,-17 0 1,17 18-16,1-17 31,-1 17-31,0-36 16,-17 36-1,17 0 1,1 0 15,-1-17-31,0 17 32,1-18-17,-1 18 1,0 0-1,1 0-15,-1 0 16,18-18 15,-17 18-15,-1 0 0,18-17-16,-18 17 15,1 0 1,17-18-16,-18 18 15,0 0 1,1 0-16,-1 0 31,18-35-31,-18 35 16,1 0 0,17-18-1,-18 18 1,-17 0-16,17 0 47,1 0-32,17-17 1,-18 17-16,0 0 16,1 0 30,-1 0-30,0 0-16,1 0 16,-1 0 15,1 0-15,17-18-16,-18 18 31,0 0-16,1 0 17,-19 0-17,19 0 1,17-18 0,-18 18-16,0 0 31,1-17-31,-1 17 15,-17 0 17,17 0-17,1 0 1,17-18 0,-18 18-16,0 0 31,1 0-31,17-35 15,-18 35-15,0 0 16,1 0 0,-1 0-1,1 0 1,-1 0-16,0 0 31,1 0-15,-1 0-16,0 0 15,1 0 1,-1 0 0,0 0-1,1 0 1,-1 0 0,-17 0-1,17 0 1,1 0-1,-1 0 17,0 0-32,1 0 15,-19 0 17,19 0-17,-1 0 1,0 0-16,1 0 47,-1 0-32,1 0-15,-1 0 16,0 0 0,1 0-16,-19 0 31,36 17-16,-35-17 1,35 18 0,-35-18-16,17 0 15,1 0 1,-1 0 0,18 18-16,-18-18 15,1 17-15,-19-17 16,19 0-1,17 18 1,-18 0-16,0-18 16,1 17-16,-1-17 31,1 0-15,17 35-1,-18-35-15,0 18 31,1-18-31,-1 18 32,0-1-17,1-17 17,17 18-32,0 0 15,-18-18 1,18 35-1,-18-35 1,18 18-16,-17-18 16,17 17-16,-18 1 31,18 0-31,-17-18 16,17 17-16,0 1 15,0 17 1,0-17-1,0-1 1,0 1 0,0 0-16,0 17 15,0-17 1,0-1-16,0 1 0,0-1 16,0 19-16,0 17 15,0-18-15,0 0 16,0 36-16,0-54 15,0 19-15,0-19 0,0 19 16,0 17-16,0-18 16,0-18-1,0 19 1,0-19 0,0 1-16,0 0 15,0-1-15,0 1 16,0 0-1,0-1 1,0 1 0,0-1-1,0 1 1,0 0 0,0-1 46,17-17-15,1 18-31,-1-18-1,1 0 16,0 0 1,-1 0-32,1 0 15,0 0 17,-1 0-17,1 0-15,17 0 16,-17 0-1,-1 0-15,1 0 16,0 0 0,17 0-16,-17 0 15,-1 0 1,1 0-16,0 0 0,-1 0 16,54 0-1,-54 0 1,19 0-16,-19 0 15,36 0 1,-18 0-16,-17 0 16,0 0-16,35 0 15,-36 0-15,36 0 16,-35 18-16,52-18 16,-34 0-16,-19 0 15,19 0-15,17 17 0,-36-17 16,54 0-16,-54 0 15,54 0-15,-18 0 16,-18 18-16,36-18 16,-18 18-16,-18-18 15,0 0-15,-17 17 0,17-17 16,-35 18-16,18-18 16,-1 0-16,1 0 15,17 0 1,-17 0-1,-1 0 1,1 0 0,0 0-1,-1 0 1,1 0 15,17 0-15,-17 0 15,0 0-15,-18-18 15,17 18-15,1 0-1,-18-17 1,17 17-16,-17-18 15,36 18 1,-19 0 15,1-18-15,0 18 15,-18-17-15,17 17-1,1 0 1,17-18 15,-17 18-15,-18-18 0,0 1 15,18 17-31,-18-18 31,17 18-31,-17-18 16,18 18-1,-18-17-15,17-1 16,-17 1 0,18-1-1,17 0-15,-35-17 16,18 17-1,0 1-15,-18-19 16,17 19 0,1-1-16,-18-35 15,0 36 1,0-36-16,0 35 16,18 18-16,-18-18 15,0-17-15,0 0 16,17 17-16,1 1 31,-18-1-31,0 0 16,0 1-16,17 17 15,-17-18-15,0 0 16,0 1 0,0-1-1,0 0 1,0 1-16,0-1 15,0 1 1,0-1 0,0 0-1,0 1 1,0-1 0,0 0-16,0 1 15,0-1 1,-17 18-1,17-18 1,0 1-16,-18 17 16,18-18-1,-17 18-15,17-17 16,0-19-16,-18 19 16,18-1-1,-18 18-15,18-18 0,-17 1 16,17-1-1,-18 18 17,-17-18-17,35-17-15,-18 35 16,0-18 0,1 1 30,-1 17-46,1 0 32,17-18-17,-36 18-15,36-17 32,-35 17-32,35-18 0,-18 18 15,1 0 16,-1 0-31,-17 0 16,17 0 0,0-18-16,-17 18 15,18 0 1,-36 0 0,35-35-16,0 35 15,-17 0-15,17-18 16,-17 1-16,0 17 15,17-18 1,1 18-16,-1 0 16,18-18-1,-18 18-15,1 0 16,-19 0 0,19 0-16,-36 0 31,35 0-16,1 0 17,-1 0-32,0-17 15,1 17 1,-1 0 0,0 0 15,1 0-16,-1 0 17,-17 0-17,17 0 1,1 0 0,-1 0-1,0 0 16,1 0-31,-19 0 16,19 0 0,-1 0 15,1 0-31,-1 0 16,-17 0-1,17 0 1,0 0-1,1 0 1,-1 0 15,0 0-31,1 0 16,-1 0 0,-17 0-1,17 0 16,1 0-31,-1 0 16,0 0 15,1 0-15,-19 0 0,19-18-1,-1 18 16,0 0-15,1 0 0,-1 0-1,1 0 1,-19 0-16</inkml:trace>
  <inkml:trace contextRef="#ctx0" brushRef="#br0" timeOffset="101926.2421">9648 11889 0</inkml:trace>
  <inkml:trace contextRef="#ctx0" brushRef="#br0" timeOffset="102765.0031">9648 11889 0,'0'17'234,"-18"19"-234,1-19 16,17 1-1,-18 35-15,18-36 16,-17 1-16,17 0 15,0-1-15,0 19 16,-18-36-16,18 52 16,-18-52-1,18 18-15,0 0 0,0 17 16,-35-17 0,35 17-1,-18-17 1,1-1-1,17 1-15,0-1 16,0 1 0,0 0-1,0 17 32,-18-35-31,18 18-16,-18-1 31,18 1-15,0 0 46,0-1-31,0 1 1,0 0-1,0-36 63</inkml:trace>
  <inkml:trace contextRef="#ctx0" brushRef="#br0" timeOffset="104654.0438">9348 12382 0,'0'18'250,"0"17"-250,0-17 16,0 0 0,0 17-16,-17-35 0,17 35 15,0-17-15,0 0 31,0-1-15,0 18 31,-18-17-31,18 0 30,18-36 95,-18-17-141,17 35 16,1-18-16,-18 1 15,18 17 1,-1-18-16,-17 0 16,35 1-16,-17 17 15,0 0-15,-18-36 16,17 19-16,1 17 15,0-18 1,-1 18 0,-17-18-1,18 18 1,0 0 0,-18-17-16,17 17 15,-17-18 1,18 18-1,-18-18 1,17 18 0,1 0 15</inkml:trace>
  <inkml:trace contextRef="#ctx0" brushRef="#br0" timeOffset="108690.0935">9031 12453 0,'0'-35'234,"0"-1"-234,0 19 16,0-54-16,0 54 15,0-1 1,0 0-16,0 1 31,0-1-15,17-35-1,-17 36 1,18-1 0,-18 0-1,0 1 32,18 17-47,-18-18 16,17 18-16,-17-18 15,0 1 1,36 17 0,-36-18-16,17 18 15,-17-35 1,18 35 0,-18-18-16,18 18 15,-18-17 1,0-1-1,17 18-15,-17-18 16,0 1 0,18-1-1,-1 18 17,-17-18-32,18 18 15,-18-17 1,18 17-1,-18 17 64</inkml:trace>
  <inkml:trace contextRef="#ctx0" brushRef="#br0" timeOffset="110723.6641">9260 11853 0,'-18'0'187,"-17"18"-171,18 0-16,-1-1 15,0-17-15,1 18 0,-1-18 16,0 0-16,1 18 16,-1-18-1,0 17 1,1-17-16,17 18 15,-36-18 1,19 0 15,17 17-15,0-34 140,35 17-140,-17-18-1,17 1-15,-17 17 32,-1 0-17,1 0 1,0-18-16,-1 18 16,1 0-16,-18-18 15,18 18-15,-1 0 16,-17-17-16,18 17 15,17 0-15,-17-18 32,-1 18-32,-17-18 15,18 18 17,-18-17-32,18 17 15,-1 0 1,1 0-1,0 0 32,-36 0 63,0 0-79,1 0 0,17 17-31,0 1 16,-18-18-1,18 18 1,0-1 0,-18 1-1,18 0 17,0-1-17,0 1 1,0-1 15,0 1-15,0 0 31,0-1-32</inkml:trace>
  <inkml:trace contextRef="#ctx0" brushRef="#br0" timeOffset="126005.8843">8572 12823 0,'-35'18'203,"-18"17"-188,-18-17-15,19 17 16,-1-17-16,-18 0 16,1-1-16,-54-17 15,53 35-15,-52-35 16,35 18-16,-18 0 0,53-18 16,0 0-16,-17-18 15,34 18-15,19-35 16,-1 35-1,0-18-15,-34 1 16,34-1 0,0 0-16,-17 1 15,0-19-15,-18 1 16,35 0-16,-35-18 16,18 0-16,0 18 15,17 17-15,0-17 0,-17 17 16,17-52-16,-17 34 15,-18 1-15,53 0 16,-17-1-16,-1 1 16,0 0-16,1-18 15,-1 18-15,18-18 0,0 18 16,0-18-16,-18 0 16,18 17-16,0 1 15,0-35-15,0 34 16,0 1-16,0 17 15,0-17-15,0 17 0,0-17 16,18 0-16,0 17 16,-1-17-1,-17 0 1,18 35-16,0-18 16,-1 0-16,1 1 15,0 17-15,-1-18 16,-17 1-16,18 17 15,17-36-15,-17 19 16,17-1 0,0 0-16,-17 18 0,17 0 15,18-17-15,-18-19 16,1 19-16,-1-18 16,-17 17-16,35 18 15,-18-18-15,-18 1 16,1-1-16,0 18 0,35-18 15,-53 1-15,53-19 16,-36 19 0,1-1-16,35 0 15,-18-17-15,0 0 16,36-18-16,-54 35 0,36 1 16,-35-1-16,0-17 15,35 35 1,-53-35-16,17 35 15,1-36-15,-1 19 16,1 17-16,0-36 0,-1 1 16,36-18-1,-17 53-15,-19-17 16,-17-19-16,18 36 16,17 0-16,-35-17 15,35-1-15,-17 0 16,0 1-1,-1 17-15,-17-18 16,18 18-16,0-18 31,-1 18-15</inkml:trace>
  <inkml:trace contextRef="#ctx0" brushRef="#br0" timeOffset="128578.1415">7461 10583 0,'35'-17'219,"36"17"-219,17-18 0,-35 0 15,35 18-15,-35 0 16,-35 0-16,35 0 16,-18 0-16,-18 0 15,19 0-15,-19 0 16,1 0-16,0 0 0,35 0 16,-18 0-1,-17 0 1,-1-17-16,1 17 15,17 0-15,-17 0 16,-1 0 0,1 0-1,0 0 1,-1 0 31,19 0-16,-19 0 0,1 0 1,-1 0-1,1 0 0,0 0 0,-36 0 94,0 0-125,1 0 16,-1 0 0,-35 17-1,36 1-15,-1 0 16,0-18-16,1 17 15,-36 1 1,53 0 0,-35-18-16,35 17 15,-18 1-15,0 0 16,1-1-16,17 1 16,-36-1-1,1-17-15,35 18 16,0 0-16,-35-1 15,-1 19 1,19-1-16,-1 0 0,1-17 16,-1-18-16,18 17 15,0 1 1,-18-18-16,18 18 16,0-1-1,-17-17-15,17 18 16,-18 0-1,0-1 1,18 1 0,-35 0-1,35-1 1,-18-17 0,18 18-1,-17-18 1,17 35 31,-18-35-32,18 18 1,0-36 250,0 0-220,18 1 33</inkml:trace>
  <inkml:trace contextRef="#ctx0" brushRef="#br0" timeOffset="138170.2132">9348 13370 0,'-35'53'234,"17"-18"-218,-35 54-16,-17 16 15,52-34-15,-17 0 16,35-54-16,-35 54 0,35-54 16,0 1-16,0 0 15,0-1-15,0 1 31,-18-18-31,18 18 16,0 17-16,-18-35 16,18 18-1,0-1 1,0 1 15</inkml:trace>
  <inkml:trace contextRef="#ctx0" brushRef="#br0" timeOffset="140059.8493">8960 13882 0,'0'35'281,"-17"-17"-266,17-1 1,0 19-16,0-19 16,0 1-1,0 0-15,-18-18 16,18 17 0,0 1-1,0-1 16,0 19-31,-18-36 16,18 17 0,0 1-1,0 0 32,18-18 47,0 0-47,-1 0-32,-17-18 1,18 18 0,-18-18-16,35 18 15,-35-35 1,18 35-16,-1-18 16,1 18-16,0 0 15,-1-17-15,1 17 16,-18-18-16,0 1 15,18 17-15,17 0 16,-35-18-16,53 0 16,-36 1 15,1 17-15,0-18-1,-1 18-15,-17-18 16,18 18-1,-18-17 1,35 17 47</inkml:trace>
  <inkml:trace contextRef="#ctx0" brushRef="#br0" timeOffset="166982.1306">22118 9066 0,'-35'18'265,"35"0"-265,-53 35 16,35-18-16,-35 0 15,36 0-15,17-17 16,-53 17-16,35 18 16,-17-17-16,17 16 0,-35 19 15,53-53-15,-70 52 16,17 18-16,0 18 16,0 35-16,-17 0 15,17 36-15,0 17 16,17-71-16,-16 1 15,34-54-15,-35 19 16,53-72-16,0 1 16,0-1-16,-18 36 15,18-35 1,0 0-16,0-1 16,0 19-16,0 16 15,0-16-15,0 34 16,0 19-16,36 34 15,-36-70-15,17 0 16,1 70-16,-18-105 16,0 35-16,18-36 0,-18 1 15,17 17 1,1-17 15,-18 0-15,17-1-16,54 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4C1C-CF3E-42A9-A030-EB1AD9B99232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36FFC-164B-4ABE-A145-F7760806A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7759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4C1C-CF3E-42A9-A030-EB1AD9B99232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36FFC-164B-4ABE-A145-F7760806A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7291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4C1C-CF3E-42A9-A030-EB1AD9B99232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36FFC-164B-4ABE-A145-F7760806A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00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4C1C-CF3E-42A9-A030-EB1AD9B99232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36FFC-164B-4ABE-A145-F7760806A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780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4C1C-CF3E-42A9-A030-EB1AD9B99232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36FFC-164B-4ABE-A145-F7760806A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1866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4C1C-CF3E-42A9-A030-EB1AD9B99232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36FFC-164B-4ABE-A145-F7760806A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3585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4C1C-CF3E-42A9-A030-EB1AD9B99232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36FFC-164B-4ABE-A145-F7760806A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328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4C1C-CF3E-42A9-A030-EB1AD9B99232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36FFC-164B-4ABE-A145-F7760806A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5117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4C1C-CF3E-42A9-A030-EB1AD9B99232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36FFC-164B-4ABE-A145-F7760806A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0649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4C1C-CF3E-42A9-A030-EB1AD9B99232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36FFC-164B-4ABE-A145-F7760806A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532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4C1C-CF3E-42A9-A030-EB1AD9B99232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36FFC-164B-4ABE-A145-F7760806A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550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F4C1C-CF3E-42A9-A030-EB1AD9B99232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36FFC-164B-4ABE-A145-F7760806A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3781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Лекция </a:t>
            </a:r>
            <a:r>
              <a:rPr lang="ru-RU" dirty="0"/>
              <a:t>8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ru-RU" dirty="0" smtClean="0"/>
              <a:t>Хеширование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Структуры данных и алгоритмы</a:t>
            </a:r>
          </a:p>
          <a:p>
            <a:pPr algn="r"/>
            <a:r>
              <a:rPr lang="ru-RU" dirty="0" smtClean="0"/>
              <a:t>Чернов Алексей Владимирович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177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Разрешение конфликтов. </a:t>
            </a:r>
            <a:br>
              <a:rPr lang="ru-RU" dirty="0" smtClean="0"/>
            </a:br>
            <a:r>
              <a:rPr lang="ru-RU" dirty="0" smtClean="0"/>
              <a:t>Раздельное связывание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ru-RU" dirty="0" smtClean="0"/>
                  <a:t>Лемма</a:t>
                </a:r>
              </a:p>
              <a:p>
                <a:pPr marL="0" indent="0">
                  <a:buNone/>
                </a:pPr>
                <a:r>
                  <a:rPr lang="ru-RU" dirty="0" smtClean="0"/>
                  <a:t>Раздельное связывание уменьшает количество выполняемых при последовательном поиске сравнений в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раз в среднем при использовании дополнительного объема памяти для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связей.</a:t>
                </a:r>
              </a:p>
              <a:p>
                <a:r>
                  <a:rPr lang="ru-RU" dirty="0" smtClean="0"/>
                  <a:t>Лемма</a:t>
                </a:r>
              </a:p>
              <a:p>
                <a:pPr marL="0" indent="0">
                  <a:buNone/>
                </a:pPr>
                <a:r>
                  <a:rPr lang="ru-RU" dirty="0" smtClean="0"/>
                  <a:t>В хеш-таблице, использующей раздельное связывание, содержащей </a:t>
                </a:r>
                <a:r>
                  <a:rPr lang="en-US" i="1" dirty="0" smtClean="0"/>
                  <a:t>M</a:t>
                </a:r>
                <a:r>
                  <a:rPr lang="ru-RU" dirty="0" smtClean="0"/>
                  <a:t> списков и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</a:t>
                </a:r>
                <a:r>
                  <a:rPr lang="ru-RU" dirty="0" smtClean="0"/>
                  <a:t>ключей, вероятность того, что количество ключей в каждом списке незначительно отличается от </a:t>
                </a:r>
                <a:r>
                  <a:rPr lang="en-US" i="1" dirty="0" smtClean="0"/>
                  <a:t>N/M</a:t>
                </a:r>
                <a:r>
                  <a:rPr lang="en-US" dirty="0" smtClean="0"/>
                  <a:t>, </a:t>
                </a:r>
                <a:r>
                  <a:rPr lang="ru-RU" dirty="0" smtClean="0"/>
                  <a:t>близка к 1.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Замечание: данные леммы верны, если объекты равномерно распределяются по таблице, т.е. вероятность попадания нового значения в одну ячейку одинакова и равна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Рукописный ввод 3"/>
              <p14:cNvContentPartPr/>
              <p14:nvPr/>
            </p14:nvContentPartPr>
            <p14:xfrm>
              <a:off x="5892840" y="4863960"/>
              <a:ext cx="952920" cy="25920"/>
            </p14:xfrm>
          </p:contentPart>
        </mc:Choice>
        <mc:Fallback xmlns="">
          <p:pic>
            <p:nvPicPr>
              <p:cNvPr id="4" name="Рукописный ввод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83480" y="4854600"/>
                <a:ext cx="971640" cy="4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941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Разрешение конфликтов. </a:t>
            </a:r>
            <a:br>
              <a:rPr lang="ru-RU" dirty="0" smtClean="0"/>
            </a:br>
            <a:r>
              <a:rPr lang="ru-RU" dirty="0" smtClean="0"/>
              <a:t>Раздельное связывание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 smtClean="0"/>
                  <a:t>Если для хранения данных используются неупорядоченные списки, то существует такая реализация, что операции добавления требует постоянного времени, а операция поиска есть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US" dirty="0" smtClean="0"/>
                  <a:t>,</a:t>
                </a:r>
                <a:r>
                  <a:rPr lang="ru-RU" dirty="0" smtClean="0"/>
                  <a:t> где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 – число элементов, 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 – число ячеек.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Рукописный ввод 3"/>
              <p14:cNvContentPartPr/>
              <p14:nvPr/>
            </p14:nvContentPartPr>
            <p14:xfrm>
              <a:off x="1905120" y="3390840"/>
              <a:ext cx="1181160" cy="101880"/>
            </p14:xfrm>
          </p:contentPart>
        </mc:Choice>
        <mc:Fallback xmlns="">
          <p:pic>
            <p:nvPicPr>
              <p:cNvPr id="4" name="Рукописный ввод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95760" y="3381480"/>
                <a:ext cx="1199880" cy="12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76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Разрешение конфликтов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dirty="0" smtClean="0"/>
              <a:t>Открытая адресация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Предположение: доступна достаточно большая непрерывная область памяти</a:t>
                </a:r>
              </a:p>
              <a:p>
                <a:r>
                  <a:rPr lang="ru-RU" dirty="0"/>
                  <a:t>Храним элементы в таблице размером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&gt;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endParaRPr lang="ru-RU" dirty="0"/>
              </a:p>
              <a:p>
                <a:r>
                  <a:rPr lang="ru-RU" dirty="0" smtClean="0"/>
                  <a:t>Открытой адресацией называется методы хранения данных в таблице, чей размер превосходит количество данных</a:t>
                </a:r>
              </a:p>
              <a:p>
                <a:pPr lvl="1"/>
                <a:r>
                  <a:rPr lang="ru-RU" dirty="0" smtClean="0"/>
                  <a:t>Линейное зондирование</a:t>
                </a:r>
              </a:p>
              <a:p>
                <a:pPr lvl="1"/>
                <a:r>
                  <a:rPr lang="ru-RU" dirty="0"/>
                  <a:t>Двойное хеширование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Рукописный ввод 3"/>
              <p14:cNvContentPartPr/>
              <p14:nvPr/>
            </p14:nvContentPartPr>
            <p14:xfrm>
              <a:off x="7067520" y="2622600"/>
              <a:ext cx="1340280" cy="603720"/>
            </p14:xfrm>
          </p:contentPart>
        </mc:Choice>
        <mc:Fallback xmlns="">
          <p:pic>
            <p:nvPicPr>
              <p:cNvPr id="4" name="Рукописный ввод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58160" y="2613240"/>
                <a:ext cx="1359000" cy="62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478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Разрешение конфликтов. </a:t>
            </a:r>
            <a:br>
              <a:rPr lang="ru-RU" dirty="0" smtClean="0"/>
            </a:br>
            <a:r>
              <a:rPr lang="ru-RU" dirty="0" smtClean="0"/>
              <a:t>Линейное зондирование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Линейное зондирование (</a:t>
            </a:r>
            <a:r>
              <a:rPr lang="en-US" dirty="0" smtClean="0"/>
              <a:t>linear probing)</a:t>
            </a:r>
            <a:r>
              <a:rPr lang="ru-RU" dirty="0" smtClean="0"/>
              <a:t> – простейший метод хеширования с открытым ключом</a:t>
            </a:r>
            <a:endParaRPr lang="en-US" dirty="0" smtClean="0"/>
          </a:p>
          <a:p>
            <a:r>
              <a:rPr lang="ru-RU" dirty="0" smtClean="0"/>
              <a:t>Идея: Если есть конфликт (место для элемента занято), то мы проверяем следующее</a:t>
            </a:r>
          </a:p>
          <a:p>
            <a:r>
              <a:rPr lang="ru-RU" dirty="0" smtClean="0"/>
              <a:t>Проверк</a:t>
            </a:r>
            <a:r>
              <a:rPr lang="ru-RU" dirty="0"/>
              <a:t>у</a:t>
            </a:r>
            <a:r>
              <a:rPr lang="ru-RU" dirty="0" smtClean="0"/>
              <a:t> «занято ли место в хеш-таблице по данному ключу» называют зондированием (от англ. </a:t>
            </a:r>
            <a:r>
              <a:rPr lang="en-US" dirty="0" smtClean="0"/>
              <a:t>probe)</a:t>
            </a:r>
          </a:p>
          <a:p>
            <a:r>
              <a:rPr lang="ru-RU" dirty="0" smtClean="0"/>
              <a:t>Кластер – непрерывная группа занятых ячеек таблицы</a:t>
            </a:r>
          </a:p>
          <a:p>
            <a:pPr lvl="1"/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Рукописный ввод 3"/>
              <p14:cNvContentPartPr/>
              <p14:nvPr/>
            </p14:nvContentPartPr>
            <p14:xfrm>
              <a:off x="2673360" y="2241720"/>
              <a:ext cx="4584960" cy="4026240"/>
            </p14:xfrm>
          </p:contentPart>
        </mc:Choice>
        <mc:Fallback xmlns="">
          <p:pic>
            <p:nvPicPr>
              <p:cNvPr id="4" name="Рукописный ввод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64000" y="2232360"/>
                <a:ext cx="4603680" cy="404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756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Разрешение конфликтов. </a:t>
            </a:r>
            <a:br>
              <a:rPr lang="ru-RU" dirty="0" smtClean="0"/>
            </a:br>
            <a:r>
              <a:rPr lang="ru-RU" dirty="0" smtClean="0"/>
              <a:t>Линейное зондирование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template&lt;class </a:t>
            </a:r>
            <a:r>
              <a:rPr lang="en-US" sz="1200" b="1" dirty="0" err="1"/>
              <a:t>TItem</a:t>
            </a:r>
            <a:r>
              <a:rPr lang="en-US" sz="1200" dirty="0"/>
              <a:t>, class </a:t>
            </a:r>
            <a:r>
              <a:rPr lang="en-US" sz="1200" b="1" dirty="0" err="1"/>
              <a:t>TKey</a:t>
            </a:r>
            <a:r>
              <a:rPr lang="en-US" sz="1200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class </a:t>
            </a:r>
            <a:r>
              <a:rPr lang="en-US" sz="1200" b="1" dirty="0" err="1"/>
              <a:t>HashTable</a:t>
            </a:r>
            <a:r>
              <a:rPr lang="en-US" sz="1200" dirty="0"/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private: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    </a:t>
            </a:r>
            <a:r>
              <a:rPr lang="en-US" sz="1200" dirty="0" err="1"/>
              <a:t>TItem</a:t>
            </a:r>
            <a:r>
              <a:rPr lang="en-US" sz="1200" dirty="0"/>
              <a:t> * </a:t>
            </a:r>
            <a:r>
              <a:rPr lang="en-US" sz="1200" dirty="0" err="1"/>
              <a:t>m_container</a:t>
            </a:r>
            <a:r>
              <a:rPr lang="en-US" sz="1200" dirty="0"/>
              <a:t>; 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m_maxSize</a:t>
            </a:r>
            <a:r>
              <a:rPr lang="en-US" sz="1200" dirty="0"/>
              <a:t>; 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m_size</a:t>
            </a:r>
            <a:r>
              <a:rPr lang="en-US" sz="1200" dirty="0"/>
              <a:t>; </a:t>
            </a:r>
            <a:r>
              <a:rPr lang="en-US" sz="1200" dirty="0" err="1"/>
              <a:t>TItem</a:t>
            </a:r>
            <a:r>
              <a:rPr lang="en-US" sz="1200" dirty="0"/>
              <a:t> </a:t>
            </a:r>
            <a:r>
              <a:rPr lang="en-US" sz="1200" dirty="0" err="1"/>
              <a:t>m_nullItem</a:t>
            </a:r>
            <a:r>
              <a:rPr lang="en-US" sz="12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smtClean="0"/>
              <a:t>public</a:t>
            </a:r>
            <a:r>
              <a:rPr lang="en-US" sz="1200" dirty="0"/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    </a:t>
            </a:r>
            <a:r>
              <a:rPr lang="en-US" sz="1200" b="1" dirty="0" err="1"/>
              <a:t>HashTable</a:t>
            </a:r>
            <a:r>
              <a:rPr lang="en-US" sz="1200" dirty="0"/>
              <a:t>(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maxSize</a:t>
            </a:r>
            <a:r>
              <a:rPr lang="en-US" sz="1200" dirty="0"/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        </a:t>
            </a:r>
            <a:r>
              <a:rPr lang="en-US" sz="1200" dirty="0" err="1"/>
              <a:t>m_maxSize</a:t>
            </a:r>
            <a:r>
              <a:rPr lang="en-US" sz="1200" dirty="0"/>
              <a:t> = </a:t>
            </a:r>
            <a:r>
              <a:rPr lang="en-US" sz="1200" dirty="0" err="1"/>
              <a:t>maxSize</a:t>
            </a:r>
            <a:r>
              <a:rPr lang="en-US" sz="1200" dirty="0"/>
              <a:t>; </a:t>
            </a:r>
            <a:r>
              <a:rPr lang="en-US" sz="1200" dirty="0" err="1"/>
              <a:t>m_size</a:t>
            </a:r>
            <a:r>
              <a:rPr lang="en-US" sz="1200" dirty="0"/>
              <a:t> =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        </a:t>
            </a:r>
            <a:r>
              <a:rPr lang="en-US" sz="1200" dirty="0" err="1"/>
              <a:t>m_container</a:t>
            </a:r>
            <a:r>
              <a:rPr lang="en-US" sz="1200" dirty="0"/>
              <a:t> = </a:t>
            </a:r>
            <a:r>
              <a:rPr lang="en-US" sz="1200" dirty="0" err="1"/>
              <a:t>TItem</a:t>
            </a:r>
            <a:r>
              <a:rPr lang="en-US" sz="1200" dirty="0"/>
              <a:t>[</a:t>
            </a:r>
            <a:r>
              <a:rPr lang="en-US" sz="1200" dirty="0" err="1"/>
              <a:t>maxSize</a:t>
            </a:r>
            <a:r>
              <a:rPr lang="en-US" sz="1200" dirty="0"/>
              <a:t>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        for (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 = 0; </a:t>
            </a:r>
            <a:r>
              <a:rPr lang="en-US" sz="1200" dirty="0" err="1"/>
              <a:t>i</a:t>
            </a:r>
            <a:r>
              <a:rPr lang="en-US" sz="1200" dirty="0"/>
              <a:t> &lt; </a:t>
            </a:r>
            <a:r>
              <a:rPr lang="en-US" sz="1200" dirty="0" err="1"/>
              <a:t>maxSize</a:t>
            </a:r>
            <a:r>
              <a:rPr lang="en-US" sz="1200" dirty="0"/>
              <a:t>; </a:t>
            </a:r>
            <a:r>
              <a:rPr lang="en-US" sz="1200" dirty="0" err="1"/>
              <a:t>i</a:t>
            </a:r>
            <a:r>
              <a:rPr lang="en-US" sz="1200" dirty="0"/>
              <a:t>++) { </a:t>
            </a:r>
            <a:r>
              <a:rPr lang="en-US" sz="1200" dirty="0" err="1"/>
              <a:t>m_container</a:t>
            </a:r>
            <a:r>
              <a:rPr lang="en-US" sz="1200" dirty="0"/>
              <a:t>[</a:t>
            </a:r>
            <a:r>
              <a:rPr lang="en-US" sz="1200" dirty="0" err="1"/>
              <a:t>i</a:t>
            </a:r>
            <a:r>
              <a:rPr lang="en-US" sz="1200" dirty="0"/>
              <a:t>] = </a:t>
            </a:r>
            <a:r>
              <a:rPr lang="en-US" sz="1200" dirty="0" err="1"/>
              <a:t>m_nullItem</a:t>
            </a:r>
            <a:r>
              <a:rPr lang="en-US" sz="1200" dirty="0"/>
              <a:t>;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    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b="1" dirty="0"/>
              <a:t>count</a:t>
            </a:r>
            <a:r>
              <a:rPr lang="en-US" sz="1200" dirty="0"/>
              <a:t>() </a:t>
            </a:r>
            <a:r>
              <a:rPr lang="en-US" sz="1200" dirty="0" err="1"/>
              <a:t>const</a:t>
            </a:r>
            <a:r>
              <a:rPr lang="en-US" sz="1200" dirty="0"/>
              <a:t> { return </a:t>
            </a:r>
            <a:r>
              <a:rPr lang="en-US" sz="1200" dirty="0" err="1"/>
              <a:t>m_size</a:t>
            </a:r>
            <a:r>
              <a:rPr lang="en-US" sz="1200" dirty="0"/>
              <a:t>;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    void </a:t>
            </a:r>
            <a:r>
              <a:rPr lang="en-US" sz="1200" b="1" dirty="0"/>
              <a:t>insert</a:t>
            </a:r>
            <a:r>
              <a:rPr lang="en-US" sz="1200" dirty="0"/>
              <a:t>(</a:t>
            </a:r>
            <a:r>
              <a:rPr lang="en-US" sz="1200" dirty="0" err="1"/>
              <a:t>TItem</a:t>
            </a:r>
            <a:r>
              <a:rPr lang="en-US" sz="1200" dirty="0"/>
              <a:t> item)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        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 = hash(</a:t>
            </a:r>
            <a:r>
              <a:rPr lang="en-US" sz="1200" dirty="0" err="1"/>
              <a:t>item.key</a:t>
            </a:r>
            <a:r>
              <a:rPr lang="en-US" sz="1200" dirty="0"/>
              <a:t>());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        while (!</a:t>
            </a:r>
            <a:r>
              <a:rPr lang="en-US" sz="1200" dirty="0" err="1"/>
              <a:t>m_container</a:t>
            </a:r>
            <a:r>
              <a:rPr lang="en-US" sz="1200" dirty="0"/>
              <a:t>[</a:t>
            </a:r>
            <a:r>
              <a:rPr lang="en-US" sz="1200" dirty="0" err="1"/>
              <a:t>i</a:t>
            </a:r>
            <a:r>
              <a:rPr lang="en-US" sz="1200" dirty="0"/>
              <a:t>].null()) { </a:t>
            </a:r>
            <a:r>
              <a:rPr lang="en-US" sz="1200" dirty="0" err="1"/>
              <a:t>i</a:t>
            </a:r>
            <a:r>
              <a:rPr lang="en-US" sz="1200" dirty="0"/>
              <a:t> = (</a:t>
            </a:r>
            <a:r>
              <a:rPr lang="en-US" sz="1200" dirty="0" err="1"/>
              <a:t>i</a:t>
            </a:r>
            <a:r>
              <a:rPr lang="en-US" sz="1200" dirty="0"/>
              <a:t> + 1) % </a:t>
            </a:r>
            <a:r>
              <a:rPr lang="en-US" sz="1200" dirty="0" err="1"/>
              <a:t>m_maxSize</a:t>
            </a:r>
            <a:r>
              <a:rPr lang="en-US" sz="1200" dirty="0"/>
              <a:t>;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        </a:t>
            </a:r>
            <a:r>
              <a:rPr lang="en-US" sz="1200" dirty="0" err="1"/>
              <a:t>m_container</a:t>
            </a:r>
            <a:r>
              <a:rPr lang="en-US" sz="1200" dirty="0"/>
              <a:t>[</a:t>
            </a:r>
            <a:r>
              <a:rPr lang="en-US" sz="1200" dirty="0" err="1"/>
              <a:t>i</a:t>
            </a:r>
            <a:r>
              <a:rPr lang="en-US" sz="1200" dirty="0"/>
              <a:t>] = </a:t>
            </a:r>
            <a:r>
              <a:rPr lang="en-US" sz="1200" dirty="0" err="1"/>
              <a:t>TItem</a:t>
            </a:r>
            <a:r>
              <a:rPr lang="en-US" sz="12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    </a:t>
            </a:r>
            <a:r>
              <a:rPr lang="en-US" sz="1200" dirty="0" err="1"/>
              <a:t>TItem</a:t>
            </a:r>
            <a:r>
              <a:rPr lang="en-US" sz="1200" dirty="0"/>
              <a:t> </a:t>
            </a:r>
            <a:r>
              <a:rPr lang="en-US" sz="1200" b="1" dirty="0"/>
              <a:t>search</a:t>
            </a:r>
            <a:r>
              <a:rPr lang="en-US" sz="1200" dirty="0"/>
              <a:t>(</a:t>
            </a:r>
            <a:r>
              <a:rPr lang="en-US" sz="1200" dirty="0" err="1"/>
              <a:t>TKey</a:t>
            </a:r>
            <a:r>
              <a:rPr lang="en-US" sz="1200" dirty="0"/>
              <a:t> key); // </a:t>
            </a:r>
            <a:r>
              <a:rPr lang="ru-RU" sz="1200" dirty="0"/>
              <a:t>аналогично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200" dirty="0"/>
              <a:t>    </a:t>
            </a:r>
            <a:r>
              <a:rPr lang="en-US" sz="1200" dirty="0"/>
              <a:t>virtual </a:t>
            </a:r>
            <a:r>
              <a:rPr lang="en-US" sz="1200" dirty="0" err="1"/>
              <a:t>int</a:t>
            </a:r>
            <a:r>
              <a:rPr lang="en-US" sz="1200" dirty="0"/>
              <a:t> hash(</a:t>
            </a:r>
            <a:r>
              <a:rPr lang="en-US" sz="1200" dirty="0" err="1"/>
              <a:t>TKey</a:t>
            </a:r>
            <a:r>
              <a:rPr lang="en-US" sz="1200" dirty="0"/>
              <a:t> item) =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};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47225" y="3280760"/>
            <a:ext cx="2831550" cy="144106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Рукописный ввод 2"/>
              <p14:cNvContentPartPr/>
              <p14:nvPr/>
            </p14:nvContentPartPr>
            <p14:xfrm>
              <a:off x="1219320" y="2044800"/>
              <a:ext cx="1447920" cy="3206880"/>
            </p14:xfrm>
          </p:contentPart>
        </mc:Choice>
        <mc:Fallback xmlns="">
          <p:pic>
            <p:nvPicPr>
              <p:cNvPr id="3" name="Рукописный ввод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09960" y="2035440"/>
                <a:ext cx="1466640" cy="322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061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Разрешение конфликтов. </a:t>
            </a:r>
            <a:br>
              <a:rPr lang="ru-RU" dirty="0" smtClean="0"/>
            </a:br>
            <a:r>
              <a:rPr lang="ru-RU" dirty="0" smtClean="0"/>
              <a:t>Линейное зондирование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(Кнут, 1962) При разрешении конфликтов с помощью линейного зондирования среднее количество зондирований, требуемых для поиска в хеш-таблице размера </a:t>
                </a:r>
                <a:r>
                  <a:rPr lang="en-US" dirty="0" smtClean="0"/>
                  <a:t>M, </a:t>
                </a:r>
                <a:r>
                  <a:rPr lang="ru-RU" dirty="0" smtClean="0"/>
                  <a:t>которая содержит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ключей, для попаданий и промахов соответственно приблизительно </a:t>
                </a:r>
              </a:p>
              <a:p>
                <a:endParaRPr lang="ru-RU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и </m:t>
                      </m:r>
                      <m:f>
                        <m:f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ru-RU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Объект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Рукописный ввод 1"/>
              <p14:cNvContentPartPr/>
              <p14:nvPr/>
            </p14:nvContentPartPr>
            <p14:xfrm>
              <a:off x="1174680" y="2260440"/>
              <a:ext cx="8896680" cy="3194640"/>
            </p14:xfrm>
          </p:contentPart>
        </mc:Choice>
        <mc:Fallback xmlns="">
          <p:pic>
            <p:nvPicPr>
              <p:cNvPr id="2" name="Рукописный ввод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65320" y="2251080"/>
                <a:ext cx="8915400" cy="321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777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Разрешение конфликтов. </a:t>
            </a:r>
            <a:br>
              <a:rPr lang="ru-RU" dirty="0"/>
            </a:br>
            <a:r>
              <a:rPr lang="ru-RU" dirty="0"/>
              <a:t>Линейное зондирование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Для удаления данных необходимо сдвигать данные – т.е. вычислить </a:t>
            </a:r>
            <a:r>
              <a:rPr lang="en-US" dirty="0" smtClean="0"/>
              <a:t>hash </a:t>
            </a:r>
            <a:r>
              <a:rPr lang="ru-RU" dirty="0" smtClean="0"/>
              <a:t>тех ключей, которые также могут быть не на своем месте, находясь за удаляемым элементом, и обновить их положение.</a:t>
            </a:r>
          </a:p>
          <a:p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void </a:t>
            </a:r>
            <a:r>
              <a:rPr lang="en-US" dirty="0" err="1" smtClean="0"/>
              <a:t>shiftR</a:t>
            </a:r>
            <a:r>
              <a:rPr lang="en-US" dirty="0" smtClean="0"/>
              <a:t>(Node * place, Node * cluster, </a:t>
            </a:r>
            <a:r>
              <a:rPr lang="en-US" dirty="0" err="1" smtClean="0"/>
              <a:t>int</a:t>
            </a:r>
            <a:r>
              <a:rPr lang="en-US" dirty="0" smtClean="0"/>
              <a:t> index);</a:t>
            </a:r>
          </a:p>
          <a:p>
            <a:r>
              <a:rPr lang="ru-RU" dirty="0" smtClean="0"/>
              <a:t>Смотрим на текущий ключ</a:t>
            </a:r>
          </a:p>
          <a:p>
            <a:pPr lvl="1"/>
            <a:r>
              <a:rPr lang="ru-RU" dirty="0" smtClean="0"/>
              <a:t>Если он выше, то </a:t>
            </a:r>
          </a:p>
          <a:p>
            <a:pPr lvl="2"/>
            <a:r>
              <a:rPr lang="ru-RU" dirty="0" smtClean="0"/>
              <a:t>перемещаем наверх на свободное место </a:t>
            </a:r>
            <a:endParaRPr lang="ru-RU" dirty="0"/>
          </a:p>
          <a:p>
            <a:pPr lvl="2"/>
            <a:r>
              <a:rPr lang="ru-RU" dirty="0" smtClean="0"/>
              <a:t>смещаем свободное место</a:t>
            </a:r>
          </a:p>
          <a:p>
            <a:pPr lvl="1"/>
            <a:r>
              <a:rPr lang="ru-RU" dirty="0" smtClean="0"/>
              <a:t>Переходим к следующему элементу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Рукописный ввод 3"/>
              <p14:cNvContentPartPr/>
              <p14:nvPr/>
            </p14:nvContentPartPr>
            <p14:xfrm>
              <a:off x="-266246" y="4736520"/>
              <a:ext cx="7106040" cy="2121480"/>
            </p14:xfrm>
          </p:contentPart>
        </mc:Choice>
        <mc:Fallback xmlns="">
          <p:pic>
            <p:nvPicPr>
              <p:cNvPr id="4" name="Рукописный ввод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75606" y="4727160"/>
                <a:ext cx="7124761" cy="214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515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Разрешение конфликтов. </a:t>
            </a:r>
            <a:br>
              <a:rPr lang="ru-RU" dirty="0" smtClean="0"/>
            </a:br>
            <a:r>
              <a:rPr lang="ru-RU" dirty="0" smtClean="0"/>
              <a:t>Двойное хеширование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ru-RU" dirty="0" smtClean="0"/>
                  <a:t>Двойное хеширование – модификация линейного зондирования. Вместо исследования следующей ячейки используется вторая хеш-функция для получения следующей ячейки, которая удовлетворяет следующим свойствам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pPr lvl="1"/>
                <a:r>
                  <a:rPr lang="ru-RU" dirty="0" smtClean="0"/>
                  <a:t>Не может принимать значение 0</a:t>
                </a:r>
                <a:r>
                  <a:rPr lang="en-US" dirty="0" smtClean="0"/>
                  <a:t>;</a:t>
                </a:r>
                <a:endParaRPr lang="ru-RU" dirty="0" smtClean="0"/>
              </a:p>
              <a:p>
                <a:pPr lvl="1"/>
                <a:r>
                  <a:rPr lang="ru-RU" dirty="0" smtClean="0"/>
                  <a:t>Значение второй хэш-функции и размер хеш-таблицы должны быть взаимно простыми.</a:t>
                </a:r>
              </a:p>
              <a:p>
                <a:r>
                  <a:rPr lang="ru-RU" dirty="0" smtClean="0"/>
                  <a:t>Лемма </a:t>
                </a:r>
                <a:r>
                  <a:rPr lang="en-US" dirty="0" smtClean="0"/>
                  <a:t>(</a:t>
                </a:r>
                <a:r>
                  <a:rPr lang="en-US" dirty="0" err="1" smtClean="0"/>
                  <a:t>Guibas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Szemeredi</a:t>
                </a:r>
                <a:r>
                  <a:rPr lang="en-US" dirty="0" smtClean="0"/>
                  <a:t>)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При разрешении конфликтов с помощью</a:t>
                </a:r>
                <a:r>
                  <a:rPr lang="en-US" dirty="0" smtClean="0"/>
                  <a:t> </a:t>
                </a:r>
                <a:r>
                  <a:rPr lang="ru-RU" dirty="0" smtClean="0"/>
                  <a:t>двойного хеширования среднее количество зондирований, требуемых для поиска в хеш-таблице размера </a:t>
                </a:r>
                <a:r>
                  <a:rPr lang="en-US" dirty="0" smtClean="0"/>
                  <a:t>M, </a:t>
                </a:r>
                <a:r>
                  <a:rPr lang="ru-RU" dirty="0" smtClean="0"/>
                  <a:t>которая содержит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ключей, для попаданий и промахов соответственно приблизительно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118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Разрешение конфликтов. </a:t>
            </a:r>
            <a:br>
              <a:rPr lang="ru-RU" dirty="0"/>
            </a:br>
            <a:r>
              <a:rPr lang="ru-RU" dirty="0"/>
              <a:t>Двойное хеширование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811383" y="2342605"/>
            <a:ext cx="1132114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Ключ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679370" y="2342605"/>
            <a:ext cx="1132114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Хеш</a:t>
            </a:r>
            <a:r>
              <a:rPr lang="ru-RU" dirty="0" smtClean="0"/>
              <a:t>-код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023463" y="2137954"/>
            <a:ext cx="1132114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023463" y="2695303"/>
            <a:ext cx="1132114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7023463" y="3254830"/>
            <a:ext cx="1132114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…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036526" y="3810001"/>
            <a:ext cx="1132114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7036526" y="4365172"/>
            <a:ext cx="1132114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7036526" y="4926877"/>
            <a:ext cx="1132114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ru-RU" dirty="0"/>
          </a:p>
        </p:txBody>
      </p:sp>
      <p:cxnSp>
        <p:nvCxnSpPr>
          <p:cNvPr id="13" name="Прямая со стрелкой 12"/>
          <p:cNvCxnSpPr>
            <a:stCxn id="5" idx="3"/>
            <a:endCxn id="6" idx="1"/>
          </p:cNvCxnSpPr>
          <p:nvPr/>
        </p:nvCxnSpPr>
        <p:spPr>
          <a:xfrm flipV="1">
            <a:off x="4811484" y="2416629"/>
            <a:ext cx="2211979" cy="204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8155576" y="2133598"/>
            <a:ext cx="175477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Занято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2386149" y="3274285"/>
            <a:ext cx="2425335" cy="1648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Величина сдвига </a:t>
            </a:r>
            <a:r>
              <a:rPr lang="en-US" dirty="0" smtClean="0"/>
              <a:t>k –</a:t>
            </a:r>
            <a:r>
              <a:rPr lang="ru-RU" dirty="0" smtClean="0"/>
              <a:t>тоже </a:t>
            </a:r>
            <a:r>
              <a:rPr lang="ru-RU" dirty="0" err="1" smtClean="0"/>
              <a:t>хеш</a:t>
            </a:r>
            <a:r>
              <a:rPr lang="en-US" dirty="0"/>
              <a:t>-</a:t>
            </a:r>
            <a:r>
              <a:rPr lang="ru-RU" dirty="0" smtClean="0"/>
              <a:t>код.</a:t>
            </a:r>
          </a:p>
          <a:p>
            <a:pPr algn="ctr"/>
            <a:r>
              <a:rPr lang="ru-RU" dirty="0" smtClean="0"/>
              <a:t>НОД(</a:t>
            </a:r>
            <a:r>
              <a:rPr lang="en-US" dirty="0" smtClean="0"/>
              <a:t>M, k) = 1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16" idx="3"/>
            <a:endCxn id="9" idx="1"/>
          </p:cNvCxnSpPr>
          <p:nvPr/>
        </p:nvCxnSpPr>
        <p:spPr>
          <a:xfrm flipV="1">
            <a:off x="4811484" y="4088676"/>
            <a:ext cx="2225042" cy="9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8155576" y="3810001"/>
            <a:ext cx="175477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Занято</a:t>
            </a:r>
            <a:endParaRPr lang="ru-RU" dirty="0"/>
          </a:p>
        </p:txBody>
      </p:sp>
      <p:cxnSp>
        <p:nvCxnSpPr>
          <p:cNvPr id="22" name="Прямая со стрелкой 21"/>
          <p:cNvCxnSpPr>
            <a:stCxn id="16" idx="3"/>
          </p:cNvCxnSpPr>
          <p:nvPr/>
        </p:nvCxnSpPr>
        <p:spPr>
          <a:xfrm>
            <a:off x="4811484" y="4098403"/>
            <a:ext cx="2211979" cy="665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695406" y="3533504"/>
            <a:ext cx="775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0+k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5695405" y="4212059"/>
            <a:ext cx="775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0+2*k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3500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второй хэш</a:t>
            </a:r>
            <a:r>
              <a:rPr lang="ru-RU" dirty="0"/>
              <a:t>-</a:t>
            </a:r>
            <a:r>
              <a:rPr lang="ru-RU" dirty="0" smtClean="0"/>
              <a:t>функции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Составляем множество взаимно простых </a:t>
                </a:r>
                <a:r>
                  <a:rPr lang="en-US" dirty="0" smtClean="0"/>
                  <a:t>c M </a:t>
                </a:r>
                <a:r>
                  <a:rPr lang="ru-RU" dirty="0" smtClean="0"/>
                  <a:t>чисел. Считаем первые </a:t>
                </a:r>
                <a:r>
                  <a:rPr lang="en-US" dirty="0" smtClean="0"/>
                  <a:t>M </a:t>
                </a:r>
                <a:r>
                  <a:rPr lang="ru-RU" dirty="0" smtClean="0"/>
                  <a:t>взаимно простых чисел.</a:t>
                </a:r>
              </a:p>
              <a:p>
                <a:r>
                  <a:rPr lang="ru-RU" dirty="0" smtClean="0"/>
                  <a:t>10: 3, 7, 9, 11, 13, 17, 19, 21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M – </a:t>
                </a:r>
                <a:r>
                  <a:rPr lang="ru-RU" dirty="0" smtClean="0"/>
                  <a:t>простое число (более эффективно)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4132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Хеширование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Хеширование – это расширенный вариант поиска с использованием индексирования по ключу.</a:t>
            </a:r>
          </a:p>
          <a:p>
            <a:r>
              <a:rPr lang="ru-RU" dirty="0" smtClean="0"/>
              <a:t>Алгоритм:</a:t>
            </a:r>
          </a:p>
          <a:p>
            <a:pPr lvl="1"/>
            <a:r>
              <a:rPr lang="ru-RU" dirty="0" smtClean="0"/>
              <a:t>С помощью </a:t>
            </a:r>
            <a:r>
              <a:rPr lang="ru-RU" b="1" dirty="0" smtClean="0"/>
              <a:t>хеш-функции </a:t>
            </a:r>
            <a:r>
              <a:rPr lang="ru-RU" dirty="0" smtClean="0"/>
              <a:t>рассчитать по ключу поиска адрес в таблице</a:t>
            </a:r>
          </a:p>
          <a:p>
            <a:pPr lvl="1"/>
            <a:r>
              <a:rPr lang="ru-RU" dirty="0" smtClean="0"/>
              <a:t>Разрешение конфликтов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813" y="3920370"/>
            <a:ext cx="5359951" cy="17691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32115" y="5043206"/>
            <a:ext cx="3620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Ячейки хеш-таблицы часто называются корзинами </a:t>
            </a:r>
            <a:r>
              <a:rPr lang="en-US" dirty="0" smtClean="0"/>
              <a:t>(buckets)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280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Разрешение </a:t>
            </a:r>
            <a:r>
              <a:rPr lang="ru-RU" dirty="0" smtClean="0"/>
              <a:t>конфликтов</a:t>
            </a:r>
            <a:br>
              <a:rPr lang="ru-RU" dirty="0" smtClean="0"/>
            </a:br>
            <a:r>
              <a:rPr lang="ru-RU" dirty="0" smtClean="0"/>
              <a:t>Динамические хеширование. Способ 1.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ru-RU" dirty="0" smtClean="0"/>
                  <a:t>Идея: динамически расширять таблицу по мере её заполнения.</a:t>
                </a:r>
              </a:p>
              <a:p>
                <a:r>
                  <a:rPr lang="ru-RU" dirty="0" smtClean="0"/>
                  <a:t>Реализация: если число элементов больше некоторого порога, то </a:t>
                </a:r>
              </a:p>
              <a:p>
                <a:pPr lvl="1"/>
                <a:r>
                  <a:rPr lang="ru-RU" dirty="0" smtClean="0"/>
                  <a:t>мы увеличиваем число ячеек в таблице, резервируя область памяти.</a:t>
                </a:r>
              </a:p>
              <a:p>
                <a:pPr lvl="1"/>
                <a:r>
                  <a:rPr lang="ru-RU" dirty="0" smtClean="0"/>
                  <a:t>Изменить хеш-функцию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</a:p>
              <a:p>
                <a:pPr lvl="1"/>
                <a:r>
                  <a:rPr lang="ru-RU" dirty="0" smtClean="0"/>
                  <a:t>Записываем в новую структуру существующие данные поочередно, тем самым перераспределяя их по таблице</a:t>
                </a:r>
                <a:endParaRPr lang="en-US" dirty="0" smtClean="0"/>
              </a:p>
              <a:p>
                <a:r>
                  <a:rPr lang="ru-RU" dirty="0" smtClean="0"/>
                  <a:t>Плюсы  </a:t>
                </a:r>
              </a:p>
              <a:p>
                <a:pPr lvl="1"/>
                <a:r>
                  <a:rPr lang="ru-RU" dirty="0" smtClean="0"/>
                  <a:t>динамический расчет размера таблицы</a:t>
                </a:r>
              </a:p>
              <a:p>
                <a:pPr lvl="1"/>
                <a:r>
                  <a:rPr lang="ru-RU" dirty="0" smtClean="0"/>
                  <a:t>Доступ осуществляется за постоянное время</a:t>
                </a:r>
              </a:p>
              <a:p>
                <a:r>
                  <a:rPr lang="ru-RU" dirty="0" smtClean="0"/>
                  <a:t>Минусы: </a:t>
                </a:r>
              </a:p>
              <a:p>
                <a:pPr lvl="1"/>
                <a:r>
                  <a:rPr lang="ru-RU" dirty="0" smtClean="0"/>
                  <a:t>изменение хэш-функции – нужно правило</a:t>
                </a:r>
              </a:p>
              <a:p>
                <a:pPr lvl="1"/>
                <a:r>
                  <a:rPr lang="ru-RU" dirty="0" smtClean="0"/>
                  <a:t>Копирование данных</a:t>
                </a:r>
              </a:p>
              <a:p>
                <a:pPr lvl="1"/>
                <a:r>
                  <a:rPr lang="ru-RU" dirty="0" smtClean="0"/>
                  <a:t>При удалении размер не меняется (или можно менять в обратную сторону, но это дорого)</a:t>
                </a:r>
              </a:p>
              <a:p>
                <a:endParaRPr lang="ru-RU" dirty="0" smtClean="0"/>
              </a:p>
              <a:p>
                <a:pPr lvl="1"/>
                <a:endParaRPr lang="ru-RU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2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362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Разрешение конфликтов</a:t>
            </a:r>
            <a:br>
              <a:rPr lang="ru-RU" dirty="0"/>
            </a:br>
            <a:r>
              <a:rPr lang="ru-RU" dirty="0"/>
              <a:t>Динамические хеширование. Способ </a:t>
            </a:r>
            <a:r>
              <a:rPr lang="ru-RU" dirty="0" smtClean="0"/>
              <a:t>2.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 smtClean="0"/>
              <a:t>Идея – метод деления пополам</a:t>
            </a:r>
          </a:p>
          <a:p>
            <a:r>
              <a:rPr lang="ru-RU" dirty="0" smtClean="0"/>
              <a:t>Число ячеек в таблице не фиксируется, а растет и настраивается по мере необходимости</a:t>
            </a:r>
          </a:p>
          <a:p>
            <a:r>
              <a:rPr lang="ru-RU" dirty="0" smtClean="0"/>
              <a:t>Хеш-функция генерирует длинный ключ-строку (с запасом). Из данного ключа используются только старшие разряды.</a:t>
            </a:r>
          </a:p>
          <a:p>
            <a:r>
              <a:rPr lang="ru-RU" dirty="0" smtClean="0"/>
              <a:t>Ключ представляется в двоичном виде: 0101….0. Число разрядов – есть максимальная глубина</a:t>
            </a:r>
          </a:p>
          <a:p>
            <a:r>
              <a:rPr lang="ru-RU" dirty="0" smtClean="0"/>
              <a:t>Добавление элемента </a:t>
            </a:r>
          </a:p>
          <a:p>
            <a:pPr lvl="1"/>
            <a:r>
              <a:rPr lang="ru-RU" dirty="0" smtClean="0"/>
              <a:t>при наличии места в корзине (часто) мы его просто добавляем</a:t>
            </a:r>
          </a:p>
          <a:p>
            <a:pPr lvl="1"/>
            <a:r>
              <a:rPr lang="ru-RU" dirty="0" smtClean="0"/>
              <a:t>Нет места в корзине делим, создавая необходимую корзину</a:t>
            </a:r>
          </a:p>
          <a:p>
            <a:r>
              <a:rPr lang="ru-RU" dirty="0" smtClean="0"/>
              <a:t>Работа программы:</a:t>
            </a:r>
          </a:p>
          <a:p>
            <a:pPr lvl="1"/>
            <a:r>
              <a:rPr lang="ru-RU" dirty="0" smtClean="0"/>
              <a:t>Начинается работа с одной корзины. Туда помещаются все ключи. </a:t>
            </a:r>
          </a:p>
          <a:p>
            <a:pPr lvl="1"/>
            <a:r>
              <a:rPr lang="ru-RU" dirty="0" smtClean="0"/>
              <a:t>Как только корзина заполнена мы разделяем её на две: в первую помещаем ключи 0, а во вторую ключи 1.</a:t>
            </a:r>
          </a:p>
          <a:p>
            <a:pPr lvl="1"/>
            <a:r>
              <a:rPr lang="ru-RU" dirty="0" smtClean="0"/>
              <a:t>И т.д. </a:t>
            </a:r>
          </a:p>
          <a:p>
            <a:r>
              <a:rPr lang="ru-RU" dirty="0" smtClean="0"/>
              <a:t>Получаем древовидную структуру адресация в которой происходит по разрядам псевдоключа.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2883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Динамические хеширование</a:t>
            </a:r>
          </a:p>
        </p:txBody>
      </p:sp>
      <p:sp>
        <p:nvSpPr>
          <p:cNvPr id="17" name="Объект 16"/>
          <p:cNvSpPr>
            <a:spLocks noGrp="1"/>
          </p:cNvSpPr>
          <p:nvPr>
            <p:ph idx="1"/>
          </p:nvPr>
        </p:nvSpPr>
        <p:spPr>
          <a:xfrm>
            <a:off x="838200" y="3160153"/>
            <a:ext cx="10515600" cy="3016809"/>
          </a:xfrm>
        </p:spPr>
        <p:txBody>
          <a:bodyPr/>
          <a:lstStyle/>
          <a:p>
            <a:r>
              <a:rPr lang="ru-RU" dirty="0" smtClean="0"/>
              <a:t>Используемая глубина ключа (локальная глубина) – это динамический параметр. Растет по мере объема данных. Ограничена </a:t>
            </a:r>
            <a:r>
              <a:rPr lang="ru-RU" smtClean="0"/>
              <a:t>длиной ключа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859281" y="1942011"/>
            <a:ext cx="330925" cy="287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190206" y="1937657"/>
            <a:ext cx="330925" cy="287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488476" y="1961606"/>
            <a:ext cx="330925" cy="287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812868" y="1961606"/>
            <a:ext cx="330925" cy="287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102429" y="1961605"/>
            <a:ext cx="330925" cy="287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400699" y="1961605"/>
            <a:ext cx="330925" cy="287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450080" y="1937656"/>
            <a:ext cx="330925" cy="287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0</a:t>
            </a:r>
            <a:endParaRPr lang="ru-RU" dirty="0"/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859281" y="2569029"/>
            <a:ext cx="29217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163387" y="251990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endParaRPr lang="ru-RU" dirty="0"/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1859281" y="1690688"/>
            <a:ext cx="15414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34190" y="139442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8261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Разрешение конфликтов</a:t>
            </a:r>
            <a:br>
              <a:rPr lang="ru-RU" dirty="0"/>
            </a:br>
            <a:r>
              <a:rPr lang="ru-RU" dirty="0"/>
              <a:t>Динамические хеширование. Способ 2.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N &gt; M(</a:t>
                </a:r>
                <a:r>
                  <a:rPr lang="ru-RU" dirty="0" smtClean="0"/>
                  <a:t>не хеширование с открытым ключом)</a:t>
                </a:r>
              </a:p>
              <a:p>
                <a:r>
                  <a:rPr lang="ru-RU" dirty="0" smtClean="0"/>
                  <a:t>Доступ к элементу зависит от числа корзин (при хорошем подборе хеш-функции пропорционален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func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ru-RU" dirty="0" smtClean="0"/>
                  <a:t>Простые операции удаления и добавления элементов.</a:t>
                </a:r>
              </a:p>
              <a:p>
                <a:r>
                  <a:rPr lang="ru-RU" dirty="0" smtClean="0"/>
                  <a:t>Основные параметры: </a:t>
                </a:r>
              </a:p>
              <a:p>
                <a:pPr lvl="1"/>
                <a:r>
                  <a:rPr lang="ru-RU" dirty="0" smtClean="0"/>
                  <a:t>размер корзины, </a:t>
                </a:r>
              </a:p>
              <a:p>
                <a:pPr lvl="1"/>
                <a:r>
                  <a:rPr lang="ru-RU" dirty="0" smtClean="0"/>
                  <a:t>«глубина» ключа хеш-функции</a:t>
                </a:r>
              </a:p>
              <a:p>
                <a:r>
                  <a:rPr lang="ru-RU" dirty="0" smtClean="0"/>
                  <a:t>В худшем случае операции добавления элемента требует перераспределения элементов корзины, т.е.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размер корзины</a:t>
                </a:r>
                <a:endParaRPr lang="ru-RU" dirty="0"/>
              </a:p>
            </p:txBody>
          </p:sp>
        </mc:Choice>
        <mc:Fallback xmlns=""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412" t="-2801" r="-16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757" y="1759506"/>
            <a:ext cx="1696350" cy="1080800"/>
          </a:xfrm>
          <a:prstGeom prst="rect">
            <a:avLst/>
          </a:prstGeom>
        </p:spPr>
      </p:pic>
      <p:pic>
        <p:nvPicPr>
          <p:cNvPr id="12" name="Объект 11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556069" y="3227968"/>
            <a:ext cx="5797731" cy="173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2711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Разрешение </a:t>
            </a:r>
            <a:r>
              <a:rPr lang="ru-RU" dirty="0" smtClean="0"/>
              <a:t>конфликтов</a:t>
            </a:r>
            <a:br>
              <a:rPr lang="ru-RU" dirty="0" smtClean="0"/>
            </a:br>
            <a:r>
              <a:rPr lang="ru-RU" dirty="0" smtClean="0"/>
              <a:t>Расширенное хеширование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Описание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Любая запись получается за два шага.</a:t>
            </a:r>
          </a:p>
          <a:p>
            <a:r>
              <a:rPr lang="ru-RU" dirty="0" smtClean="0"/>
              <a:t>Вместо дерева используется список.</a:t>
            </a:r>
          </a:p>
          <a:p>
            <a:r>
              <a:rPr lang="ru-RU" dirty="0" smtClean="0"/>
              <a:t>Параметры</a:t>
            </a:r>
          </a:p>
          <a:p>
            <a:pPr lvl="1"/>
            <a:r>
              <a:rPr lang="ru-RU" dirty="0" smtClean="0"/>
              <a:t>Размер корзины</a:t>
            </a:r>
          </a:p>
          <a:p>
            <a:pPr lvl="1"/>
            <a:r>
              <a:rPr lang="ru-RU" dirty="0"/>
              <a:t>«глубина» ключа хеш-функции</a:t>
            </a:r>
          </a:p>
          <a:p>
            <a:r>
              <a:rPr lang="ru-RU" dirty="0" smtClean="0"/>
              <a:t>Текущие параметры:</a:t>
            </a:r>
          </a:p>
          <a:p>
            <a:pPr lvl="1"/>
            <a:r>
              <a:rPr lang="ru-RU" dirty="0" smtClean="0"/>
              <a:t>Используемая глубина ключа</a:t>
            </a:r>
          </a:p>
          <a:p>
            <a:pPr lvl="1"/>
            <a:r>
              <a:rPr lang="ru-RU" dirty="0" smtClean="0"/>
              <a:t>Локальная глубина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smtClean="0"/>
              <a:t>Алгоритм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Если </a:t>
            </a:r>
            <a:r>
              <a:rPr lang="ru-RU" dirty="0" smtClean="0"/>
              <a:t>корзина </a:t>
            </a:r>
            <a:r>
              <a:rPr lang="ru-RU" dirty="0"/>
              <a:t>имеет свободное место, то помещаем </a:t>
            </a:r>
            <a:r>
              <a:rPr lang="ru-RU" dirty="0" smtClean="0"/>
              <a:t>туда</a:t>
            </a:r>
          </a:p>
          <a:p>
            <a:r>
              <a:rPr lang="ru-RU" dirty="0" smtClean="0"/>
              <a:t>Иначе смотрим на локальную глубину</a:t>
            </a:r>
          </a:p>
          <a:p>
            <a:pPr lvl="1"/>
            <a:r>
              <a:rPr lang="ru-RU" dirty="0" smtClean="0"/>
              <a:t>Если локальная глубина равна глобальной, то </a:t>
            </a:r>
            <a:r>
              <a:rPr lang="ru-RU" dirty="0" err="1" smtClean="0"/>
              <a:t>перехешируем</a:t>
            </a:r>
            <a:r>
              <a:rPr lang="ru-RU" dirty="0" smtClean="0"/>
              <a:t> разделив на две</a:t>
            </a:r>
          </a:p>
          <a:p>
            <a:pPr lvl="1"/>
            <a:r>
              <a:rPr lang="ru-RU" dirty="0" smtClean="0"/>
              <a:t>Иначе увеличиваем </a:t>
            </a:r>
            <a:r>
              <a:rPr lang="ru-RU" dirty="0"/>
              <a:t>глобальную глубина на </a:t>
            </a:r>
            <a:r>
              <a:rPr lang="ru-RU" dirty="0" smtClean="0"/>
              <a:t>1, </a:t>
            </a:r>
            <a:r>
              <a:rPr lang="ru-RU" dirty="0"/>
              <a:t>удваивая при этом количество ячеек, количество указателей на емкости, а также увеличиваем количество последних бит по которым мы распределяем </a:t>
            </a:r>
            <a:r>
              <a:rPr lang="ru-RU" dirty="0" smtClean="0"/>
              <a:t>значения и далее делаем шаг выше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81307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Разрешение конфликтов</a:t>
            </a:r>
            <a:br>
              <a:rPr lang="ru-RU" dirty="0"/>
            </a:br>
            <a:r>
              <a:rPr lang="ru-RU" dirty="0"/>
              <a:t>Расширенное хеширование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643845" y="2856412"/>
            <a:ext cx="755469" cy="45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4643844" y="3309258"/>
            <a:ext cx="755469" cy="45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643843" y="3762104"/>
            <a:ext cx="755469" cy="45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4643843" y="4214950"/>
            <a:ext cx="755469" cy="45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6598919" y="2856412"/>
            <a:ext cx="755469" cy="45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3" name="Прямая со стрелкой 12"/>
          <p:cNvCxnSpPr>
            <a:stCxn id="7" idx="3"/>
            <a:endCxn id="11" idx="1"/>
          </p:cNvCxnSpPr>
          <p:nvPr/>
        </p:nvCxnSpPr>
        <p:spPr>
          <a:xfrm>
            <a:off x="5399314" y="3082835"/>
            <a:ext cx="11996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6598919" y="3500848"/>
            <a:ext cx="755469" cy="45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6598918" y="4171408"/>
            <a:ext cx="755469" cy="45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6598917" y="4825779"/>
            <a:ext cx="755469" cy="404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8" idx="3"/>
            <a:endCxn id="15" idx="1"/>
          </p:cNvCxnSpPr>
          <p:nvPr/>
        </p:nvCxnSpPr>
        <p:spPr>
          <a:xfrm>
            <a:off x="5399313" y="3535681"/>
            <a:ext cx="1199606" cy="191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9" idx="3"/>
            <a:endCxn id="16" idx="1"/>
          </p:cNvCxnSpPr>
          <p:nvPr/>
        </p:nvCxnSpPr>
        <p:spPr>
          <a:xfrm>
            <a:off x="5399312" y="3988527"/>
            <a:ext cx="1199606" cy="409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0" idx="3"/>
            <a:endCxn id="17" idx="1"/>
          </p:cNvCxnSpPr>
          <p:nvPr/>
        </p:nvCxnSpPr>
        <p:spPr>
          <a:xfrm>
            <a:off x="5399312" y="4441373"/>
            <a:ext cx="1199605" cy="586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рямоугольник 24"/>
          <p:cNvSpPr/>
          <p:nvPr/>
        </p:nvSpPr>
        <p:spPr>
          <a:xfrm>
            <a:off x="2688767" y="2126118"/>
            <a:ext cx="755469" cy="45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2688766" y="2578964"/>
            <a:ext cx="755469" cy="45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2688765" y="3031810"/>
            <a:ext cx="755469" cy="45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2688765" y="3484656"/>
            <a:ext cx="755469" cy="45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385350" y="3066646"/>
            <a:ext cx="755469" cy="45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Ключ</a:t>
            </a:r>
            <a:endParaRPr lang="ru-RU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2285989" y="1594281"/>
            <a:ext cx="1561019" cy="45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Глубина</a:t>
            </a:r>
            <a:endParaRPr lang="ru-RU" dirty="0"/>
          </a:p>
        </p:txBody>
      </p:sp>
      <p:sp>
        <p:nvSpPr>
          <p:cNvPr id="31" name="Прямоугольник 30"/>
          <p:cNvSpPr/>
          <p:nvPr/>
        </p:nvSpPr>
        <p:spPr>
          <a:xfrm>
            <a:off x="3830134" y="2268247"/>
            <a:ext cx="2151024" cy="45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Реальный ключ</a:t>
            </a:r>
            <a:endParaRPr lang="ru-RU" dirty="0"/>
          </a:p>
        </p:txBody>
      </p:sp>
      <p:cxnSp>
        <p:nvCxnSpPr>
          <p:cNvPr id="33" name="Прямая со стрелкой 32"/>
          <p:cNvCxnSpPr/>
          <p:nvPr/>
        </p:nvCxnSpPr>
        <p:spPr>
          <a:xfrm>
            <a:off x="838200" y="3762104"/>
            <a:ext cx="1199606" cy="1933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 flipH="1">
            <a:off x="2285989" y="4171408"/>
            <a:ext cx="805554" cy="1532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Прямоугольник 35"/>
          <p:cNvSpPr/>
          <p:nvPr/>
        </p:nvSpPr>
        <p:spPr>
          <a:xfrm>
            <a:off x="1140819" y="5929312"/>
            <a:ext cx="1961609" cy="45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Глубина ключа</a:t>
            </a:r>
            <a:endParaRPr lang="ru-RU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3444234" y="5938638"/>
            <a:ext cx="1961609" cy="45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Ключ корзины</a:t>
            </a:r>
            <a:endParaRPr lang="ru-RU" dirty="0"/>
          </a:p>
        </p:txBody>
      </p:sp>
      <p:cxnSp>
        <p:nvCxnSpPr>
          <p:cNvPr id="39" name="Прямая со стрелкой 38"/>
          <p:cNvCxnSpPr>
            <a:stCxn id="36" idx="3"/>
            <a:endCxn id="37" idx="1"/>
          </p:cNvCxnSpPr>
          <p:nvPr/>
        </p:nvCxnSpPr>
        <p:spPr>
          <a:xfrm>
            <a:off x="3102428" y="6155735"/>
            <a:ext cx="341806" cy="9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endCxn id="10" idx="2"/>
          </p:cNvCxnSpPr>
          <p:nvPr/>
        </p:nvCxnSpPr>
        <p:spPr>
          <a:xfrm flipV="1">
            <a:off x="4789714" y="4667796"/>
            <a:ext cx="231864" cy="124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 42"/>
          <p:cNvSpPr/>
          <p:nvPr/>
        </p:nvSpPr>
        <p:spPr>
          <a:xfrm>
            <a:off x="6096000" y="2263277"/>
            <a:ext cx="2151024" cy="45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Корзины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7256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Хеш-функция. Определение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Хеш-функция – это отображение множества объектов (ключей) в адреса таблицы с данными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r>
                  <a:rPr lang="ru-RU" dirty="0" smtClean="0"/>
                  <a:t>Свойства</a:t>
                </a:r>
              </a:p>
              <a:p>
                <a:pPr lvl="1"/>
                <a:r>
                  <a:rPr lang="ru-RU" dirty="0" err="1" smtClean="0"/>
                  <a:t>Сюръективная</a:t>
                </a:r>
                <a:r>
                  <a:rPr lang="en-US" dirty="0" smtClean="0"/>
                  <a:t>, </a:t>
                </a:r>
                <a:r>
                  <a:rPr lang="ru-RU" dirty="0" smtClean="0"/>
                  <a:t>но не</a:t>
                </a:r>
                <a:r>
                  <a:rPr lang="en-US" dirty="0" smtClean="0"/>
                  <a:t> </a:t>
                </a:r>
                <a:r>
                  <a:rPr lang="ru-RU" dirty="0" smtClean="0"/>
                  <a:t>обязательно инъективная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 </m:t>
                    </m:r>
                  </m:oMath>
                </a14:m>
                <a:endParaRPr lang="ru-RU" b="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и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dirty="0" smtClean="0"/>
                  <a:t>(Если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ru-RU" dirty="0" smtClean="0"/>
                  <a:t>Число ключей с одинаковыми образами стараются минимизировать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306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Хеш-функция. Пример 1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Пусть </a:t>
                </a:r>
                <a:endParaRPr lang="en-US" dirty="0" smtClean="0"/>
              </a:p>
              <a:p>
                <a:pPr lvl="1"/>
                <a:r>
                  <a:rPr lang="ru-RU" dirty="0" smtClean="0"/>
                  <a:t>ключи – это числа из отрезка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ru-RU" dirty="0" smtClean="0"/>
                  <a:t>Размер таблицы с данными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ru-RU" dirty="0" smtClean="0"/>
                  <a:t>Тогда хеш-функция может иметь вид: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𝑓𝑙𝑜𝑜𝑟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Замечание: данная функция подойдет, если ключи равномерно распределены на множестве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[0,1]</m:t>
                    </m:r>
                  </m:oMath>
                </a14:m>
                <a:r>
                  <a:rPr lang="ru-RU" dirty="0" smtClean="0"/>
                  <a:t>. Иначе имеет смысл определять другую хеш-функцию.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987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Хеш-функция. Пример 2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Пусть </a:t>
                </a:r>
                <a:endParaRPr lang="en-US" dirty="0" smtClean="0"/>
              </a:p>
              <a:p>
                <a:pPr lvl="1"/>
                <a:r>
                  <a:rPr lang="ru-RU" dirty="0" smtClean="0"/>
                  <a:t>ключи – это неотрицательные целые числа</a:t>
                </a:r>
                <a:endParaRPr lang="en-US" dirty="0" smtClean="0"/>
              </a:p>
              <a:p>
                <a:pPr lvl="1"/>
                <a:r>
                  <a:rPr lang="ru-RU" dirty="0" smtClean="0"/>
                  <a:t>Размер таблицы с данными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ru-RU" dirty="0" smtClean="0"/>
                  <a:t>Тогда хеш-функция может иметь вид: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868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Хеш-функция. Пример </a:t>
            </a:r>
            <a:r>
              <a:rPr lang="en-US" dirty="0" smtClean="0"/>
              <a:t>3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Пусть </a:t>
                </a:r>
                <a:endParaRPr lang="en-US" dirty="0" smtClean="0"/>
              </a:p>
              <a:p>
                <a:pPr lvl="1"/>
                <a:r>
                  <a:rPr lang="ru-RU" dirty="0" smtClean="0"/>
                  <a:t>ключи – это неотрицательные целые числа</a:t>
                </a:r>
                <a:endParaRPr lang="en-US" dirty="0" smtClean="0"/>
              </a:p>
              <a:p>
                <a:pPr lvl="1"/>
                <a:r>
                  <a:rPr lang="ru-RU" dirty="0" smtClean="0"/>
                  <a:t>Размер таблицы с данными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ru-RU" dirty="0" smtClean="0"/>
                  <a:t>Тогда хеш-функция может иметь вид: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𝑓𝑙𝑜𝑜𝑟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450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Хеш-функция. Пример </a:t>
            </a:r>
            <a:r>
              <a:rPr lang="en-US" dirty="0"/>
              <a:t>4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ru-RU" dirty="0" smtClean="0"/>
                  <a:t>Пусть </a:t>
                </a:r>
                <a:endParaRPr lang="en-US" dirty="0" smtClean="0"/>
              </a:p>
              <a:p>
                <a:pPr lvl="1"/>
                <a:r>
                  <a:rPr lang="ru-RU" dirty="0" smtClean="0"/>
                  <a:t>ключи – это строки.</a:t>
                </a:r>
                <a:endParaRPr lang="en-US" dirty="0" smtClean="0"/>
              </a:p>
              <a:p>
                <a:pPr lvl="1"/>
                <a:r>
                  <a:rPr lang="ru-RU" dirty="0" smtClean="0"/>
                  <a:t>Размер таблицы с данными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ru-RU" dirty="0" smtClean="0"/>
                  <a:t>Тогда хеш-функция может иметь вид: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𝑐𝑜𝑑𝑒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функция разбиения строки на сегменты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𝑐𝑜𝑑𝑒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функция расчета </a:t>
                </a:r>
                <a:r>
                  <a:rPr lang="ru-RU" dirty="0" err="1" smtClean="0"/>
                  <a:t>хеш</a:t>
                </a:r>
                <a:r>
                  <a:rPr lang="ru-RU" dirty="0" smtClean="0"/>
                  <a:t>-кода по строчке малого размер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int</a:t>
                </a:r>
                <a:r>
                  <a:rPr lang="en-US" dirty="0"/>
                  <a:t> hash(char * </a:t>
                </a:r>
                <a:r>
                  <a:rPr lang="en-US" dirty="0" err="1"/>
                  <a:t>str</a:t>
                </a:r>
                <a:r>
                  <a:rPr lang="en-US" dirty="0"/>
                  <a:t>, </a:t>
                </a:r>
                <a:r>
                  <a:rPr lang="en-US" dirty="0" err="1"/>
                  <a:t>int</a:t>
                </a:r>
                <a:r>
                  <a:rPr lang="en-US" dirty="0"/>
                  <a:t> size) {</a:t>
                </a:r>
              </a:p>
              <a:p>
                <a:pPr marL="0" indent="0">
                  <a:buNone/>
                </a:pPr>
                <a:r>
                  <a:rPr lang="en-US" dirty="0"/>
                  <a:t>    </a:t>
                </a:r>
                <a:r>
                  <a:rPr lang="en-US" dirty="0" err="1"/>
                  <a:t>int</a:t>
                </a:r>
                <a:r>
                  <a:rPr lang="en-US" dirty="0"/>
                  <a:t> h = 0; </a:t>
                </a:r>
                <a:r>
                  <a:rPr lang="en-US" dirty="0" err="1"/>
                  <a:t>int</a:t>
                </a:r>
                <a:r>
                  <a:rPr lang="en-US" dirty="0"/>
                  <a:t> a = 127;</a:t>
                </a:r>
              </a:p>
              <a:p>
                <a:pPr marL="0" indent="0">
                  <a:buNone/>
                </a:pPr>
                <a:r>
                  <a:rPr lang="en-US" dirty="0"/>
                  <a:t>    for (; *</a:t>
                </a:r>
                <a:r>
                  <a:rPr lang="en-US" dirty="0" err="1"/>
                  <a:t>str</a:t>
                </a:r>
                <a:r>
                  <a:rPr lang="en-US" dirty="0"/>
                  <a:t> != 9;str++) {</a:t>
                </a:r>
              </a:p>
              <a:p>
                <a:pPr marL="0" indent="0">
                  <a:buNone/>
                </a:pPr>
                <a:r>
                  <a:rPr lang="en-US" dirty="0"/>
                  <a:t>        h = (a * h + *</a:t>
                </a:r>
                <a:r>
                  <a:rPr lang="en-US" dirty="0" err="1"/>
                  <a:t>str</a:t>
                </a:r>
                <a:r>
                  <a:rPr lang="en-US" dirty="0"/>
                  <a:t>) % </a:t>
                </a:r>
                <a:r>
                  <a:rPr lang="en-US" dirty="0" smtClean="0"/>
                  <a:t>size;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    }</a:t>
                </a:r>
              </a:p>
              <a:p>
                <a:pPr marL="0" indent="0">
                  <a:buNone/>
                </a:pPr>
                <a:r>
                  <a:rPr lang="en-US" dirty="0"/>
                  <a:t>    return h;</a:t>
                </a:r>
              </a:p>
              <a:p>
                <a:pPr marL="0" indent="0">
                  <a:buNone/>
                </a:pPr>
                <a:r>
                  <a:rPr lang="en-US" dirty="0"/>
                  <a:t>}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25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059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Хеш-функция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ru-RU" dirty="0" smtClean="0"/>
                  <a:t>Хеш-функция универсальная, если вероятность совпадения </a:t>
                </a:r>
                <a:r>
                  <a:rPr lang="ru-RU" dirty="0" err="1" smtClean="0"/>
                  <a:t>хеш</a:t>
                </a:r>
                <a:r>
                  <a:rPr lang="ru-RU" dirty="0" smtClean="0"/>
                  <a:t>-значений (конфликта) равна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r>
                      <a:rPr lang="ru-RU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 – размер таблицы значений.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err="1"/>
                  <a:t>int</a:t>
                </a:r>
                <a:r>
                  <a:rPr lang="en-US" dirty="0"/>
                  <a:t> hash(char * </a:t>
                </a:r>
                <a:r>
                  <a:rPr lang="en-US" dirty="0" err="1"/>
                  <a:t>str</a:t>
                </a:r>
                <a:r>
                  <a:rPr lang="en-US" dirty="0"/>
                  <a:t>, </a:t>
                </a:r>
                <a:r>
                  <a:rPr lang="en-US" dirty="0" err="1"/>
                  <a:t>int</a:t>
                </a:r>
                <a:r>
                  <a:rPr lang="en-US" dirty="0"/>
                  <a:t> size) {</a:t>
                </a:r>
              </a:p>
              <a:p>
                <a:pPr marL="0" indent="0">
                  <a:buNone/>
                </a:pPr>
                <a:r>
                  <a:rPr lang="en-US" dirty="0"/>
                  <a:t>    </a:t>
                </a:r>
                <a:r>
                  <a:rPr lang="en-US" dirty="0" err="1"/>
                  <a:t>int</a:t>
                </a:r>
                <a:r>
                  <a:rPr lang="en-US" dirty="0"/>
                  <a:t> h = 0; </a:t>
                </a:r>
                <a:r>
                  <a:rPr lang="en-US" dirty="0" err="1"/>
                  <a:t>int</a:t>
                </a:r>
                <a:r>
                  <a:rPr lang="en-US" dirty="0"/>
                  <a:t> a = 31415, b = 27183;</a:t>
                </a:r>
              </a:p>
              <a:p>
                <a:pPr marL="0" indent="0">
                  <a:buNone/>
                </a:pPr>
                <a:r>
                  <a:rPr lang="en-US" dirty="0"/>
                  <a:t>    for (; *</a:t>
                </a:r>
                <a:r>
                  <a:rPr lang="en-US" dirty="0" err="1"/>
                  <a:t>str</a:t>
                </a:r>
                <a:r>
                  <a:rPr lang="en-US" dirty="0"/>
                  <a:t> != 9;str++, a = a * b % (size - 1)) {</a:t>
                </a:r>
              </a:p>
              <a:p>
                <a:pPr marL="0" indent="0">
                  <a:buNone/>
                </a:pPr>
                <a:r>
                  <a:rPr lang="en-US" dirty="0"/>
                  <a:t>        h = (a * h + *</a:t>
                </a:r>
                <a:r>
                  <a:rPr lang="en-US" dirty="0" err="1"/>
                  <a:t>str</a:t>
                </a:r>
                <a:r>
                  <a:rPr lang="en-US" dirty="0"/>
                  <a:t>) % size;</a:t>
                </a:r>
              </a:p>
              <a:p>
                <a:pPr marL="0" indent="0">
                  <a:buNone/>
                </a:pPr>
                <a:r>
                  <a:rPr lang="en-US" dirty="0"/>
                  <a:t>    }</a:t>
                </a:r>
              </a:p>
              <a:p>
                <a:pPr marL="0" indent="0">
                  <a:buNone/>
                </a:pPr>
                <a:r>
                  <a:rPr lang="en-US" dirty="0"/>
                  <a:t>    return h &lt; 0 ? (h + size) : h;</a:t>
                </a:r>
              </a:p>
              <a:p>
                <a:pPr marL="0" indent="0">
                  <a:buNone/>
                </a:pPr>
                <a:r>
                  <a:rPr lang="en-US" dirty="0"/>
                  <a:t>}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b="-33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836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Разрешение конфликтов. </a:t>
            </a:r>
            <a:br>
              <a:rPr lang="ru-RU" dirty="0" smtClean="0"/>
            </a:br>
            <a:r>
              <a:rPr lang="ru-RU" dirty="0" smtClean="0"/>
              <a:t>Раздельное связывание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Идея: в таблице значений хранить не значения, а связанные списки со значением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752" y="2892759"/>
            <a:ext cx="5643751" cy="176916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Рукописный ввод 4"/>
              <p14:cNvContentPartPr/>
              <p14:nvPr/>
            </p14:nvContentPartPr>
            <p14:xfrm>
              <a:off x="1847880" y="2876400"/>
              <a:ext cx="8890200" cy="718200"/>
            </p14:xfrm>
          </p:contentPart>
        </mc:Choice>
        <mc:Fallback xmlns="">
          <p:pic>
            <p:nvPicPr>
              <p:cNvPr id="5" name="Рукописный ввод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38520" y="2867040"/>
                <a:ext cx="8908920" cy="73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781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11113</TotalTime>
  <Words>980</Words>
  <Application>Microsoft Office PowerPoint</Application>
  <PresentationFormat>Широкоэкранный</PresentationFormat>
  <Paragraphs>204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Тема Office</vt:lpstr>
      <vt:lpstr>Лекция 8. Хеширование</vt:lpstr>
      <vt:lpstr>Хеширование</vt:lpstr>
      <vt:lpstr>Хеш-функция. Определение</vt:lpstr>
      <vt:lpstr>Хеш-функция. Пример 1</vt:lpstr>
      <vt:lpstr>Хеш-функция. Пример 2</vt:lpstr>
      <vt:lpstr>Хеш-функция. Пример 3</vt:lpstr>
      <vt:lpstr>Хеш-функция. Пример 4</vt:lpstr>
      <vt:lpstr>Хеш-функция</vt:lpstr>
      <vt:lpstr>Разрешение конфликтов.  Раздельное связывание</vt:lpstr>
      <vt:lpstr>Разрешение конфликтов.  Раздельное связывание</vt:lpstr>
      <vt:lpstr>Разрешение конфликтов.  Раздельное связывание</vt:lpstr>
      <vt:lpstr>Разрешение конфликтов. Открытая адресация</vt:lpstr>
      <vt:lpstr>Разрешение конфликтов.  Линейное зондирование</vt:lpstr>
      <vt:lpstr>Разрешение конфликтов.  Линейное зондирование</vt:lpstr>
      <vt:lpstr>Разрешение конфликтов.  Линейное зондирование</vt:lpstr>
      <vt:lpstr>Разрешение конфликтов.  Линейное зондирование</vt:lpstr>
      <vt:lpstr>Разрешение конфликтов.  Двойное хеширование</vt:lpstr>
      <vt:lpstr>Разрешение конфликтов.  Двойное хеширование</vt:lpstr>
      <vt:lpstr>Пример второй хэш-функции</vt:lpstr>
      <vt:lpstr>Разрешение конфликтов Динамические хеширование. Способ 1.</vt:lpstr>
      <vt:lpstr>Разрешение конфликтов Динамические хеширование. Способ 2.</vt:lpstr>
      <vt:lpstr>Динамические хеширование</vt:lpstr>
      <vt:lpstr>Разрешение конфликтов Динамические хеширование. Способ 2.</vt:lpstr>
      <vt:lpstr>Разрешение конфликтов Расширенное хеширование</vt:lpstr>
      <vt:lpstr>Разрешение конфликтов Расширенное хеширование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User-PC</dc:creator>
  <cp:lastModifiedBy>User-PC</cp:lastModifiedBy>
  <cp:revision>62</cp:revision>
  <dcterms:created xsi:type="dcterms:W3CDTF">2021-10-17T22:37:47Z</dcterms:created>
  <dcterms:modified xsi:type="dcterms:W3CDTF">2021-11-07T23:06:59Z</dcterms:modified>
</cp:coreProperties>
</file>