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3" r:id="rId4"/>
    <p:sldId id="258" r:id="rId5"/>
    <p:sldId id="260" r:id="rId6"/>
    <p:sldId id="261" r:id="rId7"/>
    <p:sldId id="262"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474CB-8401-4A40-93E1-21633D56512A}" v="111" dt="2022-06-10T15:18:25.340"/>
    <p1510:client id="{288BD529-B9BF-41AC-870F-16D4CF6EA63B}" v="1196" dt="2022-10-21T14:58:22.714"/>
    <p1510:client id="{A4E00FBA-6FF7-4D1F-A2B0-4B39C691A047}" v="36" dt="2022-11-13T19:28:51.876"/>
    <p1510:client id="{CE17ED3A-2E9C-4680-9FB1-4531C7B835ED}" v="1" dt="2022-11-12T15:42:02.043"/>
    <p1510:client id="{EBF3B6D7-5BE4-46EB-B246-C15154526CF2}" v="88" dt="2022-06-10T13:02:31.654"/>
    <p1510:client id="{F2B92DBC-E6B1-4450-873B-54DFB30D710B}" v="525" dt="2022-06-10T14:24:50.645"/>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296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525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5763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7606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5453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95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054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4345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5269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6530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11/13/2022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9019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11/13/2022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81879021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slompulatov/Internship/blob/main/week2/dataset/EDA.ipynb"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7">
            <a:extLst>
              <a:ext uri="{FF2B5EF4-FFF2-40B4-BE49-F238E27FC236}">
                <a16:creationId xmlns:a16="http://schemas.microsoft.com/office/drawing/2014/main" id="{41AFA2BE-4943-4DBD-BBFF-48D6EE051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9">
            <a:extLst>
              <a:ext uri="{FF2B5EF4-FFF2-40B4-BE49-F238E27FC236}">
                <a16:creationId xmlns:a16="http://schemas.microsoft.com/office/drawing/2014/main" id="{D25B77B7-6DF5-49D7-97A5-BA2E2CCE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436990"/>
            <a:ext cx="10346836" cy="2421011"/>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591839 h 1857909"/>
              <a:gd name="connsiteX1" fmla="*/ 1049 w 9288370"/>
              <a:gd name="connsiteY1" fmla="*/ 1857909 h 1857909"/>
              <a:gd name="connsiteX2" fmla="*/ 370426 w 9288370"/>
              <a:gd name="connsiteY2" fmla="*/ 1702965 h 1857909"/>
              <a:gd name="connsiteX3" fmla="*/ 832307 w 9288370"/>
              <a:gd name="connsiteY3" fmla="*/ 1538702 h 1857909"/>
              <a:gd name="connsiteX4" fmla="*/ 971617 w 9288370"/>
              <a:gd name="connsiteY4" fmla="*/ 1522494 h 1857909"/>
              <a:gd name="connsiteX5" fmla="*/ 1186668 w 9288370"/>
              <a:gd name="connsiteY5" fmla="*/ 1521861 h 1857909"/>
              <a:gd name="connsiteX6" fmla="*/ 1456865 w 9288370"/>
              <a:gd name="connsiteY6" fmla="*/ 1510292 h 1857909"/>
              <a:gd name="connsiteX7" fmla="*/ 1463005 w 9288370"/>
              <a:gd name="connsiteY7" fmla="*/ 1511279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952094 w 9288370"/>
              <a:gd name="connsiteY51" fmla="*/ 409302 h 1857909"/>
              <a:gd name="connsiteX52" fmla="*/ 8231938 w 9288370"/>
              <a:gd name="connsiteY52" fmla="*/ 259259 h 1857909"/>
              <a:gd name="connsiteX53" fmla="*/ 8428864 w 9288370"/>
              <a:gd name="connsiteY53" fmla="*/ 208471 h 1857909"/>
              <a:gd name="connsiteX54" fmla="*/ 8616510 w 9288370"/>
              <a:gd name="connsiteY54" fmla="*/ 161973 h 1857909"/>
              <a:gd name="connsiteX55" fmla="*/ 8826766 w 9288370"/>
              <a:gd name="connsiteY55" fmla="*/ 152111 h 1857909"/>
              <a:gd name="connsiteX56" fmla="*/ 8917647 w 9288370"/>
              <a:gd name="connsiteY56" fmla="*/ 112232 h 1857909"/>
              <a:gd name="connsiteX57" fmla="*/ 9182272 w 9288370"/>
              <a:gd name="connsiteY57" fmla="*/ 37171 h 1857909"/>
              <a:gd name="connsiteX58" fmla="*/ 9232990 w 9288370"/>
              <a:gd name="connsiteY58" fmla="*/ 24074 h 1857909"/>
              <a:gd name="connsiteX59" fmla="*/ 9288370 w 9288370"/>
              <a:gd name="connsiteY59" fmla="*/ 0 h 1857909"/>
              <a:gd name="connsiteX60" fmla="*/ 0 w 9288370"/>
              <a:gd name="connsiteY60" fmla="*/ 0 h 1857909"/>
              <a:gd name="connsiteX61" fmla="*/ 0 w 9288370"/>
              <a:gd name="connsiteY61" fmla="*/ 1591839 h 1857909"/>
              <a:gd name="connsiteX0" fmla="*/ 0 w 9288370"/>
              <a:gd name="connsiteY0" fmla="*/ 1591839 h 1732689"/>
              <a:gd name="connsiteX1" fmla="*/ 144286 w 9288370"/>
              <a:gd name="connsiteY1" fmla="*/ 1640014 h 1732689"/>
              <a:gd name="connsiteX2" fmla="*/ 370426 w 9288370"/>
              <a:gd name="connsiteY2" fmla="*/ 1702965 h 1732689"/>
              <a:gd name="connsiteX3" fmla="*/ 832307 w 9288370"/>
              <a:gd name="connsiteY3" fmla="*/ 1538702 h 1732689"/>
              <a:gd name="connsiteX4" fmla="*/ 971617 w 9288370"/>
              <a:gd name="connsiteY4" fmla="*/ 1522494 h 1732689"/>
              <a:gd name="connsiteX5" fmla="*/ 1186668 w 9288370"/>
              <a:gd name="connsiteY5" fmla="*/ 1521861 h 1732689"/>
              <a:gd name="connsiteX6" fmla="*/ 1456865 w 9288370"/>
              <a:gd name="connsiteY6" fmla="*/ 1510292 h 1732689"/>
              <a:gd name="connsiteX7" fmla="*/ 1463005 w 9288370"/>
              <a:gd name="connsiteY7" fmla="*/ 1511279 h 1732689"/>
              <a:gd name="connsiteX8" fmla="*/ 1604999 w 9288370"/>
              <a:gd name="connsiteY8" fmla="*/ 1513599 h 1732689"/>
              <a:gd name="connsiteX9" fmla="*/ 1717911 w 9288370"/>
              <a:gd name="connsiteY9" fmla="*/ 1497764 h 1732689"/>
              <a:gd name="connsiteX10" fmla="*/ 1794234 w 9288370"/>
              <a:gd name="connsiteY10" fmla="*/ 1464331 h 1732689"/>
              <a:gd name="connsiteX11" fmla="*/ 2101780 w 9288370"/>
              <a:gd name="connsiteY11" fmla="*/ 1409907 h 1732689"/>
              <a:gd name="connsiteX12" fmla="*/ 2244830 w 9288370"/>
              <a:gd name="connsiteY12" fmla="*/ 1388540 h 1732689"/>
              <a:gd name="connsiteX13" fmla="*/ 2428648 w 9288370"/>
              <a:gd name="connsiteY13" fmla="*/ 1372736 h 1732689"/>
              <a:gd name="connsiteX14" fmla="*/ 2645882 w 9288370"/>
              <a:gd name="connsiteY14" fmla="*/ 1341971 h 1732689"/>
              <a:gd name="connsiteX15" fmla="*/ 2707413 w 9288370"/>
              <a:gd name="connsiteY15" fmla="*/ 1347156 h 1732689"/>
              <a:gd name="connsiteX16" fmla="*/ 2843134 w 9288370"/>
              <a:gd name="connsiteY16" fmla="*/ 1323561 h 1732689"/>
              <a:gd name="connsiteX17" fmla="*/ 2923804 w 9288370"/>
              <a:gd name="connsiteY17" fmla="*/ 1314224 h 1732689"/>
              <a:gd name="connsiteX18" fmla="*/ 2953618 w 9288370"/>
              <a:gd name="connsiteY18" fmla="*/ 1318186 h 1732689"/>
              <a:gd name="connsiteX19" fmla="*/ 2995816 w 9288370"/>
              <a:gd name="connsiteY19" fmla="*/ 1318670 h 1732689"/>
              <a:gd name="connsiteX20" fmla="*/ 3352700 w 9288370"/>
              <a:gd name="connsiteY20" fmla="*/ 1264183 h 1732689"/>
              <a:gd name="connsiteX21" fmla="*/ 3444611 w 9288370"/>
              <a:gd name="connsiteY21" fmla="*/ 1236739 h 1732689"/>
              <a:gd name="connsiteX22" fmla="*/ 3650072 w 9288370"/>
              <a:gd name="connsiteY22" fmla="*/ 1217421 h 1732689"/>
              <a:gd name="connsiteX23" fmla="*/ 3707853 w 9288370"/>
              <a:gd name="connsiteY23" fmla="*/ 1241722 h 1732689"/>
              <a:gd name="connsiteX24" fmla="*/ 3925616 w 9288370"/>
              <a:gd name="connsiteY24" fmla="*/ 1253751 h 1732689"/>
              <a:gd name="connsiteX25" fmla="*/ 3954387 w 9288370"/>
              <a:gd name="connsiteY25" fmla="*/ 1263789 h 1732689"/>
              <a:gd name="connsiteX26" fmla="*/ 3995849 w 9288370"/>
              <a:gd name="connsiteY26" fmla="*/ 1272939 h 1732689"/>
              <a:gd name="connsiteX27" fmla="*/ 4067546 w 9288370"/>
              <a:gd name="connsiteY27" fmla="*/ 1294697 h 1732689"/>
              <a:gd name="connsiteX28" fmla="*/ 4190310 w 9288370"/>
              <a:gd name="connsiteY28" fmla="*/ 1307786 h 1732689"/>
              <a:gd name="connsiteX29" fmla="*/ 4230008 w 9288370"/>
              <a:gd name="connsiteY29" fmla="*/ 1303546 h 1732689"/>
              <a:gd name="connsiteX30" fmla="*/ 4575478 w 9288370"/>
              <a:gd name="connsiteY30" fmla="*/ 1261726 h 1732689"/>
              <a:gd name="connsiteX31" fmla="*/ 4650026 w 9288370"/>
              <a:gd name="connsiteY31" fmla="*/ 1265798 h 1732689"/>
              <a:gd name="connsiteX32" fmla="*/ 4792008 w 9288370"/>
              <a:gd name="connsiteY32" fmla="*/ 1243899 h 1732689"/>
              <a:gd name="connsiteX33" fmla="*/ 4954126 w 9288370"/>
              <a:gd name="connsiteY33" fmla="*/ 1204617 h 1732689"/>
              <a:gd name="connsiteX34" fmla="*/ 5309678 w 9288370"/>
              <a:gd name="connsiteY34" fmla="*/ 1128278 h 1732689"/>
              <a:gd name="connsiteX35" fmla="*/ 5474724 w 9288370"/>
              <a:gd name="connsiteY35" fmla="*/ 1091167 h 1732689"/>
              <a:gd name="connsiteX36" fmla="*/ 5612132 w 9288370"/>
              <a:gd name="connsiteY36" fmla="*/ 1051509 h 1732689"/>
              <a:gd name="connsiteX37" fmla="*/ 5776618 w 9288370"/>
              <a:gd name="connsiteY37" fmla="*/ 1053037 h 1732689"/>
              <a:gd name="connsiteX38" fmla="*/ 5785786 w 9288370"/>
              <a:gd name="connsiteY38" fmla="*/ 1051213 h 1732689"/>
              <a:gd name="connsiteX39" fmla="*/ 5829381 w 9288370"/>
              <a:gd name="connsiteY39" fmla="*/ 1046878 h 1732689"/>
              <a:gd name="connsiteX40" fmla="*/ 5943596 w 9288370"/>
              <a:gd name="connsiteY40" fmla="*/ 1043237 h 1732689"/>
              <a:gd name="connsiteX41" fmla="*/ 5985730 w 9288370"/>
              <a:gd name="connsiteY41" fmla="*/ 1035396 h 1732689"/>
              <a:gd name="connsiteX42" fmla="*/ 6103109 w 9288370"/>
              <a:gd name="connsiteY42" fmla="*/ 1019019 h 1732689"/>
              <a:gd name="connsiteX43" fmla="*/ 6222406 w 9288370"/>
              <a:gd name="connsiteY43" fmla="*/ 985341 h 1732689"/>
              <a:gd name="connsiteX44" fmla="*/ 6598672 w 9288370"/>
              <a:gd name="connsiteY44" fmla="*/ 902062 h 1732689"/>
              <a:gd name="connsiteX45" fmla="*/ 6766149 w 9288370"/>
              <a:gd name="connsiteY45" fmla="*/ 846132 h 1732689"/>
              <a:gd name="connsiteX46" fmla="*/ 6886312 w 9288370"/>
              <a:gd name="connsiteY46" fmla="*/ 781877 h 1732689"/>
              <a:gd name="connsiteX47" fmla="*/ 7006457 w 9288370"/>
              <a:gd name="connsiteY47" fmla="*/ 699758 h 1732689"/>
              <a:gd name="connsiteX48" fmla="*/ 7231643 w 9288370"/>
              <a:gd name="connsiteY48" fmla="*/ 640778 h 1732689"/>
              <a:gd name="connsiteX49" fmla="*/ 7363123 w 9288370"/>
              <a:gd name="connsiteY49" fmla="*/ 593682 h 1732689"/>
              <a:gd name="connsiteX50" fmla="*/ 7588368 w 9288370"/>
              <a:gd name="connsiteY50" fmla="*/ 531129 h 1732689"/>
              <a:gd name="connsiteX51" fmla="*/ 7952094 w 9288370"/>
              <a:gd name="connsiteY51" fmla="*/ 409302 h 1732689"/>
              <a:gd name="connsiteX52" fmla="*/ 8231938 w 9288370"/>
              <a:gd name="connsiteY52" fmla="*/ 259259 h 1732689"/>
              <a:gd name="connsiteX53" fmla="*/ 8428864 w 9288370"/>
              <a:gd name="connsiteY53" fmla="*/ 208471 h 1732689"/>
              <a:gd name="connsiteX54" fmla="*/ 8616510 w 9288370"/>
              <a:gd name="connsiteY54" fmla="*/ 161973 h 1732689"/>
              <a:gd name="connsiteX55" fmla="*/ 8826766 w 9288370"/>
              <a:gd name="connsiteY55" fmla="*/ 152111 h 1732689"/>
              <a:gd name="connsiteX56" fmla="*/ 8917647 w 9288370"/>
              <a:gd name="connsiteY56" fmla="*/ 112232 h 1732689"/>
              <a:gd name="connsiteX57" fmla="*/ 9182272 w 9288370"/>
              <a:gd name="connsiteY57" fmla="*/ 37171 h 1732689"/>
              <a:gd name="connsiteX58" fmla="*/ 9232990 w 9288370"/>
              <a:gd name="connsiteY58" fmla="*/ 24074 h 1732689"/>
              <a:gd name="connsiteX59" fmla="*/ 9288370 w 9288370"/>
              <a:gd name="connsiteY59" fmla="*/ 0 h 1732689"/>
              <a:gd name="connsiteX60" fmla="*/ 0 w 9288370"/>
              <a:gd name="connsiteY60" fmla="*/ 0 h 1732689"/>
              <a:gd name="connsiteX61" fmla="*/ 0 w 9288370"/>
              <a:gd name="connsiteY61" fmla="*/ 1591839 h 1732689"/>
              <a:gd name="connsiteX0" fmla="*/ 0 w 9288370"/>
              <a:gd name="connsiteY0" fmla="*/ 1591839 h 1643665"/>
              <a:gd name="connsiteX1" fmla="*/ 144286 w 9288370"/>
              <a:gd name="connsiteY1" fmla="*/ 1640014 h 1643665"/>
              <a:gd name="connsiteX2" fmla="*/ 546717 w 9288370"/>
              <a:gd name="connsiteY2" fmla="*/ 1589982 h 1643665"/>
              <a:gd name="connsiteX3" fmla="*/ 832307 w 9288370"/>
              <a:gd name="connsiteY3" fmla="*/ 1538702 h 1643665"/>
              <a:gd name="connsiteX4" fmla="*/ 971617 w 9288370"/>
              <a:gd name="connsiteY4" fmla="*/ 1522494 h 1643665"/>
              <a:gd name="connsiteX5" fmla="*/ 1186668 w 9288370"/>
              <a:gd name="connsiteY5" fmla="*/ 1521861 h 1643665"/>
              <a:gd name="connsiteX6" fmla="*/ 1456865 w 9288370"/>
              <a:gd name="connsiteY6" fmla="*/ 1510292 h 1643665"/>
              <a:gd name="connsiteX7" fmla="*/ 1463005 w 9288370"/>
              <a:gd name="connsiteY7" fmla="*/ 1511279 h 1643665"/>
              <a:gd name="connsiteX8" fmla="*/ 1604999 w 9288370"/>
              <a:gd name="connsiteY8" fmla="*/ 1513599 h 1643665"/>
              <a:gd name="connsiteX9" fmla="*/ 1717911 w 9288370"/>
              <a:gd name="connsiteY9" fmla="*/ 1497764 h 1643665"/>
              <a:gd name="connsiteX10" fmla="*/ 1794234 w 9288370"/>
              <a:gd name="connsiteY10" fmla="*/ 1464331 h 1643665"/>
              <a:gd name="connsiteX11" fmla="*/ 2101780 w 9288370"/>
              <a:gd name="connsiteY11" fmla="*/ 1409907 h 1643665"/>
              <a:gd name="connsiteX12" fmla="*/ 2244830 w 9288370"/>
              <a:gd name="connsiteY12" fmla="*/ 1388540 h 1643665"/>
              <a:gd name="connsiteX13" fmla="*/ 2428648 w 9288370"/>
              <a:gd name="connsiteY13" fmla="*/ 1372736 h 1643665"/>
              <a:gd name="connsiteX14" fmla="*/ 2645882 w 9288370"/>
              <a:gd name="connsiteY14" fmla="*/ 1341971 h 1643665"/>
              <a:gd name="connsiteX15" fmla="*/ 2707413 w 9288370"/>
              <a:gd name="connsiteY15" fmla="*/ 1347156 h 1643665"/>
              <a:gd name="connsiteX16" fmla="*/ 2843134 w 9288370"/>
              <a:gd name="connsiteY16" fmla="*/ 1323561 h 1643665"/>
              <a:gd name="connsiteX17" fmla="*/ 2923804 w 9288370"/>
              <a:gd name="connsiteY17" fmla="*/ 1314224 h 1643665"/>
              <a:gd name="connsiteX18" fmla="*/ 2953618 w 9288370"/>
              <a:gd name="connsiteY18" fmla="*/ 1318186 h 1643665"/>
              <a:gd name="connsiteX19" fmla="*/ 2995816 w 9288370"/>
              <a:gd name="connsiteY19" fmla="*/ 1318670 h 1643665"/>
              <a:gd name="connsiteX20" fmla="*/ 3352700 w 9288370"/>
              <a:gd name="connsiteY20" fmla="*/ 1264183 h 1643665"/>
              <a:gd name="connsiteX21" fmla="*/ 3444611 w 9288370"/>
              <a:gd name="connsiteY21" fmla="*/ 1236739 h 1643665"/>
              <a:gd name="connsiteX22" fmla="*/ 3650072 w 9288370"/>
              <a:gd name="connsiteY22" fmla="*/ 1217421 h 1643665"/>
              <a:gd name="connsiteX23" fmla="*/ 3707853 w 9288370"/>
              <a:gd name="connsiteY23" fmla="*/ 1241722 h 1643665"/>
              <a:gd name="connsiteX24" fmla="*/ 3925616 w 9288370"/>
              <a:gd name="connsiteY24" fmla="*/ 1253751 h 1643665"/>
              <a:gd name="connsiteX25" fmla="*/ 3954387 w 9288370"/>
              <a:gd name="connsiteY25" fmla="*/ 1263789 h 1643665"/>
              <a:gd name="connsiteX26" fmla="*/ 3995849 w 9288370"/>
              <a:gd name="connsiteY26" fmla="*/ 1272939 h 1643665"/>
              <a:gd name="connsiteX27" fmla="*/ 4067546 w 9288370"/>
              <a:gd name="connsiteY27" fmla="*/ 1294697 h 1643665"/>
              <a:gd name="connsiteX28" fmla="*/ 4190310 w 9288370"/>
              <a:gd name="connsiteY28" fmla="*/ 1307786 h 1643665"/>
              <a:gd name="connsiteX29" fmla="*/ 4230008 w 9288370"/>
              <a:gd name="connsiteY29" fmla="*/ 1303546 h 1643665"/>
              <a:gd name="connsiteX30" fmla="*/ 4575478 w 9288370"/>
              <a:gd name="connsiteY30" fmla="*/ 1261726 h 1643665"/>
              <a:gd name="connsiteX31" fmla="*/ 4650026 w 9288370"/>
              <a:gd name="connsiteY31" fmla="*/ 1265798 h 1643665"/>
              <a:gd name="connsiteX32" fmla="*/ 4792008 w 9288370"/>
              <a:gd name="connsiteY32" fmla="*/ 1243899 h 1643665"/>
              <a:gd name="connsiteX33" fmla="*/ 4954126 w 9288370"/>
              <a:gd name="connsiteY33" fmla="*/ 1204617 h 1643665"/>
              <a:gd name="connsiteX34" fmla="*/ 5309678 w 9288370"/>
              <a:gd name="connsiteY34" fmla="*/ 1128278 h 1643665"/>
              <a:gd name="connsiteX35" fmla="*/ 5474724 w 9288370"/>
              <a:gd name="connsiteY35" fmla="*/ 1091167 h 1643665"/>
              <a:gd name="connsiteX36" fmla="*/ 5612132 w 9288370"/>
              <a:gd name="connsiteY36" fmla="*/ 1051509 h 1643665"/>
              <a:gd name="connsiteX37" fmla="*/ 5776618 w 9288370"/>
              <a:gd name="connsiteY37" fmla="*/ 1053037 h 1643665"/>
              <a:gd name="connsiteX38" fmla="*/ 5785786 w 9288370"/>
              <a:gd name="connsiteY38" fmla="*/ 1051213 h 1643665"/>
              <a:gd name="connsiteX39" fmla="*/ 5829381 w 9288370"/>
              <a:gd name="connsiteY39" fmla="*/ 1046878 h 1643665"/>
              <a:gd name="connsiteX40" fmla="*/ 5943596 w 9288370"/>
              <a:gd name="connsiteY40" fmla="*/ 1043237 h 1643665"/>
              <a:gd name="connsiteX41" fmla="*/ 5985730 w 9288370"/>
              <a:gd name="connsiteY41" fmla="*/ 1035396 h 1643665"/>
              <a:gd name="connsiteX42" fmla="*/ 6103109 w 9288370"/>
              <a:gd name="connsiteY42" fmla="*/ 1019019 h 1643665"/>
              <a:gd name="connsiteX43" fmla="*/ 6222406 w 9288370"/>
              <a:gd name="connsiteY43" fmla="*/ 985341 h 1643665"/>
              <a:gd name="connsiteX44" fmla="*/ 6598672 w 9288370"/>
              <a:gd name="connsiteY44" fmla="*/ 902062 h 1643665"/>
              <a:gd name="connsiteX45" fmla="*/ 6766149 w 9288370"/>
              <a:gd name="connsiteY45" fmla="*/ 846132 h 1643665"/>
              <a:gd name="connsiteX46" fmla="*/ 6886312 w 9288370"/>
              <a:gd name="connsiteY46" fmla="*/ 781877 h 1643665"/>
              <a:gd name="connsiteX47" fmla="*/ 7006457 w 9288370"/>
              <a:gd name="connsiteY47" fmla="*/ 699758 h 1643665"/>
              <a:gd name="connsiteX48" fmla="*/ 7231643 w 9288370"/>
              <a:gd name="connsiteY48" fmla="*/ 640778 h 1643665"/>
              <a:gd name="connsiteX49" fmla="*/ 7363123 w 9288370"/>
              <a:gd name="connsiteY49" fmla="*/ 593682 h 1643665"/>
              <a:gd name="connsiteX50" fmla="*/ 7588368 w 9288370"/>
              <a:gd name="connsiteY50" fmla="*/ 531129 h 1643665"/>
              <a:gd name="connsiteX51" fmla="*/ 7952094 w 9288370"/>
              <a:gd name="connsiteY51" fmla="*/ 409302 h 1643665"/>
              <a:gd name="connsiteX52" fmla="*/ 8231938 w 9288370"/>
              <a:gd name="connsiteY52" fmla="*/ 259259 h 1643665"/>
              <a:gd name="connsiteX53" fmla="*/ 8428864 w 9288370"/>
              <a:gd name="connsiteY53" fmla="*/ 208471 h 1643665"/>
              <a:gd name="connsiteX54" fmla="*/ 8616510 w 9288370"/>
              <a:gd name="connsiteY54" fmla="*/ 161973 h 1643665"/>
              <a:gd name="connsiteX55" fmla="*/ 8826766 w 9288370"/>
              <a:gd name="connsiteY55" fmla="*/ 152111 h 1643665"/>
              <a:gd name="connsiteX56" fmla="*/ 8917647 w 9288370"/>
              <a:gd name="connsiteY56" fmla="*/ 112232 h 1643665"/>
              <a:gd name="connsiteX57" fmla="*/ 9182272 w 9288370"/>
              <a:gd name="connsiteY57" fmla="*/ 37171 h 1643665"/>
              <a:gd name="connsiteX58" fmla="*/ 9232990 w 9288370"/>
              <a:gd name="connsiteY58" fmla="*/ 24074 h 1643665"/>
              <a:gd name="connsiteX59" fmla="*/ 9288370 w 9288370"/>
              <a:gd name="connsiteY59" fmla="*/ 0 h 1643665"/>
              <a:gd name="connsiteX60" fmla="*/ 0 w 9288370"/>
              <a:gd name="connsiteY60" fmla="*/ 0 h 1643665"/>
              <a:gd name="connsiteX61" fmla="*/ 0 w 9288370"/>
              <a:gd name="connsiteY61" fmla="*/ 1591839 h 1643665"/>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650072 w 9288370"/>
              <a:gd name="connsiteY22" fmla="*/ 1217421 h 1640014"/>
              <a:gd name="connsiteX23" fmla="*/ 3707853 w 9288370"/>
              <a:gd name="connsiteY23" fmla="*/ 1241722 h 1640014"/>
              <a:gd name="connsiteX24" fmla="*/ 3925616 w 9288370"/>
              <a:gd name="connsiteY24" fmla="*/ 1253751 h 1640014"/>
              <a:gd name="connsiteX25" fmla="*/ 3954387 w 9288370"/>
              <a:gd name="connsiteY25" fmla="*/ 1263789 h 1640014"/>
              <a:gd name="connsiteX26" fmla="*/ 3995849 w 9288370"/>
              <a:gd name="connsiteY26" fmla="*/ 1272939 h 1640014"/>
              <a:gd name="connsiteX27" fmla="*/ 4067546 w 9288370"/>
              <a:gd name="connsiteY27" fmla="*/ 1294697 h 1640014"/>
              <a:gd name="connsiteX28" fmla="*/ 4190310 w 9288370"/>
              <a:gd name="connsiteY28" fmla="*/ 1307786 h 1640014"/>
              <a:gd name="connsiteX29" fmla="*/ 4230008 w 9288370"/>
              <a:gd name="connsiteY29" fmla="*/ 1303546 h 1640014"/>
              <a:gd name="connsiteX30" fmla="*/ 4575478 w 9288370"/>
              <a:gd name="connsiteY30" fmla="*/ 1261726 h 1640014"/>
              <a:gd name="connsiteX31" fmla="*/ 4650026 w 9288370"/>
              <a:gd name="connsiteY31" fmla="*/ 1265798 h 1640014"/>
              <a:gd name="connsiteX32" fmla="*/ 4792008 w 9288370"/>
              <a:gd name="connsiteY32" fmla="*/ 1243899 h 1640014"/>
              <a:gd name="connsiteX33" fmla="*/ 4954126 w 9288370"/>
              <a:gd name="connsiteY33" fmla="*/ 1204617 h 1640014"/>
              <a:gd name="connsiteX34" fmla="*/ 5309678 w 9288370"/>
              <a:gd name="connsiteY34" fmla="*/ 1128278 h 1640014"/>
              <a:gd name="connsiteX35" fmla="*/ 5474724 w 9288370"/>
              <a:gd name="connsiteY35" fmla="*/ 1091167 h 1640014"/>
              <a:gd name="connsiteX36" fmla="*/ 5612132 w 9288370"/>
              <a:gd name="connsiteY36" fmla="*/ 1051509 h 1640014"/>
              <a:gd name="connsiteX37" fmla="*/ 5776618 w 9288370"/>
              <a:gd name="connsiteY37" fmla="*/ 1053037 h 1640014"/>
              <a:gd name="connsiteX38" fmla="*/ 5785786 w 9288370"/>
              <a:gd name="connsiteY38" fmla="*/ 1051213 h 1640014"/>
              <a:gd name="connsiteX39" fmla="*/ 5829381 w 9288370"/>
              <a:gd name="connsiteY39" fmla="*/ 1046878 h 1640014"/>
              <a:gd name="connsiteX40" fmla="*/ 5943596 w 9288370"/>
              <a:gd name="connsiteY40" fmla="*/ 1043237 h 1640014"/>
              <a:gd name="connsiteX41" fmla="*/ 5985730 w 9288370"/>
              <a:gd name="connsiteY41" fmla="*/ 1035396 h 1640014"/>
              <a:gd name="connsiteX42" fmla="*/ 6103109 w 9288370"/>
              <a:gd name="connsiteY42" fmla="*/ 1019019 h 1640014"/>
              <a:gd name="connsiteX43" fmla="*/ 6222406 w 9288370"/>
              <a:gd name="connsiteY43" fmla="*/ 985341 h 1640014"/>
              <a:gd name="connsiteX44" fmla="*/ 6598672 w 9288370"/>
              <a:gd name="connsiteY44" fmla="*/ 902062 h 1640014"/>
              <a:gd name="connsiteX45" fmla="*/ 6766149 w 9288370"/>
              <a:gd name="connsiteY45" fmla="*/ 846132 h 1640014"/>
              <a:gd name="connsiteX46" fmla="*/ 6886312 w 9288370"/>
              <a:gd name="connsiteY46" fmla="*/ 781877 h 1640014"/>
              <a:gd name="connsiteX47" fmla="*/ 7006457 w 9288370"/>
              <a:gd name="connsiteY47" fmla="*/ 699758 h 1640014"/>
              <a:gd name="connsiteX48" fmla="*/ 7231643 w 9288370"/>
              <a:gd name="connsiteY48" fmla="*/ 640778 h 1640014"/>
              <a:gd name="connsiteX49" fmla="*/ 7363123 w 9288370"/>
              <a:gd name="connsiteY49" fmla="*/ 593682 h 1640014"/>
              <a:gd name="connsiteX50" fmla="*/ 7588368 w 9288370"/>
              <a:gd name="connsiteY50" fmla="*/ 531129 h 1640014"/>
              <a:gd name="connsiteX51" fmla="*/ 7952094 w 9288370"/>
              <a:gd name="connsiteY51" fmla="*/ 409302 h 1640014"/>
              <a:gd name="connsiteX52" fmla="*/ 8231938 w 9288370"/>
              <a:gd name="connsiteY52" fmla="*/ 259259 h 1640014"/>
              <a:gd name="connsiteX53" fmla="*/ 8428864 w 9288370"/>
              <a:gd name="connsiteY53" fmla="*/ 208471 h 1640014"/>
              <a:gd name="connsiteX54" fmla="*/ 8616510 w 9288370"/>
              <a:gd name="connsiteY54" fmla="*/ 161973 h 1640014"/>
              <a:gd name="connsiteX55" fmla="*/ 8826766 w 9288370"/>
              <a:gd name="connsiteY55" fmla="*/ 152111 h 1640014"/>
              <a:gd name="connsiteX56" fmla="*/ 8917647 w 9288370"/>
              <a:gd name="connsiteY56" fmla="*/ 112232 h 1640014"/>
              <a:gd name="connsiteX57" fmla="*/ 9182272 w 9288370"/>
              <a:gd name="connsiteY57" fmla="*/ 37171 h 1640014"/>
              <a:gd name="connsiteX58" fmla="*/ 9232990 w 9288370"/>
              <a:gd name="connsiteY58" fmla="*/ 24074 h 1640014"/>
              <a:gd name="connsiteX59" fmla="*/ 9288370 w 9288370"/>
              <a:gd name="connsiteY59" fmla="*/ 0 h 1640014"/>
              <a:gd name="connsiteX60" fmla="*/ 0 w 9288370"/>
              <a:gd name="connsiteY60" fmla="*/ 0 h 1640014"/>
              <a:gd name="connsiteX61" fmla="*/ 0 w 9288370"/>
              <a:gd name="connsiteY61" fmla="*/ 1591839 h 1640014"/>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650072 w 9288370"/>
              <a:gd name="connsiteY22" fmla="*/ 1217421 h 1640014"/>
              <a:gd name="connsiteX23" fmla="*/ 3925616 w 9288370"/>
              <a:gd name="connsiteY23" fmla="*/ 1253751 h 1640014"/>
              <a:gd name="connsiteX24" fmla="*/ 3954387 w 9288370"/>
              <a:gd name="connsiteY24" fmla="*/ 1263789 h 1640014"/>
              <a:gd name="connsiteX25" fmla="*/ 3995849 w 9288370"/>
              <a:gd name="connsiteY25" fmla="*/ 1272939 h 1640014"/>
              <a:gd name="connsiteX26" fmla="*/ 4067546 w 9288370"/>
              <a:gd name="connsiteY26" fmla="*/ 1294697 h 1640014"/>
              <a:gd name="connsiteX27" fmla="*/ 4190310 w 9288370"/>
              <a:gd name="connsiteY27" fmla="*/ 1307786 h 1640014"/>
              <a:gd name="connsiteX28" fmla="*/ 4230008 w 9288370"/>
              <a:gd name="connsiteY28" fmla="*/ 1303546 h 1640014"/>
              <a:gd name="connsiteX29" fmla="*/ 4575478 w 9288370"/>
              <a:gd name="connsiteY29" fmla="*/ 1261726 h 1640014"/>
              <a:gd name="connsiteX30" fmla="*/ 4650026 w 9288370"/>
              <a:gd name="connsiteY30" fmla="*/ 1265798 h 1640014"/>
              <a:gd name="connsiteX31" fmla="*/ 4792008 w 9288370"/>
              <a:gd name="connsiteY31" fmla="*/ 1243899 h 1640014"/>
              <a:gd name="connsiteX32" fmla="*/ 4954126 w 9288370"/>
              <a:gd name="connsiteY32" fmla="*/ 1204617 h 1640014"/>
              <a:gd name="connsiteX33" fmla="*/ 5309678 w 9288370"/>
              <a:gd name="connsiteY33" fmla="*/ 1128278 h 1640014"/>
              <a:gd name="connsiteX34" fmla="*/ 5474724 w 9288370"/>
              <a:gd name="connsiteY34" fmla="*/ 1091167 h 1640014"/>
              <a:gd name="connsiteX35" fmla="*/ 5612132 w 9288370"/>
              <a:gd name="connsiteY35" fmla="*/ 1051509 h 1640014"/>
              <a:gd name="connsiteX36" fmla="*/ 5776618 w 9288370"/>
              <a:gd name="connsiteY36" fmla="*/ 1053037 h 1640014"/>
              <a:gd name="connsiteX37" fmla="*/ 5785786 w 9288370"/>
              <a:gd name="connsiteY37" fmla="*/ 1051213 h 1640014"/>
              <a:gd name="connsiteX38" fmla="*/ 5829381 w 9288370"/>
              <a:gd name="connsiteY38" fmla="*/ 1046878 h 1640014"/>
              <a:gd name="connsiteX39" fmla="*/ 5943596 w 9288370"/>
              <a:gd name="connsiteY39" fmla="*/ 1043237 h 1640014"/>
              <a:gd name="connsiteX40" fmla="*/ 5985730 w 9288370"/>
              <a:gd name="connsiteY40" fmla="*/ 1035396 h 1640014"/>
              <a:gd name="connsiteX41" fmla="*/ 6103109 w 9288370"/>
              <a:gd name="connsiteY41" fmla="*/ 1019019 h 1640014"/>
              <a:gd name="connsiteX42" fmla="*/ 6222406 w 9288370"/>
              <a:gd name="connsiteY42" fmla="*/ 985341 h 1640014"/>
              <a:gd name="connsiteX43" fmla="*/ 6598672 w 9288370"/>
              <a:gd name="connsiteY43" fmla="*/ 902062 h 1640014"/>
              <a:gd name="connsiteX44" fmla="*/ 6766149 w 9288370"/>
              <a:gd name="connsiteY44" fmla="*/ 846132 h 1640014"/>
              <a:gd name="connsiteX45" fmla="*/ 6886312 w 9288370"/>
              <a:gd name="connsiteY45" fmla="*/ 781877 h 1640014"/>
              <a:gd name="connsiteX46" fmla="*/ 7006457 w 9288370"/>
              <a:gd name="connsiteY46" fmla="*/ 699758 h 1640014"/>
              <a:gd name="connsiteX47" fmla="*/ 7231643 w 9288370"/>
              <a:gd name="connsiteY47" fmla="*/ 640778 h 1640014"/>
              <a:gd name="connsiteX48" fmla="*/ 7363123 w 9288370"/>
              <a:gd name="connsiteY48" fmla="*/ 593682 h 1640014"/>
              <a:gd name="connsiteX49" fmla="*/ 7588368 w 9288370"/>
              <a:gd name="connsiteY49" fmla="*/ 531129 h 1640014"/>
              <a:gd name="connsiteX50" fmla="*/ 7952094 w 9288370"/>
              <a:gd name="connsiteY50" fmla="*/ 409302 h 1640014"/>
              <a:gd name="connsiteX51" fmla="*/ 8231938 w 9288370"/>
              <a:gd name="connsiteY51" fmla="*/ 259259 h 1640014"/>
              <a:gd name="connsiteX52" fmla="*/ 8428864 w 9288370"/>
              <a:gd name="connsiteY52" fmla="*/ 208471 h 1640014"/>
              <a:gd name="connsiteX53" fmla="*/ 8616510 w 9288370"/>
              <a:gd name="connsiteY53" fmla="*/ 161973 h 1640014"/>
              <a:gd name="connsiteX54" fmla="*/ 8826766 w 9288370"/>
              <a:gd name="connsiteY54" fmla="*/ 152111 h 1640014"/>
              <a:gd name="connsiteX55" fmla="*/ 8917647 w 9288370"/>
              <a:gd name="connsiteY55" fmla="*/ 112232 h 1640014"/>
              <a:gd name="connsiteX56" fmla="*/ 9182272 w 9288370"/>
              <a:gd name="connsiteY56" fmla="*/ 37171 h 1640014"/>
              <a:gd name="connsiteX57" fmla="*/ 9232990 w 9288370"/>
              <a:gd name="connsiteY57" fmla="*/ 24074 h 1640014"/>
              <a:gd name="connsiteX58" fmla="*/ 9288370 w 9288370"/>
              <a:gd name="connsiteY58" fmla="*/ 0 h 1640014"/>
              <a:gd name="connsiteX59" fmla="*/ 0 w 9288370"/>
              <a:gd name="connsiteY59" fmla="*/ 0 h 1640014"/>
              <a:gd name="connsiteX60" fmla="*/ 0 w 9288370"/>
              <a:gd name="connsiteY60" fmla="*/ 1591839 h 1640014"/>
              <a:gd name="connsiteX0" fmla="*/ 0 w 9288370"/>
              <a:gd name="connsiteY0" fmla="*/ 1591839 h 1640014"/>
              <a:gd name="connsiteX1" fmla="*/ 144286 w 9288370"/>
              <a:gd name="connsiteY1" fmla="*/ 1640014 h 1640014"/>
              <a:gd name="connsiteX2" fmla="*/ 546717 w 9288370"/>
              <a:gd name="connsiteY2" fmla="*/ 1589982 h 1640014"/>
              <a:gd name="connsiteX3" fmla="*/ 832307 w 9288370"/>
              <a:gd name="connsiteY3" fmla="*/ 1538702 h 1640014"/>
              <a:gd name="connsiteX4" fmla="*/ 971617 w 9288370"/>
              <a:gd name="connsiteY4" fmla="*/ 1522494 h 1640014"/>
              <a:gd name="connsiteX5" fmla="*/ 1186668 w 9288370"/>
              <a:gd name="connsiteY5" fmla="*/ 1521861 h 1640014"/>
              <a:gd name="connsiteX6" fmla="*/ 1456865 w 9288370"/>
              <a:gd name="connsiteY6" fmla="*/ 1510292 h 1640014"/>
              <a:gd name="connsiteX7" fmla="*/ 1463005 w 9288370"/>
              <a:gd name="connsiteY7" fmla="*/ 1511279 h 1640014"/>
              <a:gd name="connsiteX8" fmla="*/ 1604999 w 9288370"/>
              <a:gd name="connsiteY8" fmla="*/ 1513599 h 1640014"/>
              <a:gd name="connsiteX9" fmla="*/ 1717911 w 9288370"/>
              <a:gd name="connsiteY9" fmla="*/ 1497764 h 1640014"/>
              <a:gd name="connsiteX10" fmla="*/ 1794234 w 9288370"/>
              <a:gd name="connsiteY10" fmla="*/ 1464331 h 1640014"/>
              <a:gd name="connsiteX11" fmla="*/ 2101780 w 9288370"/>
              <a:gd name="connsiteY11" fmla="*/ 1409907 h 1640014"/>
              <a:gd name="connsiteX12" fmla="*/ 2244830 w 9288370"/>
              <a:gd name="connsiteY12" fmla="*/ 1388540 h 1640014"/>
              <a:gd name="connsiteX13" fmla="*/ 2428648 w 9288370"/>
              <a:gd name="connsiteY13" fmla="*/ 1372736 h 1640014"/>
              <a:gd name="connsiteX14" fmla="*/ 2645882 w 9288370"/>
              <a:gd name="connsiteY14" fmla="*/ 1341971 h 1640014"/>
              <a:gd name="connsiteX15" fmla="*/ 2707413 w 9288370"/>
              <a:gd name="connsiteY15" fmla="*/ 1347156 h 1640014"/>
              <a:gd name="connsiteX16" fmla="*/ 2843134 w 9288370"/>
              <a:gd name="connsiteY16" fmla="*/ 1323561 h 1640014"/>
              <a:gd name="connsiteX17" fmla="*/ 2923804 w 9288370"/>
              <a:gd name="connsiteY17" fmla="*/ 1314224 h 1640014"/>
              <a:gd name="connsiteX18" fmla="*/ 2953618 w 9288370"/>
              <a:gd name="connsiteY18" fmla="*/ 1318186 h 1640014"/>
              <a:gd name="connsiteX19" fmla="*/ 2995816 w 9288370"/>
              <a:gd name="connsiteY19" fmla="*/ 1318670 h 1640014"/>
              <a:gd name="connsiteX20" fmla="*/ 3352700 w 9288370"/>
              <a:gd name="connsiteY20" fmla="*/ 1264183 h 1640014"/>
              <a:gd name="connsiteX21" fmla="*/ 3444611 w 9288370"/>
              <a:gd name="connsiteY21" fmla="*/ 1236739 h 1640014"/>
              <a:gd name="connsiteX22" fmla="*/ 3925616 w 9288370"/>
              <a:gd name="connsiteY22" fmla="*/ 1253751 h 1640014"/>
              <a:gd name="connsiteX23" fmla="*/ 3954387 w 9288370"/>
              <a:gd name="connsiteY23" fmla="*/ 1263789 h 1640014"/>
              <a:gd name="connsiteX24" fmla="*/ 3995849 w 9288370"/>
              <a:gd name="connsiteY24" fmla="*/ 1272939 h 1640014"/>
              <a:gd name="connsiteX25" fmla="*/ 4067546 w 9288370"/>
              <a:gd name="connsiteY25" fmla="*/ 1294697 h 1640014"/>
              <a:gd name="connsiteX26" fmla="*/ 4190310 w 9288370"/>
              <a:gd name="connsiteY26" fmla="*/ 1307786 h 1640014"/>
              <a:gd name="connsiteX27" fmla="*/ 4230008 w 9288370"/>
              <a:gd name="connsiteY27" fmla="*/ 1303546 h 1640014"/>
              <a:gd name="connsiteX28" fmla="*/ 4575478 w 9288370"/>
              <a:gd name="connsiteY28" fmla="*/ 1261726 h 1640014"/>
              <a:gd name="connsiteX29" fmla="*/ 4650026 w 9288370"/>
              <a:gd name="connsiteY29" fmla="*/ 1265798 h 1640014"/>
              <a:gd name="connsiteX30" fmla="*/ 4792008 w 9288370"/>
              <a:gd name="connsiteY30" fmla="*/ 1243899 h 1640014"/>
              <a:gd name="connsiteX31" fmla="*/ 4954126 w 9288370"/>
              <a:gd name="connsiteY31" fmla="*/ 1204617 h 1640014"/>
              <a:gd name="connsiteX32" fmla="*/ 5309678 w 9288370"/>
              <a:gd name="connsiteY32" fmla="*/ 1128278 h 1640014"/>
              <a:gd name="connsiteX33" fmla="*/ 5474724 w 9288370"/>
              <a:gd name="connsiteY33" fmla="*/ 1091167 h 1640014"/>
              <a:gd name="connsiteX34" fmla="*/ 5612132 w 9288370"/>
              <a:gd name="connsiteY34" fmla="*/ 1051509 h 1640014"/>
              <a:gd name="connsiteX35" fmla="*/ 5776618 w 9288370"/>
              <a:gd name="connsiteY35" fmla="*/ 1053037 h 1640014"/>
              <a:gd name="connsiteX36" fmla="*/ 5785786 w 9288370"/>
              <a:gd name="connsiteY36" fmla="*/ 1051213 h 1640014"/>
              <a:gd name="connsiteX37" fmla="*/ 5829381 w 9288370"/>
              <a:gd name="connsiteY37" fmla="*/ 1046878 h 1640014"/>
              <a:gd name="connsiteX38" fmla="*/ 5943596 w 9288370"/>
              <a:gd name="connsiteY38" fmla="*/ 1043237 h 1640014"/>
              <a:gd name="connsiteX39" fmla="*/ 5985730 w 9288370"/>
              <a:gd name="connsiteY39" fmla="*/ 1035396 h 1640014"/>
              <a:gd name="connsiteX40" fmla="*/ 6103109 w 9288370"/>
              <a:gd name="connsiteY40" fmla="*/ 1019019 h 1640014"/>
              <a:gd name="connsiteX41" fmla="*/ 6222406 w 9288370"/>
              <a:gd name="connsiteY41" fmla="*/ 985341 h 1640014"/>
              <a:gd name="connsiteX42" fmla="*/ 6598672 w 9288370"/>
              <a:gd name="connsiteY42" fmla="*/ 902062 h 1640014"/>
              <a:gd name="connsiteX43" fmla="*/ 6766149 w 9288370"/>
              <a:gd name="connsiteY43" fmla="*/ 846132 h 1640014"/>
              <a:gd name="connsiteX44" fmla="*/ 6886312 w 9288370"/>
              <a:gd name="connsiteY44" fmla="*/ 781877 h 1640014"/>
              <a:gd name="connsiteX45" fmla="*/ 7006457 w 9288370"/>
              <a:gd name="connsiteY45" fmla="*/ 699758 h 1640014"/>
              <a:gd name="connsiteX46" fmla="*/ 7231643 w 9288370"/>
              <a:gd name="connsiteY46" fmla="*/ 640778 h 1640014"/>
              <a:gd name="connsiteX47" fmla="*/ 7363123 w 9288370"/>
              <a:gd name="connsiteY47" fmla="*/ 593682 h 1640014"/>
              <a:gd name="connsiteX48" fmla="*/ 7588368 w 9288370"/>
              <a:gd name="connsiteY48" fmla="*/ 531129 h 1640014"/>
              <a:gd name="connsiteX49" fmla="*/ 7952094 w 9288370"/>
              <a:gd name="connsiteY49" fmla="*/ 409302 h 1640014"/>
              <a:gd name="connsiteX50" fmla="*/ 8231938 w 9288370"/>
              <a:gd name="connsiteY50" fmla="*/ 259259 h 1640014"/>
              <a:gd name="connsiteX51" fmla="*/ 8428864 w 9288370"/>
              <a:gd name="connsiteY51" fmla="*/ 208471 h 1640014"/>
              <a:gd name="connsiteX52" fmla="*/ 8616510 w 9288370"/>
              <a:gd name="connsiteY52" fmla="*/ 161973 h 1640014"/>
              <a:gd name="connsiteX53" fmla="*/ 8826766 w 9288370"/>
              <a:gd name="connsiteY53" fmla="*/ 152111 h 1640014"/>
              <a:gd name="connsiteX54" fmla="*/ 8917647 w 9288370"/>
              <a:gd name="connsiteY54" fmla="*/ 112232 h 1640014"/>
              <a:gd name="connsiteX55" fmla="*/ 9182272 w 9288370"/>
              <a:gd name="connsiteY55" fmla="*/ 37171 h 1640014"/>
              <a:gd name="connsiteX56" fmla="*/ 9232990 w 9288370"/>
              <a:gd name="connsiteY56" fmla="*/ 24074 h 1640014"/>
              <a:gd name="connsiteX57" fmla="*/ 9288370 w 9288370"/>
              <a:gd name="connsiteY57" fmla="*/ 0 h 1640014"/>
              <a:gd name="connsiteX58" fmla="*/ 0 w 9288370"/>
              <a:gd name="connsiteY58" fmla="*/ 0 h 1640014"/>
              <a:gd name="connsiteX59" fmla="*/ 0 w 9288370"/>
              <a:gd name="connsiteY59" fmla="*/ 1591839 h 1640014"/>
              <a:gd name="connsiteX0" fmla="*/ 0 w 9288370"/>
              <a:gd name="connsiteY0" fmla="*/ 1591839 h 1591839"/>
              <a:gd name="connsiteX1" fmla="*/ 177341 w 9288370"/>
              <a:gd name="connsiteY1" fmla="*/ 1559313 h 1591839"/>
              <a:gd name="connsiteX2" fmla="*/ 546717 w 9288370"/>
              <a:gd name="connsiteY2" fmla="*/ 1589982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230008 w 9288370"/>
              <a:gd name="connsiteY27" fmla="*/ 1303546 h 1591839"/>
              <a:gd name="connsiteX28" fmla="*/ 4575478 w 9288370"/>
              <a:gd name="connsiteY28" fmla="*/ 1261726 h 1591839"/>
              <a:gd name="connsiteX29" fmla="*/ 4650026 w 9288370"/>
              <a:gd name="connsiteY29" fmla="*/ 1265798 h 1591839"/>
              <a:gd name="connsiteX30" fmla="*/ 4792008 w 9288370"/>
              <a:gd name="connsiteY30" fmla="*/ 1243899 h 1591839"/>
              <a:gd name="connsiteX31" fmla="*/ 4954126 w 9288370"/>
              <a:gd name="connsiteY31" fmla="*/ 1204617 h 1591839"/>
              <a:gd name="connsiteX32" fmla="*/ 5309678 w 9288370"/>
              <a:gd name="connsiteY32" fmla="*/ 1128278 h 1591839"/>
              <a:gd name="connsiteX33" fmla="*/ 5474724 w 9288370"/>
              <a:gd name="connsiteY33" fmla="*/ 1091167 h 1591839"/>
              <a:gd name="connsiteX34" fmla="*/ 5612132 w 9288370"/>
              <a:gd name="connsiteY34" fmla="*/ 1051509 h 1591839"/>
              <a:gd name="connsiteX35" fmla="*/ 5776618 w 9288370"/>
              <a:gd name="connsiteY35" fmla="*/ 1053037 h 1591839"/>
              <a:gd name="connsiteX36" fmla="*/ 5785786 w 9288370"/>
              <a:gd name="connsiteY36" fmla="*/ 1051213 h 1591839"/>
              <a:gd name="connsiteX37" fmla="*/ 5829381 w 9288370"/>
              <a:gd name="connsiteY37" fmla="*/ 1046878 h 1591839"/>
              <a:gd name="connsiteX38" fmla="*/ 5943596 w 9288370"/>
              <a:gd name="connsiteY38" fmla="*/ 1043237 h 1591839"/>
              <a:gd name="connsiteX39" fmla="*/ 5985730 w 9288370"/>
              <a:gd name="connsiteY39" fmla="*/ 1035396 h 1591839"/>
              <a:gd name="connsiteX40" fmla="*/ 6103109 w 9288370"/>
              <a:gd name="connsiteY40" fmla="*/ 1019019 h 1591839"/>
              <a:gd name="connsiteX41" fmla="*/ 6222406 w 9288370"/>
              <a:gd name="connsiteY41" fmla="*/ 985341 h 1591839"/>
              <a:gd name="connsiteX42" fmla="*/ 6598672 w 9288370"/>
              <a:gd name="connsiteY42" fmla="*/ 902062 h 1591839"/>
              <a:gd name="connsiteX43" fmla="*/ 6766149 w 9288370"/>
              <a:gd name="connsiteY43" fmla="*/ 846132 h 1591839"/>
              <a:gd name="connsiteX44" fmla="*/ 6886312 w 9288370"/>
              <a:gd name="connsiteY44" fmla="*/ 781877 h 1591839"/>
              <a:gd name="connsiteX45" fmla="*/ 7006457 w 9288370"/>
              <a:gd name="connsiteY45" fmla="*/ 699758 h 1591839"/>
              <a:gd name="connsiteX46" fmla="*/ 7231643 w 9288370"/>
              <a:gd name="connsiteY46" fmla="*/ 640778 h 1591839"/>
              <a:gd name="connsiteX47" fmla="*/ 7363123 w 9288370"/>
              <a:gd name="connsiteY47" fmla="*/ 593682 h 1591839"/>
              <a:gd name="connsiteX48" fmla="*/ 7588368 w 9288370"/>
              <a:gd name="connsiteY48" fmla="*/ 531129 h 1591839"/>
              <a:gd name="connsiteX49" fmla="*/ 7952094 w 9288370"/>
              <a:gd name="connsiteY49" fmla="*/ 409302 h 1591839"/>
              <a:gd name="connsiteX50" fmla="*/ 8231938 w 9288370"/>
              <a:gd name="connsiteY50" fmla="*/ 259259 h 1591839"/>
              <a:gd name="connsiteX51" fmla="*/ 8428864 w 9288370"/>
              <a:gd name="connsiteY51" fmla="*/ 208471 h 1591839"/>
              <a:gd name="connsiteX52" fmla="*/ 8616510 w 9288370"/>
              <a:gd name="connsiteY52" fmla="*/ 161973 h 1591839"/>
              <a:gd name="connsiteX53" fmla="*/ 8826766 w 9288370"/>
              <a:gd name="connsiteY53" fmla="*/ 152111 h 1591839"/>
              <a:gd name="connsiteX54" fmla="*/ 8917647 w 9288370"/>
              <a:gd name="connsiteY54" fmla="*/ 112232 h 1591839"/>
              <a:gd name="connsiteX55" fmla="*/ 9182272 w 9288370"/>
              <a:gd name="connsiteY55" fmla="*/ 37171 h 1591839"/>
              <a:gd name="connsiteX56" fmla="*/ 9232990 w 9288370"/>
              <a:gd name="connsiteY56" fmla="*/ 24074 h 1591839"/>
              <a:gd name="connsiteX57" fmla="*/ 9288370 w 9288370"/>
              <a:gd name="connsiteY57" fmla="*/ 0 h 1591839"/>
              <a:gd name="connsiteX58" fmla="*/ 0 w 9288370"/>
              <a:gd name="connsiteY58" fmla="*/ 0 h 1591839"/>
              <a:gd name="connsiteX59" fmla="*/ 0 w 9288370"/>
              <a:gd name="connsiteY59"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230008 w 9288370"/>
              <a:gd name="connsiteY27" fmla="*/ 1303546 h 1591839"/>
              <a:gd name="connsiteX28" fmla="*/ 4575478 w 9288370"/>
              <a:gd name="connsiteY28" fmla="*/ 1261726 h 1591839"/>
              <a:gd name="connsiteX29" fmla="*/ 4650026 w 9288370"/>
              <a:gd name="connsiteY29" fmla="*/ 1265798 h 1591839"/>
              <a:gd name="connsiteX30" fmla="*/ 4792008 w 9288370"/>
              <a:gd name="connsiteY30" fmla="*/ 1243899 h 1591839"/>
              <a:gd name="connsiteX31" fmla="*/ 4954126 w 9288370"/>
              <a:gd name="connsiteY31" fmla="*/ 1204617 h 1591839"/>
              <a:gd name="connsiteX32" fmla="*/ 5309678 w 9288370"/>
              <a:gd name="connsiteY32" fmla="*/ 1128278 h 1591839"/>
              <a:gd name="connsiteX33" fmla="*/ 5474724 w 9288370"/>
              <a:gd name="connsiteY33" fmla="*/ 1091167 h 1591839"/>
              <a:gd name="connsiteX34" fmla="*/ 5612132 w 9288370"/>
              <a:gd name="connsiteY34" fmla="*/ 1051509 h 1591839"/>
              <a:gd name="connsiteX35" fmla="*/ 5776618 w 9288370"/>
              <a:gd name="connsiteY35" fmla="*/ 1053037 h 1591839"/>
              <a:gd name="connsiteX36" fmla="*/ 5785786 w 9288370"/>
              <a:gd name="connsiteY36" fmla="*/ 1051213 h 1591839"/>
              <a:gd name="connsiteX37" fmla="*/ 5829381 w 9288370"/>
              <a:gd name="connsiteY37" fmla="*/ 1046878 h 1591839"/>
              <a:gd name="connsiteX38" fmla="*/ 5943596 w 9288370"/>
              <a:gd name="connsiteY38" fmla="*/ 1043237 h 1591839"/>
              <a:gd name="connsiteX39" fmla="*/ 5985730 w 9288370"/>
              <a:gd name="connsiteY39" fmla="*/ 1035396 h 1591839"/>
              <a:gd name="connsiteX40" fmla="*/ 6103109 w 9288370"/>
              <a:gd name="connsiteY40" fmla="*/ 1019019 h 1591839"/>
              <a:gd name="connsiteX41" fmla="*/ 6222406 w 9288370"/>
              <a:gd name="connsiteY41" fmla="*/ 985341 h 1591839"/>
              <a:gd name="connsiteX42" fmla="*/ 6598672 w 9288370"/>
              <a:gd name="connsiteY42" fmla="*/ 902062 h 1591839"/>
              <a:gd name="connsiteX43" fmla="*/ 6766149 w 9288370"/>
              <a:gd name="connsiteY43" fmla="*/ 846132 h 1591839"/>
              <a:gd name="connsiteX44" fmla="*/ 6886312 w 9288370"/>
              <a:gd name="connsiteY44" fmla="*/ 781877 h 1591839"/>
              <a:gd name="connsiteX45" fmla="*/ 7006457 w 9288370"/>
              <a:gd name="connsiteY45" fmla="*/ 699758 h 1591839"/>
              <a:gd name="connsiteX46" fmla="*/ 7231643 w 9288370"/>
              <a:gd name="connsiteY46" fmla="*/ 640778 h 1591839"/>
              <a:gd name="connsiteX47" fmla="*/ 7363123 w 9288370"/>
              <a:gd name="connsiteY47" fmla="*/ 593682 h 1591839"/>
              <a:gd name="connsiteX48" fmla="*/ 7588368 w 9288370"/>
              <a:gd name="connsiteY48" fmla="*/ 531129 h 1591839"/>
              <a:gd name="connsiteX49" fmla="*/ 7952094 w 9288370"/>
              <a:gd name="connsiteY49" fmla="*/ 409302 h 1591839"/>
              <a:gd name="connsiteX50" fmla="*/ 8231938 w 9288370"/>
              <a:gd name="connsiteY50" fmla="*/ 259259 h 1591839"/>
              <a:gd name="connsiteX51" fmla="*/ 8428864 w 9288370"/>
              <a:gd name="connsiteY51" fmla="*/ 208471 h 1591839"/>
              <a:gd name="connsiteX52" fmla="*/ 8616510 w 9288370"/>
              <a:gd name="connsiteY52" fmla="*/ 161973 h 1591839"/>
              <a:gd name="connsiteX53" fmla="*/ 8826766 w 9288370"/>
              <a:gd name="connsiteY53" fmla="*/ 152111 h 1591839"/>
              <a:gd name="connsiteX54" fmla="*/ 8917647 w 9288370"/>
              <a:gd name="connsiteY54" fmla="*/ 112232 h 1591839"/>
              <a:gd name="connsiteX55" fmla="*/ 9182272 w 9288370"/>
              <a:gd name="connsiteY55" fmla="*/ 37171 h 1591839"/>
              <a:gd name="connsiteX56" fmla="*/ 9232990 w 9288370"/>
              <a:gd name="connsiteY56" fmla="*/ 24074 h 1591839"/>
              <a:gd name="connsiteX57" fmla="*/ 9288370 w 9288370"/>
              <a:gd name="connsiteY57" fmla="*/ 0 h 1591839"/>
              <a:gd name="connsiteX58" fmla="*/ 0 w 9288370"/>
              <a:gd name="connsiteY58" fmla="*/ 0 h 1591839"/>
              <a:gd name="connsiteX59" fmla="*/ 0 w 9288370"/>
              <a:gd name="connsiteY59"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190310 w 9288370"/>
              <a:gd name="connsiteY26" fmla="*/ 1307786 h 1591839"/>
              <a:gd name="connsiteX27" fmla="*/ 4575478 w 9288370"/>
              <a:gd name="connsiteY27" fmla="*/ 1261726 h 1591839"/>
              <a:gd name="connsiteX28" fmla="*/ 4650026 w 9288370"/>
              <a:gd name="connsiteY28" fmla="*/ 1265798 h 1591839"/>
              <a:gd name="connsiteX29" fmla="*/ 4792008 w 9288370"/>
              <a:gd name="connsiteY29" fmla="*/ 1243899 h 1591839"/>
              <a:gd name="connsiteX30" fmla="*/ 4954126 w 9288370"/>
              <a:gd name="connsiteY30" fmla="*/ 1204617 h 1591839"/>
              <a:gd name="connsiteX31" fmla="*/ 5309678 w 9288370"/>
              <a:gd name="connsiteY31" fmla="*/ 1128278 h 1591839"/>
              <a:gd name="connsiteX32" fmla="*/ 5474724 w 9288370"/>
              <a:gd name="connsiteY32" fmla="*/ 1091167 h 1591839"/>
              <a:gd name="connsiteX33" fmla="*/ 5612132 w 9288370"/>
              <a:gd name="connsiteY33" fmla="*/ 1051509 h 1591839"/>
              <a:gd name="connsiteX34" fmla="*/ 5776618 w 9288370"/>
              <a:gd name="connsiteY34" fmla="*/ 1053037 h 1591839"/>
              <a:gd name="connsiteX35" fmla="*/ 5785786 w 9288370"/>
              <a:gd name="connsiteY35" fmla="*/ 1051213 h 1591839"/>
              <a:gd name="connsiteX36" fmla="*/ 5829381 w 9288370"/>
              <a:gd name="connsiteY36" fmla="*/ 1046878 h 1591839"/>
              <a:gd name="connsiteX37" fmla="*/ 5943596 w 9288370"/>
              <a:gd name="connsiteY37" fmla="*/ 1043237 h 1591839"/>
              <a:gd name="connsiteX38" fmla="*/ 5985730 w 9288370"/>
              <a:gd name="connsiteY38" fmla="*/ 1035396 h 1591839"/>
              <a:gd name="connsiteX39" fmla="*/ 6103109 w 9288370"/>
              <a:gd name="connsiteY39" fmla="*/ 1019019 h 1591839"/>
              <a:gd name="connsiteX40" fmla="*/ 6222406 w 9288370"/>
              <a:gd name="connsiteY40" fmla="*/ 985341 h 1591839"/>
              <a:gd name="connsiteX41" fmla="*/ 6598672 w 9288370"/>
              <a:gd name="connsiteY41" fmla="*/ 902062 h 1591839"/>
              <a:gd name="connsiteX42" fmla="*/ 6766149 w 9288370"/>
              <a:gd name="connsiteY42" fmla="*/ 846132 h 1591839"/>
              <a:gd name="connsiteX43" fmla="*/ 6886312 w 9288370"/>
              <a:gd name="connsiteY43" fmla="*/ 781877 h 1591839"/>
              <a:gd name="connsiteX44" fmla="*/ 7006457 w 9288370"/>
              <a:gd name="connsiteY44" fmla="*/ 699758 h 1591839"/>
              <a:gd name="connsiteX45" fmla="*/ 7231643 w 9288370"/>
              <a:gd name="connsiteY45" fmla="*/ 640778 h 1591839"/>
              <a:gd name="connsiteX46" fmla="*/ 7363123 w 9288370"/>
              <a:gd name="connsiteY46" fmla="*/ 593682 h 1591839"/>
              <a:gd name="connsiteX47" fmla="*/ 7588368 w 9288370"/>
              <a:gd name="connsiteY47" fmla="*/ 531129 h 1591839"/>
              <a:gd name="connsiteX48" fmla="*/ 7952094 w 9288370"/>
              <a:gd name="connsiteY48" fmla="*/ 409302 h 1591839"/>
              <a:gd name="connsiteX49" fmla="*/ 8231938 w 9288370"/>
              <a:gd name="connsiteY49" fmla="*/ 259259 h 1591839"/>
              <a:gd name="connsiteX50" fmla="*/ 8428864 w 9288370"/>
              <a:gd name="connsiteY50" fmla="*/ 208471 h 1591839"/>
              <a:gd name="connsiteX51" fmla="*/ 8616510 w 9288370"/>
              <a:gd name="connsiteY51" fmla="*/ 161973 h 1591839"/>
              <a:gd name="connsiteX52" fmla="*/ 8826766 w 9288370"/>
              <a:gd name="connsiteY52" fmla="*/ 152111 h 1591839"/>
              <a:gd name="connsiteX53" fmla="*/ 8917647 w 9288370"/>
              <a:gd name="connsiteY53" fmla="*/ 112232 h 1591839"/>
              <a:gd name="connsiteX54" fmla="*/ 9182272 w 9288370"/>
              <a:gd name="connsiteY54" fmla="*/ 37171 h 1591839"/>
              <a:gd name="connsiteX55" fmla="*/ 9232990 w 9288370"/>
              <a:gd name="connsiteY55" fmla="*/ 24074 h 1591839"/>
              <a:gd name="connsiteX56" fmla="*/ 9288370 w 9288370"/>
              <a:gd name="connsiteY56" fmla="*/ 0 h 1591839"/>
              <a:gd name="connsiteX57" fmla="*/ 0 w 9288370"/>
              <a:gd name="connsiteY57" fmla="*/ 0 h 1591839"/>
              <a:gd name="connsiteX58" fmla="*/ 0 w 9288370"/>
              <a:gd name="connsiteY58"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067546 w 9288370"/>
              <a:gd name="connsiteY25" fmla="*/ 1294697 h 1591839"/>
              <a:gd name="connsiteX26" fmla="*/ 4278456 w 9288370"/>
              <a:gd name="connsiteY26" fmla="*/ 1259365 h 1591839"/>
              <a:gd name="connsiteX27" fmla="*/ 4575478 w 9288370"/>
              <a:gd name="connsiteY27" fmla="*/ 1261726 h 1591839"/>
              <a:gd name="connsiteX28" fmla="*/ 4650026 w 9288370"/>
              <a:gd name="connsiteY28" fmla="*/ 1265798 h 1591839"/>
              <a:gd name="connsiteX29" fmla="*/ 4792008 w 9288370"/>
              <a:gd name="connsiteY29" fmla="*/ 1243899 h 1591839"/>
              <a:gd name="connsiteX30" fmla="*/ 4954126 w 9288370"/>
              <a:gd name="connsiteY30" fmla="*/ 1204617 h 1591839"/>
              <a:gd name="connsiteX31" fmla="*/ 5309678 w 9288370"/>
              <a:gd name="connsiteY31" fmla="*/ 1128278 h 1591839"/>
              <a:gd name="connsiteX32" fmla="*/ 5474724 w 9288370"/>
              <a:gd name="connsiteY32" fmla="*/ 1091167 h 1591839"/>
              <a:gd name="connsiteX33" fmla="*/ 5612132 w 9288370"/>
              <a:gd name="connsiteY33" fmla="*/ 1051509 h 1591839"/>
              <a:gd name="connsiteX34" fmla="*/ 5776618 w 9288370"/>
              <a:gd name="connsiteY34" fmla="*/ 1053037 h 1591839"/>
              <a:gd name="connsiteX35" fmla="*/ 5785786 w 9288370"/>
              <a:gd name="connsiteY35" fmla="*/ 1051213 h 1591839"/>
              <a:gd name="connsiteX36" fmla="*/ 5829381 w 9288370"/>
              <a:gd name="connsiteY36" fmla="*/ 1046878 h 1591839"/>
              <a:gd name="connsiteX37" fmla="*/ 5943596 w 9288370"/>
              <a:gd name="connsiteY37" fmla="*/ 1043237 h 1591839"/>
              <a:gd name="connsiteX38" fmla="*/ 5985730 w 9288370"/>
              <a:gd name="connsiteY38" fmla="*/ 1035396 h 1591839"/>
              <a:gd name="connsiteX39" fmla="*/ 6103109 w 9288370"/>
              <a:gd name="connsiteY39" fmla="*/ 1019019 h 1591839"/>
              <a:gd name="connsiteX40" fmla="*/ 6222406 w 9288370"/>
              <a:gd name="connsiteY40" fmla="*/ 985341 h 1591839"/>
              <a:gd name="connsiteX41" fmla="*/ 6598672 w 9288370"/>
              <a:gd name="connsiteY41" fmla="*/ 902062 h 1591839"/>
              <a:gd name="connsiteX42" fmla="*/ 6766149 w 9288370"/>
              <a:gd name="connsiteY42" fmla="*/ 846132 h 1591839"/>
              <a:gd name="connsiteX43" fmla="*/ 6886312 w 9288370"/>
              <a:gd name="connsiteY43" fmla="*/ 781877 h 1591839"/>
              <a:gd name="connsiteX44" fmla="*/ 7006457 w 9288370"/>
              <a:gd name="connsiteY44" fmla="*/ 699758 h 1591839"/>
              <a:gd name="connsiteX45" fmla="*/ 7231643 w 9288370"/>
              <a:gd name="connsiteY45" fmla="*/ 640778 h 1591839"/>
              <a:gd name="connsiteX46" fmla="*/ 7363123 w 9288370"/>
              <a:gd name="connsiteY46" fmla="*/ 593682 h 1591839"/>
              <a:gd name="connsiteX47" fmla="*/ 7588368 w 9288370"/>
              <a:gd name="connsiteY47" fmla="*/ 531129 h 1591839"/>
              <a:gd name="connsiteX48" fmla="*/ 7952094 w 9288370"/>
              <a:gd name="connsiteY48" fmla="*/ 409302 h 1591839"/>
              <a:gd name="connsiteX49" fmla="*/ 8231938 w 9288370"/>
              <a:gd name="connsiteY49" fmla="*/ 259259 h 1591839"/>
              <a:gd name="connsiteX50" fmla="*/ 8428864 w 9288370"/>
              <a:gd name="connsiteY50" fmla="*/ 208471 h 1591839"/>
              <a:gd name="connsiteX51" fmla="*/ 8616510 w 9288370"/>
              <a:gd name="connsiteY51" fmla="*/ 161973 h 1591839"/>
              <a:gd name="connsiteX52" fmla="*/ 8826766 w 9288370"/>
              <a:gd name="connsiteY52" fmla="*/ 152111 h 1591839"/>
              <a:gd name="connsiteX53" fmla="*/ 8917647 w 9288370"/>
              <a:gd name="connsiteY53" fmla="*/ 112232 h 1591839"/>
              <a:gd name="connsiteX54" fmla="*/ 9182272 w 9288370"/>
              <a:gd name="connsiteY54" fmla="*/ 37171 h 1591839"/>
              <a:gd name="connsiteX55" fmla="*/ 9232990 w 9288370"/>
              <a:gd name="connsiteY55" fmla="*/ 24074 h 1591839"/>
              <a:gd name="connsiteX56" fmla="*/ 9288370 w 9288370"/>
              <a:gd name="connsiteY56" fmla="*/ 0 h 1591839"/>
              <a:gd name="connsiteX57" fmla="*/ 0 w 9288370"/>
              <a:gd name="connsiteY57" fmla="*/ 0 h 1591839"/>
              <a:gd name="connsiteX58" fmla="*/ 0 w 9288370"/>
              <a:gd name="connsiteY58"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3995849 w 9288370"/>
              <a:gd name="connsiteY24" fmla="*/ 1272939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444611 w 9288370"/>
              <a:gd name="connsiteY21" fmla="*/ 1236739 h 1591839"/>
              <a:gd name="connsiteX22" fmla="*/ 3925616 w 9288370"/>
              <a:gd name="connsiteY22" fmla="*/ 1253751 h 1591839"/>
              <a:gd name="connsiteX23" fmla="*/ 3954387 w 9288370"/>
              <a:gd name="connsiteY23" fmla="*/ 1263789 h 1591839"/>
              <a:gd name="connsiteX24" fmla="*/ 4106032 w 9288370"/>
              <a:gd name="connsiteY24" fmla="*/ 1264868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832307 w 9288370"/>
              <a:gd name="connsiteY3" fmla="*/ 1538702 h 1591839"/>
              <a:gd name="connsiteX4" fmla="*/ 971617 w 9288370"/>
              <a:gd name="connsiteY4" fmla="*/ 1522494 h 1591839"/>
              <a:gd name="connsiteX5" fmla="*/ 1186668 w 9288370"/>
              <a:gd name="connsiteY5" fmla="*/ 1521861 h 1591839"/>
              <a:gd name="connsiteX6" fmla="*/ 1456865 w 9288370"/>
              <a:gd name="connsiteY6" fmla="*/ 1510292 h 1591839"/>
              <a:gd name="connsiteX7" fmla="*/ 1463005 w 9288370"/>
              <a:gd name="connsiteY7" fmla="*/ 1511279 h 1591839"/>
              <a:gd name="connsiteX8" fmla="*/ 1604999 w 9288370"/>
              <a:gd name="connsiteY8" fmla="*/ 1513599 h 1591839"/>
              <a:gd name="connsiteX9" fmla="*/ 1717911 w 9288370"/>
              <a:gd name="connsiteY9" fmla="*/ 1497764 h 1591839"/>
              <a:gd name="connsiteX10" fmla="*/ 1794234 w 9288370"/>
              <a:gd name="connsiteY10" fmla="*/ 1464331 h 1591839"/>
              <a:gd name="connsiteX11" fmla="*/ 2101780 w 9288370"/>
              <a:gd name="connsiteY11" fmla="*/ 1409907 h 1591839"/>
              <a:gd name="connsiteX12" fmla="*/ 2244830 w 9288370"/>
              <a:gd name="connsiteY12" fmla="*/ 1388540 h 1591839"/>
              <a:gd name="connsiteX13" fmla="*/ 2428648 w 9288370"/>
              <a:gd name="connsiteY13" fmla="*/ 1372736 h 1591839"/>
              <a:gd name="connsiteX14" fmla="*/ 2645882 w 9288370"/>
              <a:gd name="connsiteY14" fmla="*/ 1341971 h 1591839"/>
              <a:gd name="connsiteX15" fmla="*/ 2707413 w 9288370"/>
              <a:gd name="connsiteY15" fmla="*/ 1347156 h 1591839"/>
              <a:gd name="connsiteX16" fmla="*/ 2843134 w 9288370"/>
              <a:gd name="connsiteY16" fmla="*/ 1323561 h 1591839"/>
              <a:gd name="connsiteX17" fmla="*/ 2923804 w 9288370"/>
              <a:gd name="connsiteY17" fmla="*/ 1314224 h 1591839"/>
              <a:gd name="connsiteX18" fmla="*/ 2953618 w 9288370"/>
              <a:gd name="connsiteY18" fmla="*/ 1318186 h 1591839"/>
              <a:gd name="connsiteX19" fmla="*/ 2995816 w 9288370"/>
              <a:gd name="connsiteY19" fmla="*/ 1318670 h 1591839"/>
              <a:gd name="connsiteX20" fmla="*/ 3352700 w 9288370"/>
              <a:gd name="connsiteY20" fmla="*/ 1264183 h 1591839"/>
              <a:gd name="connsiteX21" fmla="*/ 3631921 w 9288370"/>
              <a:gd name="connsiteY21" fmla="*/ 1269019 h 1591839"/>
              <a:gd name="connsiteX22" fmla="*/ 3925616 w 9288370"/>
              <a:gd name="connsiteY22" fmla="*/ 1253751 h 1591839"/>
              <a:gd name="connsiteX23" fmla="*/ 3954387 w 9288370"/>
              <a:gd name="connsiteY23" fmla="*/ 1263789 h 1591839"/>
              <a:gd name="connsiteX24" fmla="*/ 4106032 w 9288370"/>
              <a:gd name="connsiteY24" fmla="*/ 1264868 h 1591839"/>
              <a:gd name="connsiteX25" fmla="*/ 4278456 w 9288370"/>
              <a:gd name="connsiteY25" fmla="*/ 1259365 h 1591839"/>
              <a:gd name="connsiteX26" fmla="*/ 4575478 w 9288370"/>
              <a:gd name="connsiteY26" fmla="*/ 1261726 h 1591839"/>
              <a:gd name="connsiteX27" fmla="*/ 4650026 w 9288370"/>
              <a:gd name="connsiteY27" fmla="*/ 1265798 h 1591839"/>
              <a:gd name="connsiteX28" fmla="*/ 4792008 w 9288370"/>
              <a:gd name="connsiteY28" fmla="*/ 1243899 h 1591839"/>
              <a:gd name="connsiteX29" fmla="*/ 4954126 w 9288370"/>
              <a:gd name="connsiteY29" fmla="*/ 1204617 h 1591839"/>
              <a:gd name="connsiteX30" fmla="*/ 5309678 w 9288370"/>
              <a:gd name="connsiteY30" fmla="*/ 1128278 h 1591839"/>
              <a:gd name="connsiteX31" fmla="*/ 5474724 w 9288370"/>
              <a:gd name="connsiteY31" fmla="*/ 1091167 h 1591839"/>
              <a:gd name="connsiteX32" fmla="*/ 5612132 w 9288370"/>
              <a:gd name="connsiteY32" fmla="*/ 1051509 h 1591839"/>
              <a:gd name="connsiteX33" fmla="*/ 5776618 w 9288370"/>
              <a:gd name="connsiteY33" fmla="*/ 1053037 h 1591839"/>
              <a:gd name="connsiteX34" fmla="*/ 5785786 w 9288370"/>
              <a:gd name="connsiteY34" fmla="*/ 1051213 h 1591839"/>
              <a:gd name="connsiteX35" fmla="*/ 5829381 w 9288370"/>
              <a:gd name="connsiteY35" fmla="*/ 1046878 h 1591839"/>
              <a:gd name="connsiteX36" fmla="*/ 5943596 w 9288370"/>
              <a:gd name="connsiteY36" fmla="*/ 1043237 h 1591839"/>
              <a:gd name="connsiteX37" fmla="*/ 5985730 w 9288370"/>
              <a:gd name="connsiteY37" fmla="*/ 1035396 h 1591839"/>
              <a:gd name="connsiteX38" fmla="*/ 6103109 w 9288370"/>
              <a:gd name="connsiteY38" fmla="*/ 1019019 h 1591839"/>
              <a:gd name="connsiteX39" fmla="*/ 6222406 w 9288370"/>
              <a:gd name="connsiteY39" fmla="*/ 985341 h 1591839"/>
              <a:gd name="connsiteX40" fmla="*/ 6598672 w 9288370"/>
              <a:gd name="connsiteY40" fmla="*/ 902062 h 1591839"/>
              <a:gd name="connsiteX41" fmla="*/ 6766149 w 9288370"/>
              <a:gd name="connsiteY41" fmla="*/ 846132 h 1591839"/>
              <a:gd name="connsiteX42" fmla="*/ 6886312 w 9288370"/>
              <a:gd name="connsiteY42" fmla="*/ 781877 h 1591839"/>
              <a:gd name="connsiteX43" fmla="*/ 7006457 w 9288370"/>
              <a:gd name="connsiteY43" fmla="*/ 699758 h 1591839"/>
              <a:gd name="connsiteX44" fmla="*/ 7231643 w 9288370"/>
              <a:gd name="connsiteY44" fmla="*/ 640778 h 1591839"/>
              <a:gd name="connsiteX45" fmla="*/ 7363123 w 9288370"/>
              <a:gd name="connsiteY45" fmla="*/ 593682 h 1591839"/>
              <a:gd name="connsiteX46" fmla="*/ 7588368 w 9288370"/>
              <a:gd name="connsiteY46" fmla="*/ 531129 h 1591839"/>
              <a:gd name="connsiteX47" fmla="*/ 7952094 w 9288370"/>
              <a:gd name="connsiteY47" fmla="*/ 409302 h 1591839"/>
              <a:gd name="connsiteX48" fmla="*/ 8231938 w 9288370"/>
              <a:gd name="connsiteY48" fmla="*/ 259259 h 1591839"/>
              <a:gd name="connsiteX49" fmla="*/ 8428864 w 9288370"/>
              <a:gd name="connsiteY49" fmla="*/ 208471 h 1591839"/>
              <a:gd name="connsiteX50" fmla="*/ 8616510 w 9288370"/>
              <a:gd name="connsiteY50" fmla="*/ 161973 h 1591839"/>
              <a:gd name="connsiteX51" fmla="*/ 8826766 w 9288370"/>
              <a:gd name="connsiteY51" fmla="*/ 152111 h 1591839"/>
              <a:gd name="connsiteX52" fmla="*/ 8917647 w 9288370"/>
              <a:gd name="connsiteY52" fmla="*/ 112232 h 1591839"/>
              <a:gd name="connsiteX53" fmla="*/ 9182272 w 9288370"/>
              <a:gd name="connsiteY53" fmla="*/ 37171 h 1591839"/>
              <a:gd name="connsiteX54" fmla="*/ 9232990 w 9288370"/>
              <a:gd name="connsiteY54" fmla="*/ 24074 h 1591839"/>
              <a:gd name="connsiteX55" fmla="*/ 9288370 w 9288370"/>
              <a:gd name="connsiteY55" fmla="*/ 0 h 1591839"/>
              <a:gd name="connsiteX56" fmla="*/ 0 w 9288370"/>
              <a:gd name="connsiteY56" fmla="*/ 0 h 1591839"/>
              <a:gd name="connsiteX57" fmla="*/ 0 w 9288370"/>
              <a:gd name="connsiteY57"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3954387 w 9288370"/>
              <a:gd name="connsiteY22" fmla="*/ 1263789 h 1591839"/>
              <a:gd name="connsiteX23" fmla="*/ 4106032 w 9288370"/>
              <a:gd name="connsiteY23" fmla="*/ 1264868 h 1591839"/>
              <a:gd name="connsiteX24" fmla="*/ 4278456 w 9288370"/>
              <a:gd name="connsiteY24" fmla="*/ 1259365 h 1591839"/>
              <a:gd name="connsiteX25" fmla="*/ 4575478 w 9288370"/>
              <a:gd name="connsiteY25" fmla="*/ 1261726 h 1591839"/>
              <a:gd name="connsiteX26" fmla="*/ 4650026 w 9288370"/>
              <a:gd name="connsiteY26" fmla="*/ 1265798 h 1591839"/>
              <a:gd name="connsiteX27" fmla="*/ 4792008 w 9288370"/>
              <a:gd name="connsiteY27" fmla="*/ 1243899 h 1591839"/>
              <a:gd name="connsiteX28" fmla="*/ 4954126 w 9288370"/>
              <a:gd name="connsiteY28" fmla="*/ 1204617 h 1591839"/>
              <a:gd name="connsiteX29" fmla="*/ 5309678 w 9288370"/>
              <a:gd name="connsiteY29" fmla="*/ 1128278 h 1591839"/>
              <a:gd name="connsiteX30" fmla="*/ 5474724 w 9288370"/>
              <a:gd name="connsiteY30" fmla="*/ 1091167 h 1591839"/>
              <a:gd name="connsiteX31" fmla="*/ 5612132 w 9288370"/>
              <a:gd name="connsiteY31" fmla="*/ 1051509 h 1591839"/>
              <a:gd name="connsiteX32" fmla="*/ 5776618 w 9288370"/>
              <a:gd name="connsiteY32" fmla="*/ 1053037 h 1591839"/>
              <a:gd name="connsiteX33" fmla="*/ 5785786 w 9288370"/>
              <a:gd name="connsiteY33" fmla="*/ 1051213 h 1591839"/>
              <a:gd name="connsiteX34" fmla="*/ 5829381 w 9288370"/>
              <a:gd name="connsiteY34" fmla="*/ 1046878 h 1591839"/>
              <a:gd name="connsiteX35" fmla="*/ 5943596 w 9288370"/>
              <a:gd name="connsiteY35" fmla="*/ 1043237 h 1591839"/>
              <a:gd name="connsiteX36" fmla="*/ 5985730 w 9288370"/>
              <a:gd name="connsiteY36" fmla="*/ 1035396 h 1591839"/>
              <a:gd name="connsiteX37" fmla="*/ 6103109 w 9288370"/>
              <a:gd name="connsiteY37" fmla="*/ 1019019 h 1591839"/>
              <a:gd name="connsiteX38" fmla="*/ 6222406 w 9288370"/>
              <a:gd name="connsiteY38" fmla="*/ 985341 h 1591839"/>
              <a:gd name="connsiteX39" fmla="*/ 6598672 w 9288370"/>
              <a:gd name="connsiteY39" fmla="*/ 902062 h 1591839"/>
              <a:gd name="connsiteX40" fmla="*/ 6766149 w 9288370"/>
              <a:gd name="connsiteY40" fmla="*/ 846132 h 1591839"/>
              <a:gd name="connsiteX41" fmla="*/ 6886312 w 9288370"/>
              <a:gd name="connsiteY41" fmla="*/ 781877 h 1591839"/>
              <a:gd name="connsiteX42" fmla="*/ 7006457 w 9288370"/>
              <a:gd name="connsiteY42" fmla="*/ 699758 h 1591839"/>
              <a:gd name="connsiteX43" fmla="*/ 7231643 w 9288370"/>
              <a:gd name="connsiteY43" fmla="*/ 640778 h 1591839"/>
              <a:gd name="connsiteX44" fmla="*/ 7363123 w 9288370"/>
              <a:gd name="connsiteY44" fmla="*/ 593682 h 1591839"/>
              <a:gd name="connsiteX45" fmla="*/ 7588368 w 9288370"/>
              <a:gd name="connsiteY45" fmla="*/ 531129 h 1591839"/>
              <a:gd name="connsiteX46" fmla="*/ 7952094 w 9288370"/>
              <a:gd name="connsiteY46" fmla="*/ 409302 h 1591839"/>
              <a:gd name="connsiteX47" fmla="*/ 8231938 w 9288370"/>
              <a:gd name="connsiteY47" fmla="*/ 259259 h 1591839"/>
              <a:gd name="connsiteX48" fmla="*/ 8428864 w 9288370"/>
              <a:gd name="connsiteY48" fmla="*/ 208471 h 1591839"/>
              <a:gd name="connsiteX49" fmla="*/ 8616510 w 9288370"/>
              <a:gd name="connsiteY49" fmla="*/ 161973 h 1591839"/>
              <a:gd name="connsiteX50" fmla="*/ 8826766 w 9288370"/>
              <a:gd name="connsiteY50" fmla="*/ 152111 h 1591839"/>
              <a:gd name="connsiteX51" fmla="*/ 8917647 w 9288370"/>
              <a:gd name="connsiteY51" fmla="*/ 112232 h 1591839"/>
              <a:gd name="connsiteX52" fmla="*/ 9182272 w 9288370"/>
              <a:gd name="connsiteY52" fmla="*/ 37171 h 1591839"/>
              <a:gd name="connsiteX53" fmla="*/ 9232990 w 9288370"/>
              <a:gd name="connsiteY53" fmla="*/ 24074 h 1591839"/>
              <a:gd name="connsiteX54" fmla="*/ 9288370 w 9288370"/>
              <a:gd name="connsiteY54" fmla="*/ 0 h 1591839"/>
              <a:gd name="connsiteX55" fmla="*/ 0 w 9288370"/>
              <a:gd name="connsiteY55" fmla="*/ 0 h 1591839"/>
              <a:gd name="connsiteX56" fmla="*/ 0 w 9288370"/>
              <a:gd name="connsiteY56"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826766 w 9288370"/>
              <a:gd name="connsiteY49" fmla="*/ 152111 h 1591839"/>
              <a:gd name="connsiteX50" fmla="*/ 8917647 w 9288370"/>
              <a:gd name="connsiteY50" fmla="*/ 112232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17647 w 9288370"/>
              <a:gd name="connsiteY50" fmla="*/ 112232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22622 w 9288370"/>
              <a:gd name="connsiteY50" fmla="*/ 86725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 name="connsiteX0" fmla="*/ 0 w 9288370"/>
              <a:gd name="connsiteY0" fmla="*/ 1591839 h 1591839"/>
              <a:gd name="connsiteX1" fmla="*/ 177341 w 9288370"/>
              <a:gd name="connsiteY1" fmla="*/ 1559313 h 1591839"/>
              <a:gd name="connsiteX2" fmla="*/ 535699 w 9288370"/>
              <a:gd name="connsiteY2" fmla="*/ 1533491 h 1591839"/>
              <a:gd name="connsiteX3" fmla="*/ 971617 w 9288370"/>
              <a:gd name="connsiteY3" fmla="*/ 1522494 h 1591839"/>
              <a:gd name="connsiteX4" fmla="*/ 1186668 w 9288370"/>
              <a:gd name="connsiteY4" fmla="*/ 1521861 h 1591839"/>
              <a:gd name="connsiteX5" fmla="*/ 1456865 w 9288370"/>
              <a:gd name="connsiteY5" fmla="*/ 1510292 h 1591839"/>
              <a:gd name="connsiteX6" fmla="*/ 1463005 w 9288370"/>
              <a:gd name="connsiteY6" fmla="*/ 1511279 h 1591839"/>
              <a:gd name="connsiteX7" fmla="*/ 1604999 w 9288370"/>
              <a:gd name="connsiteY7" fmla="*/ 1513599 h 1591839"/>
              <a:gd name="connsiteX8" fmla="*/ 1717911 w 9288370"/>
              <a:gd name="connsiteY8" fmla="*/ 1497764 h 1591839"/>
              <a:gd name="connsiteX9" fmla="*/ 1794234 w 9288370"/>
              <a:gd name="connsiteY9" fmla="*/ 1464331 h 1591839"/>
              <a:gd name="connsiteX10" fmla="*/ 2101780 w 9288370"/>
              <a:gd name="connsiteY10" fmla="*/ 1409907 h 1591839"/>
              <a:gd name="connsiteX11" fmla="*/ 2244830 w 9288370"/>
              <a:gd name="connsiteY11" fmla="*/ 1388540 h 1591839"/>
              <a:gd name="connsiteX12" fmla="*/ 2428648 w 9288370"/>
              <a:gd name="connsiteY12" fmla="*/ 1372736 h 1591839"/>
              <a:gd name="connsiteX13" fmla="*/ 2645882 w 9288370"/>
              <a:gd name="connsiteY13" fmla="*/ 1341971 h 1591839"/>
              <a:gd name="connsiteX14" fmla="*/ 2707413 w 9288370"/>
              <a:gd name="connsiteY14" fmla="*/ 1347156 h 1591839"/>
              <a:gd name="connsiteX15" fmla="*/ 2843134 w 9288370"/>
              <a:gd name="connsiteY15" fmla="*/ 1323561 h 1591839"/>
              <a:gd name="connsiteX16" fmla="*/ 2923804 w 9288370"/>
              <a:gd name="connsiteY16" fmla="*/ 1314224 h 1591839"/>
              <a:gd name="connsiteX17" fmla="*/ 2953618 w 9288370"/>
              <a:gd name="connsiteY17" fmla="*/ 1318186 h 1591839"/>
              <a:gd name="connsiteX18" fmla="*/ 2995816 w 9288370"/>
              <a:gd name="connsiteY18" fmla="*/ 1318670 h 1591839"/>
              <a:gd name="connsiteX19" fmla="*/ 3352700 w 9288370"/>
              <a:gd name="connsiteY19" fmla="*/ 1264183 h 1591839"/>
              <a:gd name="connsiteX20" fmla="*/ 3631921 w 9288370"/>
              <a:gd name="connsiteY20" fmla="*/ 1269019 h 1591839"/>
              <a:gd name="connsiteX21" fmla="*/ 3925616 w 9288370"/>
              <a:gd name="connsiteY21" fmla="*/ 1253751 h 1591839"/>
              <a:gd name="connsiteX22" fmla="*/ 4106032 w 9288370"/>
              <a:gd name="connsiteY22" fmla="*/ 1264868 h 1591839"/>
              <a:gd name="connsiteX23" fmla="*/ 4278456 w 9288370"/>
              <a:gd name="connsiteY23" fmla="*/ 1259365 h 1591839"/>
              <a:gd name="connsiteX24" fmla="*/ 4575478 w 9288370"/>
              <a:gd name="connsiteY24" fmla="*/ 1261726 h 1591839"/>
              <a:gd name="connsiteX25" fmla="*/ 4650026 w 9288370"/>
              <a:gd name="connsiteY25" fmla="*/ 1265798 h 1591839"/>
              <a:gd name="connsiteX26" fmla="*/ 4792008 w 9288370"/>
              <a:gd name="connsiteY26" fmla="*/ 1243899 h 1591839"/>
              <a:gd name="connsiteX27" fmla="*/ 4954126 w 9288370"/>
              <a:gd name="connsiteY27" fmla="*/ 1204617 h 1591839"/>
              <a:gd name="connsiteX28" fmla="*/ 5309678 w 9288370"/>
              <a:gd name="connsiteY28" fmla="*/ 1128278 h 1591839"/>
              <a:gd name="connsiteX29" fmla="*/ 5474724 w 9288370"/>
              <a:gd name="connsiteY29" fmla="*/ 1091167 h 1591839"/>
              <a:gd name="connsiteX30" fmla="*/ 5612132 w 9288370"/>
              <a:gd name="connsiteY30" fmla="*/ 1051509 h 1591839"/>
              <a:gd name="connsiteX31" fmla="*/ 5776618 w 9288370"/>
              <a:gd name="connsiteY31" fmla="*/ 1053037 h 1591839"/>
              <a:gd name="connsiteX32" fmla="*/ 5785786 w 9288370"/>
              <a:gd name="connsiteY32" fmla="*/ 1051213 h 1591839"/>
              <a:gd name="connsiteX33" fmla="*/ 5829381 w 9288370"/>
              <a:gd name="connsiteY33" fmla="*/ 1046878 h 1591839"/>
              <a:gd name="connsiteX34" fmla="*/ 5943596 w 9288370"/>
              <a:gd name="connsiteY34" fmla="*/ 1043237 h 1591839"/>
              <a:gd name="connsiteX35" fmla="*/ 5985730 w 9288370"/>
              <a:gd name="connsiteY35" fmla="*/ 1035396 h 1591839"/>
              <a:gd name="connsiteX36" fmla="*/ 6103109 w 9288370"/>
              <a:gd name="connsiteY36" fmla="*/ 1019019 h 1591839"/>
              <a:gd name="connsiteX37" fmla="*/ 6222406 w 9288370"/>
              <a:gd name="connsiteY37" fmla="*/ 985341 h 1591839"/>
              <a:gd name="connsiteX38" fmla="*/ 6598672 w 9288370"/>
              <a:gd name="connsiteY38" fmla="*/ 902062 h 1591839"/>
              <a:gd name="connsiteX39" fmla="*/ 6766149 w 9288370"/>
              <a:gd name="connsiteY39" fmla="*/ 846132 h 1591839"/>
              <a:gd name="connsiteX40" fmla="*/ 6886312 w 9288370"/>
              <a:gd name="connsiteY40" fmla="*/ 781877 h 1591839"/>
              <a:gd name="connsiteX41" fmla="*/ 7006457 w 9288370"/>
              <a:gd name="connsiteY41" fmla="*/ 699758 h 1591839"/>
              <a:gd name="connsiteX42" fmla="*/ 7231643 w 9288370"/>
              <a:gd name="connsiteY42" fmla="*/ 640778 h 1591839"/>
              <a:gd name="connsiteX43" fmla="*/ 7363123 w 9288370"/>
              <a:gd name="connsiteY43" fmla="*/ 593682 h 1591839"/>
              <a:gd name="connsiteX44" fmla="*/ 7588368 w 9288370"/>
              <a:gd name="connsiteY44" fmla="*/ 531129 h 1591839"/>
              <a:gd name="connsiteX45" fmla="*/ 7952094 w 9288370"/>
              <a:gd name="connsiteY45" fmla="*/ 409302 h 1591839"/>
              <a:gd name="connsiteX46" fmla="*/ 8231938 w 9288370"/>
              <a:gd name="connsiteY46" fmla="*/ 259259 h 1591839"/>
              <a:gd name="connsiteX47" fmla="*/ 8428864 w 9288370"/>
              <a:gd name="connsiteY47" fmla="*/ 208471 h 1591839"/>
              <a:gd name="connsiteX48" fmla="*/ 8616510 w 9288370"/>
              <a:gd name="connsiteY48" fmla="*/ 161973 h 1591839"/>
              <a:gd name="connsiteX49" fmla="*/ 8786967 w 9288370"/>
              <a:gd name="connsiteY49" fmla="*/ 133891 h 1591839"/>
              <a:gd name="connsiteX50" fmla="*/ 8922622 w 9288370"/>
              <a:gd name="connsiteY50" fmla="*/ 86725 h 1591839"/>
              <a:gd name="connsiteX51" fmla="*/ 9182272 w 9288370"/>
              <a:gd name="connsiteY51" fmla="*/ 37171 h 1591839"/>
              <a:gd name="connsiteX52" fmla="*/ 9232990 w 9288370"/>
              <a:gd name="connsiteY52" fmla="*/ 24074 h 1591839"/>
              <a:gd name="connsiteX53" fmla="*/ 9288370 w 9288370"/>
              <a:gd name="connsiteY53" fmla="*/ 0 h 1591839"/>
              <a:gd name="connsiteX54" fmla="*/ 0 w 9288370"/>
              <a:gd name="connsiteY54" fmla="*/ 0 h 1591839"/>
              <a:gd name="connsiteX55" fmla="*/ 0 w 9288370"/>
              <a:gd name="connsiteY55" fmla="*/ 1591839 h 15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9288370" h="1591839">
                <a:moveTo>
                  <a:pt x="0" y="1591839"/>
                </a:moveTo>
                <a:cubicBezTo>
                  <a:pt x="350" y="1591757"/>
                  <a:pt x="176991" y="1559395"/>
                  <a:pt x="177341" y="1559313"/>
                </a:cubicBezTo>
                <a:cubicBezTo>
                  <a:pt x="250967" y="1532790"/>
                  <a:pt x="372789" y="1545577"/>
                  <a:pt x="535699" y="1533491"/>
                </a:cubicBezTo>
                <a:cubicBezTo>
                  <a:pt x="668078" y="1527355"/>
                  <a:pt x="863122" y="1524432"/>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631921" y="1269019"/>
                </a:lnTo>
                <a:cubicBezTo>
                  <a:pt x="3727407" y="1267280"/>
                  <a:pt x="3840653" y="1249243"/>
                  <a:pt x="3925616" y="1253751"/>
                </a:cubicBezTo>
                <a:cubicBezTo>
                  <a:pt x="4004634" y="1253059"/>
                  <a:pt x="4047225" y="1263932"/>
                  <a:pt x="4106032" y="1264868"/>
                </a:cubicBezTo>
                <a:cubicBezTo>
                  <a:pt x="4160043" y="1264131"/>
                  <a:pt x="4181851" y="1261234"/>
                  <a:pt x="4278456" y="1259365"/>
                </a:cubicBezTo>
                <a:cubicBezTo>
                  <a:pt x="4363111" y="1253870"/>
                  <a:pt x="4498859" y="1268724"/>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06928" y="127606"/>
                  <a:pt x="8786967" y="133891"/>
                </a:cubicBezTo>
                <a:lnTo>
                  <a:pt x="8922622" y="86725"/>
                </a:lnTo>
                <a:cubicBezTo>
                  <a:pt x="8981874" y="67568"/>
                  <a:pt x="9069756" y="89380"/>
                  <a:pt x="9182272" y="37171"/>
                </a:cubicBezTo>
                <a:cubicBezTo>
                  <a:pt x="9197307" y="35724"/>
                  <a:pt x="9214647" y="30863"/>
                  <a:pt x="9232990" y="24074"/>
                </a:cubicBezTo>
                <a:lnTo>
                  <a:pt x="9288370" y="0"/>
                </a:lnTo>
                <a:lnTo>
                  <a:pt x="0" y="0"/>
                </a:lnTo>
                <a:lnTo>
                  <a:pt x="0" y="1591839"/>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ctrTitle"/>
          </p:nvPr>
        </p:nvSpPr>
        <p:spPr>
          <a:xfrm>
            <a:off x="1219200" y="1123055"/>
            <a:ext cx="7654776" cy="3212569"/>
          </a:xfrm>
        </p:spPr>
        <p:txBody>
          <a:bodyPr anchor="t">
            <a:normAutofit/>
          </a:bodyPr>
          <a:lstStyle/>
          <a:p>
            <a:r>
              <a:rPr lang="ru-RU" sz="8800" dirty="0" err="1">
                <a:solidFill>
                  <a:schemeClr val="accent2">
                    <a:lumMod val="75000"/>
                  </a:schemeClr>
                </a:solidFill>
                <a:latin typeface="Franklin Gothic"/>
                <a:ea typeface="Cambria"/>
                <a:cs typeface="Calibri Light"/>
              </a:rPr>
              <a:t>Investing</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to</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Cab</a:t>
            </a:r>
            <a:r>
              <a:rPr lang="ru-RU" sz="8800" dirty="0">
                <a:solidFill>
                  <a:schemeClr val="accent2">
                    <a:lumMod val="75000"/>
                  </a:schemeClr>
                </a:solidFill>
                <a:latin typeface="Franklin Gothic"/>
                <a:ea typeface="Cambria"/>
                <a:cs typeface="Calibri Light"/>
              </a:rPr>
              <a:t> </a:t>
            </a:r>
            <a:r>
              <a:rPr lang="ru-RU" sz="8800" dirty="0" err="1">
                <a:solidFill>
                  <a:schemeClr val="accent2">
                    <a:lumMod val="75000"/>
                  </a:schemeClr>
                </a:solidFill>
                <a:latin typeface="Franklin Gothic"/>
                <a:ea typeface="Cambria"/>
                <a:cs typeface="Calibri Light"/>
              </a:rPr>
              <a:t>company</a:t>
            </a:r>
          </a:p>
        </p:txBody>
      </p:sp>
      <p:sp>
        <p:nvSpPr>
          <p:cNvPr id="3" name="Подзаголовок 2"/>
          <p:cNvSpPr>
            <a:spLocks noGrp="1"/>
          </p:cNvSpPr>
          <p:nvPr>
            <p:ph type="subTitle" idx="1"/>
          </p:nvPr>
        </p:nvSpPr>
        <p:spPr>
          <a:xfrm>
            <a:off x="1219201" y="4936907"/>
            <a:ext cx="3953586" cy="1218667"/>
          </a:xfrm>
        </p:spPr>
        <p:txBody>
          <a:bodyPr vert="horz" lIns="91440" tIns="45720" rIns="91440" bIns="45720" rtlCol="0" anchor="t">
            <a:noAutofit/>
          </a:bodyPr>
          <a:lstStyle/>
          <a:p>
            <a:pPr>
              <a:lnSpc>
                <a:spcPct val="110000"/>
              </a:lnSpc>
            </a:pPr>
            <a:r>
              <a:rPr lang="ru-RU" sz="1800" dirty="0" err="1">
                <a:solidFill>
                  <a:srgbClr val="FFFFFF"/>
                </a:solidFill>
                <a:cs typeface="Calibri"/>
              </a:rPr>
              <a:t>Islombek</a:t>
            </a:r>
            <a:r>
              <a:rPr lang="ru-RU" sz="1800" dirty="0">
                <a:solidFill>
                  <a:srgbClr val="FFFFFF"/>
                </a:solidFill>
                <a:cs typeface="Calibri"/>
              </a:rPr>
              <a:t> </a:t>
            </a:r>
            <a:r>
              <a:rPr lang="ru-RU" sz="1800" dirty="0" err="1">
                <a:solidFill>
                  <a:srgbClr val="FFFFFF"/>
                </a:solidFill>
                <a:cs typeface="Calibri"/>
              </a:rPr>
              <a:t>Pulatov</a:t>
            </a:r>
          </a:p>
          <a:p>
            <a:pPr>
              <a:lnSpc>
                <a:spcPct val="110000"/>
              </a:lnSpc>
            </a:pPr>
            <a:r>
              <a:rPr lang="ru-RU" sz="1800" dirty="0">
                <a:solidFill>
                  <a:srgbClr val="FFFFFF"/>
                </a:solidFill>
                <a:cs typeface="Calibri"/>
                <a:hlinkClick r:id="rId3"/>
              </a:rPr>
              <a:t>Source Code</a:t>
            </a:r>
            <a:endParaRPr lang="ru-RU" sz="1800" dirty="0">
              <a:solidFill>
                <a:srgbClr val="FFFFFF"/>
              </a:solidFill>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7253EC-D0C8-11A0-112F-A25C06688737}"/>
              </a:ext>
            </a:extLst>
          </p:cNvPr>
          <p:cNvSpPr>
            <a:spLocks noGrp="1"/>
          </p:cNvSpPr>
          <p:nvPr>
            <p:ph type="title"/>
          </p:nvPr>
        </p:nvSpPr>
        <p:spPr>
          <a:xfrm>
            <a:off x="498954" y="-242170"/>
            <a:ext cx="11969881" cy="1192971"/>
          </a:xfrm>
        </p:spPr>
        <p:txBody>
          <a:bodyPr/>
          <a:lstStyle/>
          <a:p>
            <a:r>
              <a:rPr lang="ru-RU" sz="3200" i="0" dirty="0">
                <a:ea typeface="+mj-lt"/>
                <a:cs typeface="+mj-lt"/>
              </a:rPr>
              <a:t>Customer </a:t>
            </a:r>
            <a:r>
              <a:rPr lang="ru-RU" sz="3200" i="0" dirty="0" err="1">
                <a:ea typeface="+mj-lt"/>
                <a:cs typeface="+mj-lt"/>
              </a:rPr>
              <a:t>Presence</a:t>
            </a:r>
            <a:r>
              <a:rPr lang="ru-RU" sz="3200" i="0" dirty="0">
                <a:ea typeface="+mj-lt"/>
                <a:cs typeface="+mj-lt"/>
              </a:rPr>
              <a:t> </a:t>
            </a:r>
            <a:r>
              <a:rPr lang="ru-RU" sz="3200" i="0" dirty="0" err="1">
                <a:ea typeface="+mj-lt"/>
                <a:cs typeface="+mj-lt"/>
              </a:rPr>
              <a:t>of</a:t>
            </a:r>
            <a:r>
              <a:rPr lang="ru-RU" sz="3200" i="0" dirty="0">
                <a:ea typeface="+mj-lt"/>
                <a:cs typeface="+mj-lt"/>
              </a:rPr>
              <a:t> Yellow </a:t>
            </a:r>
            <a:r>
              <a:rPr lang="ru-RU" sz="3200" i="0" dirty="0" err="1">
                <a:ea typeface="+mj-lt"/>
                <a:cs typeface="+mj-lt"/>
              </a:rPr>
              <a:t>and</a:t>
            </a:r>
            <a:r>
              <a:rPr lang="ru-RU" sz="3200" i="0" dirty="0">
                <a:ea typeface="+mj-lt"/>
                <a:cs typeface="+mj-lt"/>
              </a:rPr>
              <a:t> Pink </a:t>
            </a:r>
            <a:r>
              <a:rPr lang="ru-RU" sz="3200" i="0" dirty="0" err="1">
                <a:ea typeface="+mj-lt"/>
                <a:cs typeface="+mj-lt"/>
              </a:rPr>
              <a:t>cab</a:t>
            </a:r>
            <a:r>
              <a:rPr lang="ru-RU" sz="3200" i="0" dirty="0">
                <a:ea typeface="+mj-lt"/>
                <a:cs typeface="+mj-lt"/>
              </a:rPr>
              <a:t> </a:t>
            </a:r>
            <a:r>
              <a:rPr lang="ru-RU" sz="3200" i="0" dirty="0" err="1">
                <a:ea typeface="+mj-lt"/>
                <a:cs typeface="+mj-lt"/>
              </a:rPr>
              <a:t>city</a:t>
            </a:r>
            <a:r>
              <a:rPr lang="ru-RU" sz="3200" i="0" dirty="0">
                <a:ea typeface="+mj-lt"/>
                <a:cs typeface="+mj-lt"/>
              </a:rPr>
              <a:t> </a:t>
            </a:r>
            <a:r>
              <a:rPr lang="ru-RU" sz="3200" i="0" dirty="0" err="1">
                <a:ea typeface="+mj-lt"/>
                <a:cs typeface="+mj-lt"/>
              </a:rPr>
              <a:t>wise</a:t>
            </a:r>
            <a:endParaRPr lang="ru-RU" sz="3200" dirty="0" err="1"/>
          </a:p>
        </p:txBody>
      </p:sp>
      <p:sp>
        <p:nvSpPr>
          <p:cNvPr id="4" name="Текст 3">
            <a:extLst>
              <a:ext uri="{FF2B5EF4-FFF2-40B4-BE49-F238E27FC236}">
                <a16:creationId xmlns:a16="http://schemas.microsoft.com/office/drawing/2014/main" id="{E9604B74-DBEC-7CCD-2F52-0FBA768A9A6D}"/>
              </a:ext>
            </a:extLst>
          </p:cNvPr>
          <p:cNvSpPr>
            <a:spLocks noGrp="1"/>
          </p:cNvSpPr>
          <p:nvPr>
            <p:ph type="body" sz="half" idx="2"/>
          </p:nvPr>
        </p:nvSpPr>
        <p:spPr>
          <a:xfrm>
            <a:off x="8108514" y="1709689"/>
            <a:ext cx="3539290" cy="4120045"/>
          </a:xfrm>
        </p:spPr>
        <p:txBody>
          <a:bodyPr vert="horz" lIns="91440" tIns="45720" rIns="91440" bIns="45720" rtlCol="0" anchor="t">
            <a:noAutofit/>
          </a:bodyPr>
          <a:lstStyle/>
          <a:p>
            <a:r>
              <a:rPr lang="ru-RU" sz="2000" dirty="0">
                <a:latin typeface="Times New Roman"/>
                <a:ea typeface="+mn-lt"/>
                <a:cs typeface="+mn-lt"/>
              </a:rPr>
              <a:t>Out </a:t>
            </a:r>
            <a:r>
              <a:rPr lang="ru-RU" sz="2000" dirty="0" err="1">
                <a:latin typeface="Times New Roman"/>
                <a:ea typeface="+mn-lt"/>
                <a:cs typeface="+mn-lt"/>
              </a:rPr>
              <a:t>of</a:t>
            </a:r>
            <a:r>
              <a:rPr lang="ru-RU" sz="2000" dirty="0">
                <a:latin typeface="Times New Roman"/>
                <a:ea typeface="+mn-lt"/>
                <a:cs typeface="+mn-lt"/>
              </a:rPr>
              <a:t> 19 </a:t>
            </a:r>
            <a:r>
              <a:rPr lang="ru-RU" sz="2000" dirty="0" err="1">
                <a:latin typeface="Times New Roman"/>
                <a:ea typeface="+mn-lt"/>
                <a:cs typeface="+mn-lt"/>
              </a:rPr>
              <a:t>Cities</a:t>
            </a:r>
            <a:r>
              <a:rPr lang="ru-RU" sz="2000" dirty="0">
                <a:latin typeface="Times New Roman"/>
                <a:ea typeface="+mn-lt"/>
                <a:cs typeface="+mn-lt"/>
              </a:rPr>
              <a:t> Pink </a:t>
            </a:r>
            <a:r>
              <a:rPr lang="ru-RU" sz="2000" dirty="0" err="1">
                <a:latin typeface="Times New Roman"/>
                <a:ea typeface="+mn-lt"/>
                <a:cs typeface="+mn-lt"/>
              </a:rPr>
              <a:t>cab</a:t>
            </a:r>
            <a:r>
              <a:rPr lang="ru-RU" sz="2000" dirty="0">
                <a:latin typeface="Times New Roman"/>
                <a:ea typeface="+mn-lt"/>
                <a:cs typeface="+mn-lt"/>
              </a:rPr>
              <a:t> </a:t>
            </a:r>
            <a:r>
              <a:rPr lang="ru-RU" sz="2000" dirty="0" err="1">
                <a:latin typeface="Times New Roman"/>
                <a:ea typeface="+mn-lt"/>
                <a:cs typeface="+mn-lt"/>
              </a:rPr>
              <a:t>have</a:t>
            </a:r>
            <a:r>
              <a:rPr lang="ru-RU" sz="2000" dirty="0">
                <a:latin typeface="Times New Roman"/>
                <a:ea typeface="+mn-lt"/>
                <a:cs typeface="+mn-lt"/>
              </a:rPr>
              <a:t> </a:t>
            </a:r>
            <a:r>
              <a:rPr lang="ru-RU" sz="2000" dirty="0" err="1">
                <a:latin typeface="Times New Roman"/>
                <a:ea typeface="+mn-lt"/>
                <a:cs typeface="+mn-lt"/>
              </a:rPr>
              <a:t>higher</a:t>
            </a:r>
            <a:r>
              <a:rPr lang="ru-RU" sz="2000" dirty="0">
                <a:latin typeface="Times New Roman"/>
                <a:ea typeface="+mn-lt"/>
                <a:cs typeface="+mn-lt"/>
              </a:rPr>
              <a:t> </a:t>
            </a:r>
            <a:r>
              <a:rPr lang="ru-RU" sz="2000" dirty="0" err="1">
                <a:latin typeface="Times New Roman"/>
                <a:ea typeface="+mn-lt"/>
                <a:cs typeface="+mn-lt"/>
              </a:rPr>
              <a:t>customer</a:t>
            </a:r>
            <a:r>
              <a:rPr lang="ru-RU" sz="2000" dirty="0">
                <a:latin typeface="Times New Roman"/>
                <a:ea typeface="+mn-lt"/>
                <a:cs typeface="+mn-lt"/>
              </a:rPr>
              <a:t> </a:t>
            </a:r>
            <a:r>
              <a:rPr lang="ru-RU" sz="2000" dirty="0" err="1">
                <a:latin typeface="Times New Roman"/>
                <a:ea typeface="+mn-lt"/>
                <a:cs typeface="+mn-lt"/>
              </a:rPr>
              <a:t>reach</a:t>
            </a:r>
            <a:r>
              <a:rPr lang="ru-RU" sz="2000" dirty="0">
                <a:latin typeface="Times New Roman"/>
                <a:ea typeface="+mn-lt"/>
                <a:cs typeface="+mn-lt"/>
              </a:rPr>
              <a:t> </a:t>
            </a:r>
            <a:r>
              <a:rPr lang="ru-RU" sz="2000" dirty="0" err="1">
                <a:latin typeface="Times New Roman"/>
                <a:ea typeface="+mn-lt"/>
                <a:cs typeface="+mn-lt"/>
              </a:rPr>
              <a:t>as</a:t>
            </a:r>
            <a:r>
              <a:rPr lang="ru-RU" sz="2000" dirty="0">
                <a:latin typeface="Times New Roman"/>
                <a:ea typeface="+mn-lt"/>
                <a:cs typeface="+mn-lt"/>
              </a:rPr>
              <a:t>  </a:t>
            </a:r>
            <a:r>
              <a:rPr lang="ru-RU" sz="2000" dirty="0" err="1">
                <a:latin typeface="Times New Roman"/>
                <a:ea typeface="+mn-lt"/>
                <a:cs typeface="+mn-lt"/>
              </a:rPr>
              <a:t>compared</a:t>
            </a:r>
            <a:r>
              <a:rPr lang="ru-RU" sz="2000" dirty="0">
                <a:latin typeface="Times New Roman"/>
                <a:ea typeface="+mn-lt"/>
                <a:cs typeface="+mn-lt"/>
              </a:rPr>
              <a:t> </a:t>
            </a:r>
            <a:r>
              <a:rPr lang="ru-RU" sz="2000" dirty="0" err="1">
                <a:latin typeface="Times New Roman"/>
                <a:ea typeface="+mn-lt"/>
                <a:cs typeface="+mn-lt"/>
              </a:rPr>
              <a:t>to</a:t>
            </a:r>
            <a:r>
              <a:rPr lang="ru-RU" sz="2000" dirty="0">
                <a:latin typeface="Times New Roman"/>
                <a:ea typeface="+mn-lt"/>
                <a:cs typeface="+mn-lt"/>
              </a:rPr>
              <a:t> Yellow </a:t>
            </a:r>
            <a:r>
              <a:rPr lang="ru-RU" sz="2000" dirty="0" err="1">
                <a:latin typeface="Times New Roman"/>
                <a:ea typeface="+mn-lt"/>
                <a:cs typeface="+mn-lt"/>
              </a:rPr>
              <a:t>cab</a:t>
            </a:r>
            <a:r>
              <a:rPr lang="ru-RU" sz="2000" dirty="0">
                <a:latin typeface="Times New Roman"/>
                <a:ea typeface="+mn-lt"/>
                <a:cs typeface="+mn-lt"/>
              </a:rPr>
              <a:t> , </a:t>
            </a:r>
            <a:r>
              <a:rPr lang="ru-RU" sz="2000" dirty="0" err="1">
                <a:latin typeface="Times New Roman"/>
                <a:ea typeface="+mn-lt"/>
                <a:cs typeface="+mn-lt"/>
              </a:rPr>
              <a:t>in</a:t>
            </a:r>
            <a:r>
              <a:rPr lang="ru-RU" sz="2000" dirty="0">
                <a:latin typeface="Times New Roman"/>
                <a:ea typeface="+mn-lt"/>
                <a:cs typeface="+mn-lt"/>
              </a:rPr>
              <a:t>  </a:t>
            </a:r>
            <a:endParaRPr lang="ru-RU" sz="2000" dirty="0">
              <a:latin typeface="Times New Roman"/>
              <a:ea typeface="+mn-lt"/>
              <a:cs typeface="Times New Roman"/>
            </a:endParaRPr>
          </a:p>
          <a:p>
            <a:r>
              <a:rPr lang="ru-RU" sz="2000" dirty="0" err="1">
                <a:latin typeface="Times New Roman"/>
                <a:ea typeface="+mn-lt"/>
                <a:cs typeface="+mn-lt"/>
              </a:rPr>
              <a:t>following</a:t>
            </a:r>
            <a:r>
              <a:rPr lang="ru-RU" sz="2000" dirty="0">
                <a:latin typeface="Times New Roman"/>
                <a:ea typeface="+mn-lt"/>
                <a:cs typeface="+mn-lt"/>
              </a:rPr>
              <a:t> 4 </a:t>
            </a:r>
            <a:r>
              <a:rPr lang="ru-RU" sz="2000" dirty="0" err="1">
                <a:latin typeface="Times New Roman"/>
                <a:ea typeface="+mn-lt"/>
                <a:cs typeface="+mn-lt"/>
              </a:rPr>
              <a:t>cities</a:t>
            </a:r>
            <a:r>
              <a:rPr lang="ru-RU" sz="2000" dirty="0">
                <a:latin typeface="Times New Roman"/>
                <a:ea typeface="+mn-lt"/>
                <a:cs typeface="+mn-lt"/>
              </a:rPr>
              <a:t>:</a:t>
            </a:r>
            <a:endParaRPr lang="ru-RU" sz="2000">
              <a:latin typeface="Times New Roman"/>
              <a:cs typeface="Times New Roman"/>
            </a:endParaRPr>
          </a:p>
          <a:p>
            <a:pPr marL="342900" indent="-342900">
              <a:buChar char="•"/>
            </a:pPr>
            <a:r>
              <a:rPr lang="ru-RU" sz="2000" b="1" dirty="0" err="1">
                <a:latin typeface="Times New Roman"/>
                <a:ea typeface="+mn-lt"/>
                <a:cs typeface="+mn-lt"/>
              </a:rPr>
              <a:t>SanDiego</a:t>
            </a:r>
            <a:endParaRPr lang="ru-RU" sz="2000" b="1">
              <a:latin typeface="Times New Roman"/>
              <a:cs typeface="Times New Roman"/>
            </a:endParaRPr>
          </a:p>
          <a:p>
            <a:pPr marL="342900" indent="-342900">
              <a:buChar char="•"/>
            </a:pPr>
            <a:r>
              <a:rPr lang="ru-RU" sz="2000" b="1" dirty="0" err="1">
                <a:latin typeface="Times New Roman"/>
                <a:ea typeface="+mn-lt"/>
                <a:cs typeface="+mn-lt"/>
              </a:rPr>
              <a:t>Nashville</a:t>
            </a:r>
            <a:endParaRPr lang="ru-RU" sz="2000" b="1">
              <a:latin typeface="Times New Roman"/>
              <a:cs typeface="Times New Roman"/>
            </a:endParaRPr>
          </a:p>
          <a:p>
            <a:pPr marL="342900" indent="-342900">
              <a:buChar char="•"/>
            </a:pPr>
            <a:r>
              <a:rPr lang="ru-RU" sz="2000" b="1" dirty="0" err="1">
                <a:latin typeface="Times New Roman"/>
                <a:ea typeface="+mn-lt"/>
                <a:cs typeface="+mn-lt"/>
              </a:rPr>
              <a:t>Sacramento</a:t>
            </a:r>
            <a:endParaRPr lang="ru-RU" sz="2000" b="1">
              <a:latin typeface="Times New Roman"/>
              <a:cs typeface="Times New Roman"/>
            </a:endParaRPr>
          </a:p>
          <a:p>
            <a:pPr marL="342900" indent="-342900">
              <a:buChar char="•"/>
            </a:pPr>
            <a:r>
              <a:rPr lang="ru-RU" sz="2000" b="1" dirty="0" err="1">
                <a:latin typeface="Times New Roman"/>
                <a:ea typeface="+mn-lt"/>
                <a:cs typeface="+mn-lt"/>
              </a:rPr>
              <a:t>Pittsburgh</a:t>
            </a:r>
            <a:endParaRPr lang="ru-RU" sz="2000" b="1" dirty="0" err="1">
              <a:latin typeface="Times New Roman"/>
              <a:cs typeface="Times New Roman"/>
            </a:endParaRPr>
          </a:p>
        </p:txBody>
      </p:sp>
      <p:pic>
        <p:nvPicPr>
          <p:cNvPr id="8" name="Рисунок 8">
            <a:extLst>
              <a:ext uri="{FF2B5EF4-FFF2-40B4-BE49-F238E27FC236}">
                <a16:creationId xmlns:a16="http://schemas.microsoft.com/office/drawing/2014/main" id="{9804778E-67B2-47F3-EDB6-0DBD81D4109F}"/>
              </a:ext>
            </a:extLst>
          </p:cNvPr>
          <p:cNvPicPr>
            <a:picLocks noGrp="1" noChangeAspect="1"/>
          </p:cNvPicPr>
          <p:nvPr>
            <p:ph type="pic" idx="1"/>
          </p:nvPr>
        </p:nvPicPr>
        <p:blipFill rotWithShape="1">
          <a:blip r:embed="rId2"/>
          <a:srcRect l="1056" r="1056"/>
          <a:stretch/>
        </p:blipFill>
        <p:spPr>
          <a:xfrm>
            <a:off x="445194" y="1304232"/>
            <a:ext cx="7282320" cy="5066297"/>
          </a:xfrm>
        </p:spPr>
      </p:pic>
    </p:spTree>
    <p:extLst>
      <p:ext uri="{BB962C8B-B14F-4D97-AF65-F5344CB8AC3E}">
        <p14:creationId xmlns:p14="http://schemas.microsoft.com/office/powerpoint/2010/main" val="20506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6A79FA-19AB-357D-1832-5A74AF314BE8}"/>
              </a:ext>
            </a:extLst>
          </p:cNvPr>
          <p:cNvSpPr>
            <a:spLocks noGrp="1"/>
          </p:cNvSpPr>
          <p:nvPr>
            <p:ph type="title"/>
          </p:nvPr>
        </p:nvSpPr>
        <p:spPr>
          <a:xfrm>
            <a:off x="371475" y="209550"/>
            <a:ext cx="10456974" cy="1319145"/>
          </a:xfrm>
        </p:spPr>
        <p:txBody>
          <a:bodyPr/>
          <a:lstStyle/>
          <a:p>
            <a:r>
              <a:rPr lang="ru-RU" sz="3200" i="0" dirty="0">
                <a:ea typeface="+mj-lt"/>
                <a:cs typeface="+mj-lt"/>
              </a:rPr>
              <a:t>User </a:t>
            </a:r>
            <a:r>
              <a:rPr lang="ru-RU" sz="3200" i="0" dirty="0" err="1">
                <a:ea typeface="+mj-lt"/>
                <a:cs typeface="+mj-lt"/>
              </a:rPr>
              <a:t>Covered</a:t>
            </a:r>
            <a:r>
              <a:rPr lang="ru-RU" sz="3200" i="0" dirty="0">
                <a:ea typeface="+mj-lt"/>
                <a:cs typeface="+mj-lt"/>
              </a:rPr>
              <a:t> </a:t>
            </a:r>
            <a:r>
              <a:rPr lang="ru-RU" sz="3200" i="0" dirty="0" err="1">
                <a:ea typeface="+mj-lt"/>
                <a:cs typeface="+mj-lt"/>
              </a:rPr>
              <a:t>by</a:t>
            </a:r>
            <a:r>
              <a:rPr lang="ru-RU" sz="3200" i="0" dirty="0">
                <a:ea typeface="+mj-lt"/>
                <a:cs typeface="+mj-lt"/>
              </a:rPr>
              <a:t> Company </a:t>
            </a:r>
            <a:r>
              <a:rPr lang="ru-RU" sz="3200" i="0" dirty="0" err="1">
                <a:ea typeface="+mj-lt"/>
                <a:cs typeface="+mj-lt"/>
              </a:rPr>
              <a:t>and</a:t>
            </a:r>
            <a:r>
              <a:rPr lang="ru-RU" sz="3200" i="0" dirty="0">
                <a:ea typeface="+mj-lt"/>
                <a:cs typeface="+mj-lt"/>
              </a:rPr>
              <a:t> Customer </a:t>
            </a:r>
            <a:r>
              <a:rPr lang="ru-RU" sz="3200" i="0" dirty="0" err="1">
                <a:ea typeface="+mj-lt"/>
                <a:cs typeface="+mj-lt"/>
              </a:rPr>
              <a:t>base</a:t>
            </a:r>
            <a:r>
              <a:rPr lang="ru-RU" sz="3200" i="0" dirty="0">
                <a:ea typeface="+mj-lt"/>
                <a:cs typeface="+mj-lt"/>
              </a:rPr>
              <a:t> Year</a:t>
            </a:r>
            <a:endParaRPr lang="ru-RU" sz="3200"/>
          </a:p>
          <a:p>
            <a:r>
              <a:rPr lang="ru-RU" sz="3200" i="0" dirty="0" err="1">
                <a:ea typeface="+mj-lt"/>
                <a:cs typeface="+mj-lt"/>
              </a:rPr>
              <a:t>wise</a:t>
            </a:r>
            <a:endParaRPr lang="ru-RU" sz="3200" dirty="0" err="1"/>
          </a:p>
        </p:txBody>
      </p:sp>
      <p:pic>
        <p:nvPicPr>
          <p:cNvPr id="5" name="Рисунок 5">
            <a:extLst>
              <a:ext uri="{FF2B5EF4-FFF2-40B4-BE49-F238E27FC236}">
                <a16:creationId xmlns:a16="http://schemas.microsoft.com/office/drawing/2014/main" id="{AACCF3C9-02B8-E4DD-8B0A-F56D38534FE0}"/>
              </a:ext>
            </a:extLst>
          </p:cNvPr>
          <p:cNvPicPr>
            <a:picLocks noGrp="1" noChangeAspect="1"/>
          </p:cNvPicPr>
          <p:nvPr>
            <p:ph type="pic" idx="1"/>
          </p:nvPr>
        </p:nvPicPr>
        <p:blipFill rotWithShape="1">
          <a:blip r:embed="rId2"/>
          <a:srcRect t="4349" b="4349"/>
          <a:stretch/>
        </p:blipFill>
        <p:spPr>
          <a:xfrm>
            <a:off x="374977" y="1714500"/>
            <a:ext cx="4098775" cy="4213182"/>
          </a:xfrm>
        </p:spPr>
      </p:pic>
      <p:sp>
        <p:nvSpPr>
          <p:cNvPr id="4" name="Текст 3">
            <a:extLst>
              <a:ext uri="{FF2B5EF4-FFF2-40B4-BE49-F238E27FC236}">
                <a16:creationId xmlns:a16="http://schemas.microsoft.com/office/drawing/2014/main" id="{7946BE70-BBE2-194C-D4C1-C7A6D16AB54B}"/>
              </a:ext>
            </a:extLst>
          </p:cNvPr>
          <p:cNvSpPr>
            <a:spLocks noGrp="1"/>
          </p:cNvSpPr>
          <p:nvPr>
            <p:ph type="body" sz="half" idx="2"/>
          </p:nvPr>
        </p:nvSpPr>
        <p:spPr>
          <a:xfrm>
            <a:off x="9251907" y="1762925"/>
            <a:ext cx="2902548" cy="4266182"/>
          </a:xfrm>
        </p:spPr>
        <p:txBody>
          <a:bodyPr vert="horz" lIns="91440" tIns="45720" rIns="91440" bIns="45720" rtlCol="0" anchor="t">
            <a:noAutofit/>
          </a:bodyPr>
          <a:lstStyle/>
          <a:p>
            <a:pPr marL="285750" indent="-285750">
              <a:buChar char="•"/>
            </a:pPr>
            <a:r>
              <a:rPr lang="ru-RU" dirty="0">
                <a:latin typeface="Times New Roman"/>
                <a:ea typeface="+mn-lt"/>
                <a:cs typeface="+mn-lt"/>
              </a:rPr>
              <a:t>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around</a:t>
            </a:r>
            <a:r>
              <a:rPr lang="ru-RU" dirty="0">
                <a:latin typeface="Times New Roman"/>
                <a:ea typeface="+mn-lt"/>
                <a:cs typeface="+mn-lt"/>
              </a:rPr>
              <a:t> 2.93%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1.90% </a:t>
            </a:r>
            <a:r>
              <a:rPr lang="ru-RU" dirty="0" err="1">
                <a:latin typeface="Times New Roman"/>
                <a:ea typeface="+mn-lt"/>
                <a:cs typeface="+mn-lt"/>
              </a:rPr>
              <a:t>reach</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considered</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present</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19 </a:t>
            </a:r>
            <a:r>
              <a:rPr lang="ru-RU" dirty="0" err="1">
                <a:latin typeface="Times New Roman"/>
                <a:ea typeface="+mn-lt"/>
                <a:cs typeface="+mn-lt"/>
              </a:rPr>
              <a:t>cities</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a:t>
            </a:r>
            <a:r>
              <a:rPr lang="ru-RU" dirty="0" err="1">
                <a:latin typeface="Times New Roman"/>
                <a:ea typeface="+mn-lt"/>
                <a:cs typeface="+mn-lt"/>
              </a:rPr>
              <a:t>calculate</a:t>
            </a:r>
            <a:r>
              <a:rPr lang="ru-RU" dirty="0">
                <a:latin typeface="Times New Roman"/>
                <a:ea typeface="+mn-lt"/>
                <a:cs typeface="+mn-lt"/>
              </a:rPr>
              <a:t> Yellow </a:t>
            </a:r>
            <a:r>
              <a:rPr lang="ru-RU" dirty="0" err="1">
                <a:latin typeface="Times New Roman"/>
                <a:ea typeface="+mn-lt"/>
                <a:cs typeface="+mn-lt"/>
              </a:rPr>
              <a:t>and</a:t>
            </a:r>
            <a:r>
              <a:rPr lang="ru-RU" dirty="0">
                <a:latin typeface="Times New Roman"/>
                <a:ea typeface="+mn-lt"/>
                <a:cs typeface="+mn-lt"/>
              </a:rPr>
              <a:t> Pink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coverage</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Yellow </a:t>
            </a:r>
            <a:r>
              <a:rPr lang="ru-RU" err="1">
                <a:latin typeface="Times New Roman"/>
                <a:ea typeface="+mn-lt"/>
                <a:cs typeface="+mn-lt"/>
              </a:rPr>
              <a:t>cab</a:t>
            </a:r>
            <a:r>
              <a:rPr lang="ru-RU" dirty="0">
                <a:latin typeface="Times New Roman"/>
                <a:ea typeface="+mn-lt"/>
                <a:cs typeface="+mn-lt"/>
              </a:rPr>
              <a:t> </a:t>
            </a:r>
            <a:r>
              <a:rPr lang="ru-RU" err="1">
                <a:latin typeface="Times New Roman"/>
                <a:ea typeface="+mn-lt"/>
                <a:cs typeface="+mn-lt"/>
              </a:rPr>
              <a:t>higher</a:t>
            </a:r>
            <a:r>
              <a:rPr lang="ru-RU" dirty="0">
                <a:latin typeface="Times New Roman"/>
                <a:ea typeface="+mn-lt"/>
                <a:cs typeface="+mn-lt"/>
              </a:rPr>
              <a:t> </a:t>
            </a:r>
            <a:r>
              <a:rPr lang="ru-RU" err="1">
                <a:latin typeface="Times New Roman"/>
                <a:ea typeface="+mn-lt"/>
                <a:cs typeface="+mn-lt"/>
              </a:rPr>
              <a:t>customer</a:t>
            </a:r>
            <a:r>
              <a:rPr lang="ru-RU" dirty="0">
                <a:latin typeface="Times New Roman"/>
                <a:ea typeface="+mn-lt"/>
                <a:cs typeface="+mn-lt"/>
              </a:rPr>
              <a:t> </a:t>
            </a:r>
            <a:r>
              <a:rPr lang="ru-RU" err="1">
                <a:latin typeface="Times New Roman"/>
                <a:ea typeface="+mn-lt"/>
                <a:cs typeface="+mn-lt"/>
              </a:rPr>
              <a:t>base</a:t>
            </a:r>
            <a:r>
              <a:rPr lang="ru-RU" dirty="0">
                <a:latin typeface="Times New Roman"/>
                <a:ea typeface="+mn-lt"/>
                <a:cs typeface="+mn-lt"/>
              </a:rPr>
              <a:t> </a:t>
            </a:r>
            <a:r>
              <a:rPr lang="ru-RU" err="1">
                <a:latin typeface="Times New Roman"/>
                <a:ea typeface="+mn-lt"/>
                <a:cs typeface="+mn-lt"/>
              </a:rPr>
              <a:t>as</a:t>
            </a:r>
            <a:r>
              <a:rPr lang="ru-RU" dirty="0">
                <a:latin typeface="Times New Roman"/>
                <a:ea typeface="+mn-lt"/>
                <a:cs typeface="+mn-lt"/>
              </a:rPr>
              <a:t> </a:t>
            </a:r>
            <a:r>
              <a:rPr lang="ru-RU" err="1">
                <a:latin typeface="Times New Roman"/>
                <a:ea typeface="+mn-lt"/>
                <a:cs typeface="+mn-lt"/>
              </a:rPr>
              <a:t>compared</a:t>
            </a:r>
            <a:r>
              <a:rPr lang="ru-RU" dirty="0">
                <a:latin typeface="Times New Roman"/>
                <a:ea typeface="+mn-lt"/>
                <a:cs typeface="+mn-lt"/>
              </a:rPr>
              <a:t> </a:t>
            </a:r>
            <a:r>
              <a:rPr lang="ru-RU" err="1">
                <a:latin typeface="Times New Roman"/>
                <a:ea typeface="+mn-lt"/>
                <a:cs typeface="+mn-lt"/>
              </a:rPr>
              <a:t>to</a:t>
            </a:r>
            <a:r>
              <a:rPr lang="ru-RU" dirty="0">
                <a:latin typeface="Times New Roman"/>
                <a:ea typeface="+mn-lt"/>
                <a:cs typeface="+mn-lt"/>
              </a:rPr>
              <a:t> Pink </a:t>
            </a:r>
            <a:r>
              <a:rPr lang="ru-RU"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p:txBody>
      </p:sp>
      <p:pic>
        <p:nvPicPr>
          <p:cNvPr id="6" name="Рисунок 6">
            <a:extLst>
              <a:ext uri="{FF2B5EF4-FFF2-40B4-BE49-F238E27FC236}">
                <a16:creationId xmlns:a16="http://schemas.microsoft.com/office/drawing/2014/main" id="{5BE814C3-0CB0-A58C-21C6-B34940894ACC}"/>
              </a:ext>
            </a:extLst>
          </p:cNvPr>
          <p:cNvPicPr>
            <a:picLocks noChangeAspect="1"/>
          </p:cNvPicPr>
          <p:nvPr/>
        </p:nvPicPr>
        <p:blipFill>
          <a:blip r:embed="rId3"/>
          <a:stretch>
            <a:fillRect/>
          </a:stretch>
        </p:blipFill>
        <p:spPr>
          <a:xfrm>
            <a:off x="4985359" y="1715857"/>
            <a:ext cx="4006241" cy="4209163"/>
          </a:xfrm>
          <a:prstGeom prst="rect">
            <a:avLst/>
          </a:prstGeom>
        </p:spPr>
      </p:pic>
    </p:spTree>
    <p:extLst>
      <p:ext uri="{BB962C8B-B14F-4D97-AF65-F5344CB8AC3E}">
        <p14:creationId xmlns:p14="http://schemas.microsoft.com/office/powerpoint/2010/main" val="256874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D6F666-C84D-3B70-D26A-C2B119364825}"/>
              </a:ext>
            </a:extLst>
          </p:cNvPr>
          <p:cNvSpPr>
            <a:spLocks noGrp="1"/>
          </p:cNvSpPr>
          <p:nvPr>
            <p:ph type="title"/>
          </p:nvPr>
        </p:nvSpPr>
        <p:spPr>
          <a:xfrm>
            <a:off x="237995" y="133611"/>
            <a:ext cx="10351938" cy="911136"/>
          </a:xfrm>
        </p:spPr>
        <p:txBody>
          <a:bodyPr/>
          <a:lstStyle/>
          <a:p>
            <a:r>
              <a:rPr lang="ru-RU" i="0" dirty="0">
                <a:ea typeface="+mj-lt"/>
                <a:cs typeface="+mj-lt"/>
              </a:rPr>
              <a:t>Customer And </a:t>
            </a:r>
            <a:r>
              <a:rPr lang="ru-RU" i="0" dirty="0" err="1">
                <a:ea typeface="+mj-lt"/>
                <a:cs typeface="+mj-lt"/>
              </a:rPr>
              <a:t>Ride</a:t>
            </a:r>
            <a:r>
              <a:rPr lang="ru-RU" i="0" dirty="0">
                <a:ea typeface="+mj-lt"/>
                <a:cs typeface="+mj-lt"/>
              </a:rPr>
              <a:t> Analysis Day </a:t>
            </a:r>
            <a:r>
              <a:rPr lang="ru-RU" i="0" dirty="0" err="1">
                <a:ea typeface="+mj-lt"/>
                <a:cs typeface="+mj-lt"/>
              </a:rPr>
              <a:t>Wise</a:t>
            </a:r>
            <a:endParaRPr lang="ru-RU" dirty="0" err="1"/>
          </a:p>
        </p:txBody>
      </p:sp>
      <p:sp>
        <p:nvSpPr>
          <p:cNvPr id="4" name="Текст 3">
            <a:extLst>
              <a:ext uri="{FF2B5EF4-FFF2-40B4-BE49-F238E27FC236}">
                <a16:creationId xmlns:a16="http://schemas.microsoft.com/office/drawing/2014/main" id="{C27C51CD-DE47-D267-3248-10E0693D74DB}"/>
              </a:ext>
            </a:extLst>
          </p:cNvPr>
          <p:cNvSpPr>
            <a:spLocks noGrp="1"/>
          </p:cNvSpPr>
          <p:nvPr>
            <p:ph type="body" sz="half" idx="2"/>
          </p:nvPr>
        </p:nvSpPr>
        <p:spPr>
          <a:xfrm>
            <a:off x="9809966" y="2461251"/>
            <a:ext cx="1837839" cy="2376840"/>
          </a:xfrm>
        </p:spPr>
        <p:txBody>
          <a:bodyPr/>
          <a:lstStyle/>
          <a:p>
            <a:endParaRPr lang="ru-RU"/>
          </a:p>
        </p:txBody>
      </p:sp>
      <p:pic>
        <p:nvPicPr>
          <p:cNvPr id="8" name="Рисунок 8">
            <a:extLst>
              <a:ext uri="{FF2B5EF4-FFF2-40B4-BE49-F238E27FC236}">
                <a16:creationId xmlns:a16="http://schemas.microsoft.com/office/drawing/2014/main" id="{0446AF10-F5D5-22F7-AE75-C97274415CCE}"/>
              </a:ext>
            </a:extLst>
          </p:cNvPr>
          <p:cNvPicPr>
            <a:picLocks noChangeAspect="1"/>
          </p:cNvPicPr>
          <p:nvPr/>
        </p:nvPicPr>
        <p:blipFill>
          <a:blip r:embed="rId2"/>
          <a:stretch>
            <a:fillRect/>
          </a:stretch>
        </p:blipFill>
        <p:spPr>
          <a:xfrm>
            <a:off x="747386" y="1763561"/>
            <a:ext cx="4883061" cy="4312084"/>
          </a:xfrm>
          <a:prstGeom prst="rect">
            <a:avLst/>
          </a:prstGeom>
        </p:spPr>
      </p:pic>
      <p:pic>
        <p:nvPicPr>
          <p:cNvPr id="9" name="Рисунок 9">
            <a:extLst>
              <a:ext uri="{FF2B5EF4-FFF2-40B4-BE49-F238E27FC236}">
                <a16:creationId xmlns:a16="http://schemas.microsoft.com/office/drawing/2014/main" id="{814253D9-BEF8-BDD8-E318-1F9D18BBA83D}"/>
              </a:ext>
            </a:extLst>
          </p:cNvPr>
          <p:cNvPicPr>
            <a:picLocks noChangeAspect="1"/>
          </p:cNvPicPr>
          <p:nvPr/>
        </p:nvPicPr>
        <p:blipFill>
          <a:blip r:embed="rId3"/>
          <a:stretch>
            <a:fillRect/>
          </a:stretch>
        </p:blipFill>
        <p:spPr>
          <a:xfrm>
            <a:off x="6457167" y="1794876"/>
            <a:ext cx="5196212" cy="4239015"/>
          </a:xfrm>
          <a:prstGeom prst="rect">
            <a:avLst/>
          </a:prstGeom>
        </p:spPr>
      </p:pic>
    </p:spTree>
    <p:extLst>
      <p:ext uri="{BB962C8B-B14F-4D97-AF65-F5344CB8AC3E}">
        <p14:creationId xmlns:p14="http://schemas.microsoft.com/office/powerpoint/2010/main" val="156996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8EFFF0-91B8-B68D-7DF3-259FF20C73ED}"/>
              </a:ext>
            </a:extLst>
          </p:cNvPr>
          <p:cNvSpPr>
            <a:spLocks noGrp="1"/>
          </p:cNvSpPr>
          <p:nvPr>
            <p:ph type="title"/>
          </p:nvPr>
        </p:nvSpPr>
        <p:spPr>
          <a:xfrm>
            <a:off x="102296" y="-158663"/>
            <a:ext cx="10456321" cy="1172095"/>
          </a:xfrm>
        </p:spPr>
        <p:txBody>
          <a:bodyPr/>
          <a:lstStyle/>
          <a:p>
            <a:r>
              <a:rPr lang="ru-RU" i="0" dirty="0">
                <a:ea typeface="+mj-lt"/>
                <a:cs typeface="+mj-lt"/>
              </a:rPr>
              <a:t>Customer </a:t>
            </a:r>
            <a:r>
              <a:rPr lang="ru-RU" i="0" dirty="0" err="1">
                <a:ea typeface="+mj-lt"/>
                <a:cs typeface="+mj-lt"/>
              </a:rPr>
              <a:t>analysis</a:t>
            </a:r>
            <a:r>
              <a:rPr lang="ru-RU" i="0" dirty="0">
                <a:ea typeface="+mj-lt"/>
                <a:cs typeface="+mj-lt"/>
              </a:rPr>
              <a:t> </a:t>
            </a:r>
            <a:r>
              <a:rPr lang="ru-RU" i="0" dirty="0" err="1">
                <a:ea typeface="+mj-lt"/>
                <a:cs typeface="+mj-lt"/>
              </a:rPr>
              <a:t>based</a:t>
            </a:r>
            <a:r>
              <a:rPr lang="ru-RU" i="0" dirty="0">
                <a:ea typeface="+mj-lt"/>
                <a:cs typeface="+mj-lt"/>
              </a:rPr>
              <a:t> </a:t>
            </a:r>
            <a:r>
              <a:rPr lang="ru-RU" i="0" dirty="0" err="1">
                <a:ea typeface="+mj-lt"/>
                <a:cs typeface="+mj-lt"/>
              </a:rPr>
              <a:t>on</a:t>
            </a:r>
            <a:r>
              <a:rPr lang="ru-RU" i="0" dirty="0">
                <a:ea typeface="+mj-lt"/>
                <a:cs typeface="+mj-lt"/>
              </a:rPr>
              <a:t> </a:t>
            </a:r>
            <a:r>
              <a:rPr lang="ru-RU" i="0" dirty="0" err="1">
                <a:ea typeface="+mj-lt"/>
                <a:cs typeface="+mj-lt"/>
              </a:rPr>
              <a:t>ride</a:t>
            </a:r>
            <a:r>
              <a:rPr lang="ru-RU" i="0" dirty="0">
                <a:ea typeface="+mj-lt"/>
                <a:cs typeface="+mj-lt"/>
              </a:rPr>
              <a:t> </a:t>
            </a:r>
            <a:r>
              <a:rPr lang="ru-RU" i="0" dirty="0" err="1">
                <a:ea typeface="+mj-lt"/>
                <a:cs typeface="+mj-lt"/>
              </a:rPr>
              <a:t>distance</a:t>
            </a:r>
            <a:endParaRPr lang="ru-RU" dirty="0" err="1"/>
          </a:p>
        </p:txBody>
      </p:sp>
      <p:pic>
        <p:nvPicPr>
          <p:cNvPr id="5" name="Рисунок 5">
            <a:extLst>
              <a:ext uri="{FF2B5EF4-FFF2-40B4-BE49-F238E27FC236}">
                <a16:creationId xmlns:a16="http://schemas.microsoft.com/office/drawing/2014/main" id="{5B7C3FDE-4542-FFF7-743A-0B837344A77E}"/>
              </a:ext>
            </a:extLst>
          </p:cNvPr>
          <p:cNvPicPr>
            <a:picLocks noGrp="1" noChangeAspect="1"/>
          </p:cNvPicPr>
          <p:nvPr>
            <p:ph type="pic" idx="1"/>
          </p:nvPr>
        </p:nvPicPr>
        <p:blipFill rotWithShape="1">
          <a:blip r:embed="rId2"/>
          <a:srcRect t="2566" b="2566"/>
          <a:stretch/>
        </p:blipFill>
        <p:spPr>
          <a:xfrm>
            <a:off x="560192" y="1637975"/>
            <a:ext cx="6456971" cy="4638130"/>
          </a:xfrm>
        </p:spPr>
      </p:pic>
      <p:sp>
        <p:nvSpPr>
          <p:cNvPr id="4" name="Текст 3">
            <a:extLst>
              <a:ext uri="{FF2B5EF4-FFF2-40B4-BE49-F238E27FC236}">
                <a16:creationId xmlns:a16="http://schemas.microsoft.com/office/drawing/2014/main" id="{EEE1F947-CFC7-6975-2BE6-0E716B97A278}"/>
              </a:ext>
            </a:extLst>
          </p:cNvPr>
          <p:cNvSpPr>
            <a:spLocks noGrp="1"/>
          </p:cNvSpPr>
          <p:nvPr>
            <p:ph type="body" sz="half" idx="2"/>
          </p:nvPr>
        </p:nvSpPr>
        <p:spPr>
          <a:xfrm>
            <a:off x="7398706" y="2064593"/>
            <a:ext cx="4343042" cy="4213990"/>
          </a:xfrm>
        </p:spPr>
        <p:txBody>
          <a:bodyPr vert="horz" lIns="91440" tIns="45720" rIns="91440" bIns="45720" rtlCol="0" anchor="t">
            <a:noAutofit/>
          </a:bodyPr>
          <a:lstStyle/>
          <a:p>
            <a:pPr marL="285750" indent="-285750">
              <a:buChar char="•"/>
            </a:pPr>
            <a:r>
              <a:rPr lang="ru-RU" dirty="0">
                <a:latin typeface="Times New Roman"/>
                <a:ea typeface="+mn-lt"/>
                <a:cs typeface="+mn-lt"/>
              </a:rPr>
              <a:t>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customers</a:t>
            </a:r>
            <a:r>
              <a:rPr lang="ru-RU" dirty="0">
                <a:latin typeface="Times New Roman"/>
                <a:ea typeface="+mn-lt"/>
                <a:cs typeface="+mn-lt"/>
              </a:rPr>
              <a:t> </a:t>
            </a:r>
            <a:r>
              <a:rPr lang="ru-RU" dirty="0" err="1">
                <a:latin typeface="Times New Roman"/>
                <a:ea typeface="+mn-lt"/>
                <a:cs typeface="+mn-lt"/>
              </a:rPr>
              <a:t>almost</a:t>
            </a:r>
            <a:r>
              <a:rPr lang="ru-RU" dirty="0">
                <a:latin typeface="Times New Roman"/>
                <a:ea typeface="+mn-lt"/>
                <a:cs typeface="+mn-lt"/>
              </a:rPr>
              <a:t> </a:t>
            </a:r>
            <a:r>
              <a:rPr lang="ru-RU" dirty="0" err="1">
                <a:latin typeface="Times New Roman"/>
                <a:ea typeface="+mn-lt"/>
                <a:cs typeface="+mn-lt"/>
              </a:rPr>
              <a:t>uniform</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 </a:t>
            </a:r>
            <a:r>
              <a:rPr lang="ru-RU" dirty="0" err="1">
                <a:latin typeface="Times New Roman"/>
                <a:ea typeface="+mn-lt"/>
                <a:cs typeface="+mn-lt"/>
              </a:rPr>
              <a:t>Which</a:t>
            </a:r>
            <a:r>
              <a:rPr lang="ru-RU" dirty="0">
                <a:latin typeface="Times New Roman"/>
                <a:ea typeface="+mn-lt"/>
                <a:cs typeface="+mn-lt"/>
              </a:rPr>
              <a:t> </a:t>
            </a:r>
            <a:r>
              <a:rPr lang="ru-RU" dirty="0" err="1">
                <a:latin typeface="Times New Roman"/>
                <a:ea typeface="+mn-lt"/>
                <a:cs typeface="+mn-lt"/>
              </a:rPr>
              <a:t>shows</a:t>
            </a:r>
            <a:r>
              <a:rPr lang="ru-RU" dirty="0">
                <a:latin typeface="Times New Roman"/>
                <a:ea typeface="+mn-lt"/>
                <a:cs typeface="+mn-lt"/>
              </a:rPr>
              <a:t> </a:t>
            </a:r>
            <a:r>
              <a:rPr lang="ru-RU" dirty="0" err="1">
                <a:latin typeface="Times New Roman"/>
                <a:ea typeface="+mn-lt"/>
                <a:cs typeface="+mn-lt"/>
              </a:rPr>
              <a:t>yellow</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offering</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plan</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a:latin typeface="Times New Roman"/>
                <a:ea typeface="+mn-lt"/>
                <a:cs typeface="+mn-lt"/>
              </a:rPr>
              <a:t>5-35 KM </a:t>
            </a:r>
            <a:r>
              <a:rPr lang="ru-RU" dirty="0" err="1">
                <a:latin typeface="Times New Roman"/>
                <a:ea typeface="+mn-lt"/>
                <a:cs typeface="+mn-lt"/>
              </a:rPr>
              <a:t>trips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contributing</a:t>
            </a:r>
            <a:r>
              <a:rPr lang="ru-RU" dirty="0">
                <a:latin typeface="Times New Roman"/>
                <a:ea typeface="+mn-lt"/>
                <a:cs typeface="+mn-lt"/>
              </a:rPr>
              <a:t> </a:t>
            </a:r>
            <a:r>
              <a:rPr lang="ru-RU" dirty="0" err="1">
                <a:latin typeface="Times New Roman"/>
                <a:ea typeface="+mn-lt"/>
                <a:cs typeface="+mn-lt"/>
              </a:rPr>
              <a:t>more</a:t>
            </a:r>
            <a:r>
              <a:rPr lang="ru-RU" dirty="0">
                <a:latin typeface="Times New Roman"/>
                <a:ea typeface="+mn-lt"/>
                <a:cs typeface="+mn-lt"/>
              </a:rPr>
              <a:t> In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profit</a:t>
            </a:r>
            <a:endParaRPr lang="ru-RU" dirty="0">
              <a:latin typeface="Times New Roman"/>
              <a:cs typeface="Times New Roman"/>
            </a:endParaRPr>
          </a:p>
          <a:p>
            <a:pPr marL="285750" indent="-285750">
              <a:buChar char="•"/>
            </a:pPr>
            <a:endParaRPr lang="ru-RU" dirty="0">
              <a:latin typeface="Times New Roman"/>
              <a:cs typeface="Times New Roman"/>
            </a:endParaRPr>
          </a:p>
          <a:p>
            <a:pPr marL="285750" indent="-285750">
              <a:buChar char="•"/>
            </a:pPr>
            <a:r>
              <a:rPr lang="ru-RU" dirty="0" err="1">
                <a:latin typeface="Times New Roman"/>
                <a:ea typeface="+mn-lt"/>
                <a:cs typeface="+mn-lt"/>
              </a:rPr>
              <a:t>There</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 </a:t>
            </a:r>
            <a:r>
              <a:rPr lang="ru-RU" dirty="0" err="1">
                <a:latin typeface="Times New Roman"/>
                <a:ea typeface="+mn-lt"/>
                <a:cs typeface="+mn-lt"/>
              </a:rPr>
              <a:t>huge</a:t>
            </a:r>
            <a:r>
              <a:rPr lang="ru-RU" dirty="0">
                <a:latin typeface="Times New Roman"/>
                <a:ea typeface="+mn-lt"/>
                <a:cs typeface="+mn-lt"/>
              </a:rPr>
              <a:t> </a:t>
            </a:r>
            <a:r>
              <a:rPr lang="ru-RU" dirty="0" err="1">
                <a:latin typeface="Times New Roman"/>
                <a:ea typeface="+mn-lt"/>
                <a:cs typeface="+mn-lt"/>
              </a:rPr>
              <a:t>difference</a:t>
            </a:r>
            <a:r>
              <a:rPr lang="ru-RU" dirty="0">
                <a:latin typeface="Times New Roman"/>
                <a:ea typeface="+mn-lt"/>
                <a:cs typeface="+mn-lt"/>
              </a:rPr>
              <a:t> </a:t>
            </a:r>
            <a:r>
              <a:rPr lang="ru-RU" dirty="0" err="1">
                <a:latin typeface="Times New Roman"/>
                <a:ea typeface="+mn-lt"/>
                <a:cs typeface="+mn-lt"/>
              </a:rPr>
              <a:t>between</a:t>
            </a:r>
            <a:r>
              <a:rPr lang="ru-RU" dirty="0">
                <a:latin typeface="Times New Roman"/>
                <a:ea typeface="+mn-lt"/>
                <a:cs typeface="+mn-lt"/>
              </a:rPr>
              <a:t> </a:t>
            </a:r>
            <a:r>
              <a:rPr lang="ru-RU" dirty="0" err="1">
                <a:latin typeface="Times New Roman"/>
                <a:ea typeface="+mn-lt"/>
                <a:cs typeface="+mn-lt"/>
              </a:rPr>
              <a:t>yellow</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pink</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for</a:t>
            </a:r>
            <a:r>
              <a:rPr lang="ru-RU" dirty="0">
                <a:latin typeface="Times New Roman"/>
                <a:ea typeface="+mn-lt"/>
                <a:cs typeface="+mn-lt"/>
              </a:rPr>
              <a:t> </a:t>
            </a:r>
            <a:r>
              <a:rPr lang="ru-RU" dirty="0" err="1">
                <a:latin typeface="Times New Roman"/>
                <a:ea typeface="+mn-lt"/>
                <a:cs typeface="+mn-lt"/>
              </a:rPr>
              <a:t>short</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long</a:t>
            </a:r>
            <a:r>
              <a:rPr lang="ru-RU" dirty="0">
                <a:latin typeface="Times New Roman"/>
                <a:ea typeface="+mn-lt"/>
                <a:cs typeface="+mn-lt"/>
              </a:rPr>
              <a:t> </a:t>
            </a:r>
            <a:r>
              <a:rPr lang="ru-RU" dirty="0" err="1">
                <a:latin typeface="Times New Roman"/>
                <a:ea typeface="+mn-lt"/>
                <a:cs typeface="+mn-lt"/>
              </a:rPr>
              <a:t>trip</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very</a:t>
            </a:r>
            <a:r>
              <a:rPr lang="ru-RU" dirty="0">
                <a:latin typeface="Times New Roman"/>
                <a:ea typeface="+mn-lt"/>
                <a:cs typeface="+mn-lt"/>
              </a:rPr>
              <a:t> </a:t>
            </a:r>
            <a:r>
              <a:rPr lang="ru-RU" dirty="0" err="1">
                <a:latin typeface="Times New Roman"/>
                <a:ea typeface="+mn-lt"/>
                <a:cs typeface="+mn-lt"/>
              </a:rPr>
              <a:t>good</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this</a:t>
            </a:r>
            <a:r>
              <a:rPr lang="ru-RU" dirty="0">
                <a:latin typeface="Times New Roman"/>
                <a:ea typeface="+mn-lt"/>
                <a:cs typeface="+mn-lt"/>
              </a:rPr>
              <a:t> </a:t>
            </a:r>
            <a:r>
              <a:rPr lang="ru-RU" dirty="0" err="1">
                <a:latin typeface="Times New Roman"/>
                <a:ea typeface="+mn-lt"/>
                <a:cs typeface="+mn-lt"/>
              </a:rPr>
              <a:t>segment</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well</a:t>
            </a:r>
            <a:endParaRPr lang="ru-RU" dirty="0" err="1">
              <a:latin typeface="Times New Roman"/>
            </a:endParaRPr>
          </a:p>
        </p:txBody>
      </p:sp>
    </p:spTree>
    <p:extLst>
      <p:ext uri="{BB962C8B-B14F-4D97-AF65-F5344CB8AC3E}">
        <p14:creationId xmlns:p14="http://schemas.microsoft.com/office/powerpoint/2010/main" val="294007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C7F72-4F78-DB93-441F-045F2F7951BD}"/>
              </a:ext>
            </a:extLst>
          </p:cNvPr>
          <p:cNvSpPr>
            <a:spLocks noGrp="1"/>
          </p:cNvSpPr>
          <p:nvPr>
            <p:ph type="title"/>
          </p:nvPr>
        </p:nvSpPr>
        <p:spPr>
          <a:xfrm>
            <a:off x="1219200" y="365125"/>
            <a:ext cx="9493249" cy="847291"/>
          </a:xfrm>
        </p:spPr>
        <p:txBody>
          <a:bodyPr/>
          <a:lstStyle/>
          <a:p>
            <a:r>
              <a:rPr lang="ru-RU" i="0" dirty="0" err="1">
                <a:ea typeface="+mj-lt"/>
                <a:cs typeface="+mj-lt"/>
              </a:rPr>
              <a:t>Recommendations</a:t>
            </a:r>
            <a:endParaRPr lang="ru-RU" dirty="0" err="1"/>
          </a:p>
        </p:txBody>
      </p:sp>
      <p:sp>
        <p:nvSpPr>
          <p:cNvPr id="3" name="Объект 2">
            <a:extLst>
              <a:ext uri="{FF2B5EF4-FFF2-40B4-BE49-F238E27FC236}">
                <a16:creationId xmlns:a16="http://schemas.microsoft.com/office/drawing/2014/main" id="{4DBAB327-C78B-C56A-1EAF-F38D7760C49A}"/>
              </a:ext>
            </a:extLst>
          </p:cNvPr>
          <p:cNvSpPr>
            <a:spLocks noGrp="1"/>
          </p:cNvSpPr>
          <p:nvPr>
            <p:ph idx="1"/>
          </p:nvPr>
        </p:nvSpPr>
        <p:spPr>
          <a:xfrm>
            <a:off x="885173" y="1284635"/>
            <a:ext cx="10704098" cy="5259170"/>
          </a:xfrm>
        </p:spPr>
        <p:txBody>
          <a:bodyPr vert="horz" lIns="91440" tIns="45720" rIns="91440" bIns="45720" rtlCol="0" anchor="t">
            <a:noAutofit/>
          </a:bodyPr>
          <a:lstStyle/>
          <a:p>
            <a:pPr marL="0" indent="0">
              <a:buNone/>
            </a:pPr>
            <a:r>
              <a:rPr lang="ru-RU" dirty="0">
                <a:latin typeface="Times New Roman"/>
                <a:ea typeface="+mn-lt"/>
                <a:cs typeface="+mn-lt"/>
              </a:rPr>
              <a:t>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evaluated</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companies</a:t>
            </a:r>
            <a:r>
              <a:rPr lang="ru-RU" dirty="0">
                <a:latin typeface="Times New Roman"/>
                <a:ea typeface="+mn-lt"/>
                <a:cs typeface="+mn-lt"/>
              </a:rPr>
              <a:t> </a:t>
            </a:r>
            <a:r>
              <a:rPr lang="ru-RU" dirty="0" err="1">
                <a:latin typeface="Times New Roman"/>
                <a:ea typeface="+mn-lt"/>
                <a:cs typeface="+mn-lt"/>
              </a:rPr>
              <a:t>on</a:t>
            </a:r>
            <a:r>
              <a:rPr lang="ru-RU" dirty="0">
                <a:latin typeface="Times New Roman"/>
                <a:ea typeface="+mn-lt"/>
                <a:cs typeface="+mn-lt"/>
              </a:rPr>
              <a:t> </a:t>
            </a:r>
            <a:r>
              <a:rPr lang="ru-RU" dirty="0" err="1">
                <a:latin typeface="Times New Roman"/>
                <a:ea typeface="+mn-lt"/>
                <a:cs typeface="+mn-lt"/>
              </a:rPr>
              <a:t>following</a:t>
            </a:r>
            <a:r>
              <a:rPr lang="ru-RU" dirty="0">
                <a:latin typeface="Times New Roman"/>
                <a:ea typeface="+mn-lt"/>
                <a:cs typeface="+mn-lt"/>
              </a:rPr>
              <a:t> </a:t>
            </a:r>
            <a:r>
              <a:rPr lang="ru-RU" dirty="0" err="1">
                <a:latin typeface="Times New Roman"/>
                <a:ea typeface="+mn-lt"/>
                <a:cs typeface="+mn-lt"/>
              </a:rPr>
              <a:t>points</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found</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285750" indent="-285750"/>
            <a:r>
              <a:rPr lang="ru-RU" b="1" dirty="0">
                <a:latin typeface="Times New Roman"/>
                <a:ea typeface="+mn-lt"/>
                <a:cs typeface="+mn-lt"/>
              </a:rPr>
              <a:t>Customer </a:t>
            </a:r>
            <a:r>
              <a:rPr lang="ru-RU" b="1" dirty="0" err="1">
                <a:latin typeface="Times New Roman"/>
                <a:ea typeface="+mn-lt"/>
                <a:cs typeface="+mn-lt"/>
              </a:rPr>
              <a:t>Reach</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higher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15 </a:t>
            </a:r>
            <a:r>
              <a:rPr lang="ru-RU" dirty="0" err="1">
                <a:latin typeface="Times New Roman"/>
                <a:ea typeface="+mn-lt"/>
                <a:cs typeface="+mn-lt"/>
              </a:rPr>
              <a:t>cities</a:t>
            </a:r>
            <a:r>
              <a:rPr lang="ru-RU" dirty="0">
                <a:latin typeface="Times New Roman"/>
                <a:ea typeface="+mn-lt"/>
                <a:cs typeface="+mn-lt"/>
              </a:rPr>
              <a:t>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higher</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reach</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4 </a:t>
            </a:r>
            <a:r>
              <a:rPr lang="ru-RU" dirty="0" err="1">
                <a:latin typeface="Times New Roman"/>
                <a:ea typeface="+mn-lt"/>
                <a:cs typeface="+mn-lt"/>
              </a:rPr>
              <a:t>cities</a:t>
            </a:r>
            <a:r>
              <a:rPr lang="ru-RU" dirty="0">
                <a:latin typeface="Times New Roman"/>
                <a:ea typeface="+mn-lt"/>
                <a:cs typeface="+mn-lt"/>
              </a:rPr>
              <a:t>. 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also</a:t>
            </a:r>
            <a:r>
              <a:rPr lang="ru-RU" dirty="0">
                <a:latin typeface="Times New Roman"/>
                <a:ea typeface="+mn-lt"/>
                <a:cs typeface="+mn-lt"/>
              </a:rPr>
              <a:t> </a:t>
            </a:r>
            <a:r>
              <a:rPr lang="ru-RU" dirty="0" err="1">
                <a:latin typeface="Times New Roman"/>
                <a:ea typeface="+mn-lt"/>
                <a:cs typeface="+mn-lt"/>
              </a:rPr>
              <a:t>observed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doing</a:t>
            </a:r>
            <a:r>
              <a:rPr lang="ru-RU" dirty="0">
                <a:latin typeface="Times New Roman"/>
                <a:ea typeface="+mn-lt"/>
                <a:cs typeface="+mn-lt"/>
              </a:rPr>
              <a:t> </a:t>
            </a:r>
            <a:r>
              <a:rPr lang="ru-RU" dirty="0" err="1">
                <a:latin typeface="Times New Roman"/>
                <a:ea typeface="+mn-lt"/>
                <a:cs typeface="+mn-lt"/>
              </a:rPr>
              <a:t>good</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covering</a:t>
            </a:r>
            <a:r>
              <a:rPr lang="ru-RU" dirty="0">
                <a:latin typeface="Times New Roman"/>
                <a:ea typeface="+mn-lt"/>
                <a:cs typeface="+mn-lt"/>
              </a:rPr>
              <a:t> </a:t>
            </a:r>
            <a:r>
              <a:rPr lang="ru-RU" dirty="0" err="1">
                <a:latin typeface="Times New Roman"/>
                <a:ea typeface="+mn-lt"/>
                <a:cs typeface="+mn-lt"/>
              </a:rPr>
              <a:t>other</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users</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compared</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p>
          <a:p>
            <a:pPr marL="285750" indent="-285750"/>
            <a:r>
              <a:rPr lang="ru-RU" b="1" dirty="0">
                <a:latin typeface="Times New Roman"/>
                <a:ea typeface="+mn-lt"/>
                <a:cs typeface="+mn-lt"/>
              </a:rPr>
              <a:t>Customer </a:t>
            </a:r>
            <a:r>
              <a:rPr lang="ru-RU" b="1" dirty="0" err="1">
                <a:latin typeface="Times New Roman"/>
                <a:ea typeface="+mn-lt"/>
                <a:cs typeface="+mn-lt"/>
              </a:rPr>
              <a:t>Retention</a:t>
            </a:r>
            <a:r>
              <a:rPr lang="ru-RU" dirty="0">
                <a:latin typeface="Times New Roman"/>
                <a:ea typeface="+mn-lt"/>
                <a:cs typeface="+mn-lt"/>
              </a:rPr>
              <a:t>: I </a:t>
            </a:r>
            <a:r>
              <a:rPr lang="ru-RU" dirty="0" err="1">
                <a:latin typeface="Times New Roman"/>
                <a:ea typeface="+mn-lt"/>
                <a:cs typeface="+mn-lt"/>
              </a:rPr>
              <a:t>have</a:t>
            </a:r>
            <a:r>
              <a:rPr lang="ru-RU" dirty="0">
                <a:latin typeface="Times New Roman"/>
                <a:ea typeface="+mn-lt"/>
                <a:cs typeface="+mn-lt"/>
              </a:rPr>
              <a:t> </a:t>
            </a:r>
            <a:r>
              <a:rPr lang="ru-RU" dirty="0" err="1">
                <a:latin typeface="Times New Roman"/>
                <a:ea typeface="+mn-lt"/>
                <a:cs typeface="+mn-lt"/>
              </a:rPr>
              <a:t>analyzed</a:t>
            </a:r>
            <a:r>
              <a:rPr lang="ru-RU" dirty="0">
                <a:latin typeface="Times New Roman"/>
                <a:ea typeface="+mn-lt"/>
                <a:cs typeface="+mn-lt"/>
              </a:rPr>
              <a:t> </a:t>
            </a:r>
            <a:r>
              <a:rPr lang="ru-RU" dirty="0" err="1">
                <a:latin typeface="Times New Roman"/>
                <a:ea typeface="+mn-lt"/>
                <a:cs typeface="+mn-lt"/>
              </a:rPr>
              <a:t>this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two</a:t>
            </a:r>
            <a:r>
              <a:rPr lang="ru-RU" dirty="0">
                <a:latin typeface="Times New Roman"/>
                <a:ea typeface="+mn-lt"/>
                <a:cs typeface="+mn-lt"/>
              </a:rPr>
              <a:t> </a:t>
            </a:r>
            <a:r>
              <a:rPr lang="ru-RU" dirty="0" err="1">
                <a:latin typeface="Times New Roman"/>
                <a:ea typeface="+mn-lt"/>
                <a:cs typeface="+mn-lt"/>
              </a:rPr>
              <a:t>segments</a:t>
            </a:r>
            <a:r>
              <a:rPr lang="ru-RU" dirty="0">
                <a:latin typeface="Times New Roman"/>
                <a:ea typeface="+mn-lt"/>
                <a:cs typeface="+mn-lt"/>
              </a:rPr>
              <a:t> : </a:t>
            </a:r>
            <a:r>
              <a:rPr lang="ru-RU" dirty="0" err="1">
                <a:latin typeface="Times New Roman"/>
                <a:ea typeface="+mn-lt"/>
                <a:cs typeface="+mn-lt"/>
              </a:rPr>
              <a:t>at</a:t>
            </a:r>
            <a:r>
              <a:rPr lang="ru-RU" dirty="0">
                <a:latin typeface="Times New Roman"/>
                <a:ea typeface="+mn-lt"/>
                <a:cs typeface="+mn-lt"/>
              </a:rPr>
              <a:t> </a:t>
            </a:r>
            <a:r>
              <a:rPr lang="ru-RU" dirty="0" err="1">
                <a:latin typeface="Times New Roman"/>
                <a:ea typeface="+mn-lt"/>
                <a:cs typeface="+mn-lt"/>
              </a:rPr>
              <a:t>least</a:t>
            </a:r>
            <a:r>
              <a:rPr lang="ru-RU" dirty="0">
                <a:latin typeface="Times New Roman"/>
                <a:ea typeface="+mn-lt"/>
                <a:cs typeface="+mn-lt"/>
              </a:rPr>
              <a:t> 5 </a:t>
            </a:r>
            <a:r>
              <a:rPr lang="ru-RU" dirty="0" err="1">
                <a:latin typeface="Times New Roman"/>
                <a:ea typeface="+mn-lt"/>
                <a:cs typeface="+mn-lt"/>
              </a:rPr>
              <a:t>drive</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at</a:t>
            </a:r>
            <a:r>
              <a:rPr lang="ru-RU" dirty="0">
                <a:latin typeface="Times New Roman"/>
                <a:ea typeface="+mn-lt"/>
                <a:cs typeface="+mn-lt"/>
              </a:rPr>
              <a:t> </a:t>
            </a:r>
            <a:r>
              <a:rPr lang="ru-RU" dirty="0" err="1">
                <a:latin typeface="Times New Roman"/>
                <a:ea typeface="+mn-lt"/>
                <a:cs typeface="+mn-lt"/>
              </a:rPr>
              <a:t>least</a:t>
            </a:r>
            <a:r>
              <a:rPr lang="ru-RU" dirty="0">
                <a:latin typeface="Times New Roman"/>
                <a:ea typeface="+mn-lt"/>
                <a:cs typeface="+mn-lt"/>
              </a:rPr>
              <a:t> 10 </a:t>
            </a:r>
            <a:r>
              <a:rPr lang="ru-RU" dirty="0" err="1">
                <a:latin typeface="Times New Roman"/>
                <a:ea typeface="+mn-lt"/>
                <a:cs typeface="+mn-lt"/>
              </a:rPr>
              <a:t>drive</a:t>
            </a:r>
            <a:r>
              <a:rPr lang="ru-RU" dirty="0">
                <a:latin typeface="Times New Roman"/>
                <a:ea typeface="+mn-lt"/>
                <a:cs typeface="+mn-lt"/>
              </a:rPr>
              <a:t> </a:t>
            </a:r>
            <a:r>
              <a:rPr lang="ru-RU" dirty="0" err="1">
                <a:latin typeface="Times New Roman"/>
                <a:ea typeface="+mn-lt"/>
                <a:cs typeface="+mn-lt"/>
              </a:rPr>
              <a:t>with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same</a:t>
            </a:r>
            <a:r>
              <a:rPr lang="ru-RU" dirty="0">
                <a:latin typeface="Times New Roman"/>
                <a:ea typeface="+mn-lt"/>
                <a:cs typeface="+mn-lt"/>
              </a:rPr>
              <a:t>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company</a:t>
            </a:r>
            <a:r>
              <a:rPr lang="ru-RU" dirty="0">
                <a:latin typeface="Times New Roman"/>
                <a:ea typeface="+mn-lt"/>
                <a:cs typeface="+mn-lt"/>
              </a:rPr>
              <a:t>. And I </a:t>
            </a:r>
            <a:r>
              <a:rPr lang="ru-RU" dirty="0" err="1">
                <a:latin typeface="Times New Roman"/>
                <a:ea typeface="+mn-lt"/>
                <a:cs typeface="+mn-lt"/>
              </a:rPr>
              <a:t>found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doing</a:t>
            </a:r>
            <a:r>
              <a:rPr lang="ru-RU" dirty="0">
                <a:latin typeface="Times New Roman"/>
                <a:ea typeface="+mn-lt"/>
                <a:cs typeface="+mn-lt"/>
              </a:rPr>
              <a:t> </a:t>
            </a:r>
            <a:r>
              <a:rPr lang="ru-RU" dirty="0" err="1">
                <a:latin typeface="Times New Roman"/>
                <a:ea typeface="+mn-lt"/>
                <a:cs typeface="+mn-lt"/>
              </a:rPr>
              <a:t>far</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these</a:t>
            </a:r>
            <a:r>
              <a:rPr lang="ru-RU" dirty="0">
                <a:latin typeface="Times New Roman"/>
                <a:ea typeface="+mn-lt"/>
                <a:cs typeface="+mn-lt"/>
              </a:rPr>
              <a:t> </a:t>
            </a:r>
            <a:r>
              <a:rPr lang="ru-RU" dirty="0" err="1">
                <a:latin typeface="Times New Roman"/>
                <a:ea typeface="+mn-lt"/>
                <a:cs typeface="+mn-lt"/>
              </a:rPr>
              <a:t>segments</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Age</a:t>
            </a:r>
            <a:r>
              <a:rPr lang="ru-RU" b="1" dirty="0">
                <a:latin typeface="Times New Roman"/>
                <a:ea typeface="+mn-lt"/>
                <a:cs typeface="+mn-lt"/>
              </a:rPr>
              <a:t> </a:t>
            </a:r>
            <a:r>
              <a:rPr lang="ru-RU" b="1" dirty="0" err="1">
                <a:latin typeface="Times New Roman"/>
                <a:ea typeface="+mn-lt"/>
                <a:cs typeface="+mn-lt"/>
              </a:rPr>
              <a:t>wise</a:t>
            </a:r>
            <a:r>
              <a:rPr lang="ru-RU" b="1" dirty="0">
                <a:latin typeface="Times New Roman"/>
                <a:ea typeface="+mn-lt"/>
                <a:cs typeface="+mn-lt"/>
              </a:rPr>
              <a:t> </a:t>
            </a:r>
            <a:r>
              <a:rPr lang="ru-RU" b="1" dirty="0" err="1">
                <a:latin typeface="Times New Roman"/>
                <a:ea typeface="+mn-lt"/>
                <a:cs typeface="+mn-lt"/>
              </a:rPr>
              <a:t>Reach</a:t>
            </a:r>
            <a:r>
              <a:rPr lang="ru-RU" dirty="0">
                <a:latin typeface="Times New Roman"/>
                <a:ea typeface="+mn-lt"/>
                <a:cs typeface="+mn-lt"/>
              </a:rPr>
              <a:t> :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has</a:t>
            </a:r>
            <a:r>
              <a:rPr lang="ru-RU" dirty="0">
                <a:latin typeface="Times New Roman"/>
                <a:ea typeface="+mn-lt"/>
                <a:cs typeface="+mn-lt"/>
              </a:rPr>
              <a:t> </a:t>
            </a:r>
            <a:r>
              <a:rPr lang="ru-RU" dirty="0" err="1">
                <a:latin typeface="Times New Roman"/>
                <a:ea typeface="+mn-lt"/>
                <a:cs typeface="+mn-lt"/>
              </a:rPr>
              <a:t>customer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been</a:t>
            </a:r>
            <a:r>
              <a:rPr lang="ru-RU" dirty="0">
                <a:latin typeface="Times New Roman"/>
                <a:ea typeface="+mn-lt"/>
                <a:cs typeface="+mn-lt"/>
              </a:rPr>
              <a:t> </a:t>
            </a:r>
            <a:r>
              <a:rPr lang="ru-RU" dirty="0" err="1">
                <a:latin typeface="Times New Roman"/>
                <a:ea typeface="+mn-lt"/>
                <a:cs typeface="+mn-lt"/>
              </a:rPr>
              <a:t>observed</a:t>
            </a:r>
            <a:r>
              <a:rPr lang="ru-RU" dirty="0">
                <a:latin typeface="Times New Roman"/>
                <a:ea typeface="+mn-lt"/>
                <a:cs typeface="+mn-lt"/>
              </a:rPr>
              <a:t> </a:t>
            </a:r>
            <a:r>
              <a:rPr lang="ru-RU" dirty="0" err="1">
                <a:latin typeface="Times New Roman"/>
                <a:ea typeface="+mn-lt"/>
                <a:cs typeface="+mn-lt"/>
              </a:rPr>
              <a:t>that</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even</a:t>
            </a:r>
            <a:r>
              <a:rPr lang="ru-RU" dirty="0">
                <a:latin typeface="Times New Roman"/>
                <a:ea typeface="+mn-lt"/>
                <a:cs typeface="+mn-lt"/>
              </a:rPr>
              <a:t> </a:t>
            </a:r>
            <a:r>
              <a:rPr lang="ru-RU" dirty="0" err="1">
                <a:latin typeface="Times New Roman"/>
                <a:ea typeface="+mn-lt"/>
                <a:cs typeface="+mn-lt"/>
              </a:rPr>
              <a:t>popular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60+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equally</a:t>
            </a:r>
            <a:r>
              <a:rPr lang="ru-RU" dirty="0">
                <a:latin typeface="Times New Roman"/>
                <a:ea typeface="+mn-lt"/>
                <a:cs typeface="+mn-lt"/>
              </a:rPr>
              <a:t> </a:t>
            </a:r>
            <a:r>
              <a:rPr lang="ru-RU" dirty="0" err="1">
                <a:latin typeface="Times New Roman"/>
                <a:ea typeface="+mn-lt"/>
                <a:cs typeface="+mn-lt"/>
              </a:rPr>
              <a:t>as</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18-25 </a:t>
            </a:r>
            <a:r>
              <a:rPr lang="ru-RU" dirty="0" err="1">
                <a:latin typeface="Times New Roman"/>
                <a:ea typeface="+mn-lt"/>
                <a:cs typeface="+mn-lt"/>
              </a:rPr>
              <a:t>age</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Average</a:t>
            </a:r>
            <a:r>
              <a:rPr lang="ru-RU" b="1" dirty="0">
                <a:latin typeface="Times New Roman"/>
                <a:ea typeface="+mn-lt"/>
                <a:cs typeface="+mn-lt"/>
              </a:rPr>
              <a:t> </a:t>
            </a:r>
            <a:r>
              <a:rPr lang="ru-RU" b="1" dirty="0" err="1">
                <a:latin typeface="Times New Roman"/>
                <a:ea typeface="+mn-lt"/>
                <a:cs typeface="+mn-lt"/>
              </a:rPr>
              <a:t>Profit</a:t>
            </a:r>
            <a:r>
              <a:rPr lang="ru-RU" b="1" dirty="0">
                <a:latin typeface="Times New Roman"/>
                <a:ea typeface="+mn-lt"/>
                <a:cs typeface="+mn-lt"/>
              </a:rPr>
              <a:t> </a:t>
            </a:r>
            <a:r>
              <a:rPr lang="ru-RU" b="1" dirty="0" err="1">
                <a:latin typeface="Times New Roman"/>
                <a:ea typeface="+mn-lt"/>
                <a:cs typeface="+mn-lt"/>
              </a:rPr>
              <a:t>per</a:t>
            </a:r>
            <a:r>
              <a:rPr lang="ru-RU" b="1" dirty="0">
                <a:latin typeface="Times New Roman"/>
                <a:ea typeface="+mn-lt"/>
                <a:cs typeface="+mn-lt"/>
              </a:rPr>
              <a:t> KM</a:t>
            </a:r>
            <a:r>
              <a:rPr lang="ru-RU" dirty="0">
                <a:latin typeface="Times New Roman"/>
                <a:ea typeface="+mn-lt"/>
                <a:cs typeface="+mn-lt"/>
              </a:rPr>
              <a:t>: Yellow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average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per</a:t>
            </a:r>
            <a:r>
              <a:rPr lang="ru-RU" dirty="0">
                <a:latin typeface="Times New Roman"/>
                <a:ea typeface="+mn-lt"/>
                <a:cs typeface="+mn-lt"/>
              </a:rPr>
              <a:t> KM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almost</a:t>
            </a:r>
            <a:r>
              <a:rPr lang="ru-RU" dirty="0">
                <a:latin typeface="Times New Roman"/>
                <a:ea typeface="+mn-lt"/>
                <a:cs typeface="+mn-lt"/>
              </a:rPr>
              <a:t> 2.5 </a:t>
            </a:r>
            <a:r>
              <a:rPr lang="ru-RU" dirty="0" err="1">
                <a:latin typeface="Times New Roman"/>
                <a:ea typeface="+mn-lt"/>
                <a:cs typeface="+mn-lt"/>
              </a:rPr>
              <a:t>times</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average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per</a:t>
            </a:r>
            <a:r>
              <a:rPr lang="ru-RU" dirty="0">
                <a:latin typeface="Times New Roman"/>
                <a:ea typeface="+mn-lt"/>
                <a:cs typeface="+mn-lt"/>
              </a:rPr>
              <a:t> KM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Income</a:t>
            </a:r>
            <a:r>
              <a:rPr lang="ru-RU" b="1" dirty="0">
                <a:latin typeface="Times New Roman"/>
                <a:ea typeface="+mn-lt"/>
                <a:cs typeface="+mn-lt"/>
              </a:rPr>
              <a:t> </a:t>
            </a:r>
            <a:r>
              <a:rPr lang="ru-RU" b="1" dirty="0" err="1">
                <a:latin typeface="Times New Roman"/>
                <a:ea typeface="+mn-lt"/>
                <a:cs typeface="+mn-lt"/>
              </a:rPr>
              <a:t>wise</a:t>
            </a:r>
            <a:r>
              <a:rPr lang="ru-RU" b="1" dirty="0">
                <a:latin typeface="Times New Roman"/>
                <a:ea typeface="+mn-lt"/>
                <a:cs typeface="+mn-lt"/>
              </a:rPr>
              <a:t> </a:t>
            </a:r>
            <a:r>
              <a:rPr lang="ru-RU" b="1" dirty="0" err="1">
                <a:latin typeface="Times New Roman"/>
                <a:ea typeface="+mn-lt"/>
                <a:cs typeface="+mn-lt"/>
              </a:rPr>
              <a:t>Reach</a:t>
            </a:r>
            <a:r>
              <a:rPr lang="ru-RU" b="1" dirty="0">
                <a:latin typeface="Times New Roman"/>
                <a:ea typeface="+mn-lt"/>
                <a:cs typeface="+mn-lt"/>
              </a:rPr>
              <a:t>:</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very</a:t>
            </a:r>
            <a:r>
              <a:rPr lang="ru-RU" dirty="0">
                <a:latin typeface="Times New Roman"/>
                <a:ea typeface="+mn-lt"/>
                <a:cs typeface="+mn-lt"/>
              </a:rPr>
              <a:t> </a:t>
            </a:r>
            <a:r>
              <a:rPr lang="ru-RU" dirty="0" err="1">
                <a:latin typeface="Times New Roman"/>
                <a:ea typeface="+mn-lt"/>
                <a:cs typeface="+mn-lt"/>
              </a:rPr>
              <a:t>popular</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high</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income</a:t>
            </a:r>
            <a:r>
              <a:rPr lang="ru-RU" dirty="0">
                <a:latin typeface="Times New Roman"/>
                <a:ea typeface="+mn-lt"/>
                <a:cs typeface="+mn-lt"/>
              </a:rPr>
              <a:t> </a:t>
            </a:r>
            <a:r>
              <a:rPr lang="ru-RU" dirty="0" err="1">
                <a:latin typeface="Times New Roman"/>
                <a:ea typeface="+mn-lt"/>
                <a:cs typeface="+mn-lt"/>
              </a:rPr>
              <a:t>class</a:t>
            </a:r>
            <a:r>
              <a:rPr lang="ru-RU" dirty="0">
                <a:latin typeface="Times New Roman"/>
                <a:ea typeface="+mn-lt"/>
                <a:cs typeface="+mn-lt"/>
              </a:rPr>
              <a:t> </a:t>
            </a:r>
            <a:r>
              <a:rPr lang="ru-RU" dirty="0" err="1">
                <a:latin typeface="Times New Roman"/>
                <a:ea typeface="+mn-lt"/>
                <a:cs typeface="+mn-lt"/>
              </a:rPr>
              <a:t>but</a:t>
            </a:r>
            <a:r>
              <a:rPr lang="ru-RU" dirty="0">
                <a:latin typeface="Times New Roman"/>
                <a:ea typeface="+mn-lt"/>
                <a:cs typeface="+mn-lt"/>
              </a:rPr>
              <a:t> </a:t>
            </a:r>
            <a:r>
              <a:rPr lang="ru-RU" dirty="0" err="1">
                <a:latin typeface="Times New Roman"/>
                <a:ea typeface="+mn-lt"/>
                <a:cs typeface="+mn-lt"/>
              </a:rPr>
              <a:t>here</a:t>
            </a:r>
            <a:r>
              <a:rPr lang="ru-RU" dirty="0">
                <a:latin typeface="Times New Roman"/>
                <a:ea typeface="+mn-lt"/>
                <a:cs typeface="+mn-lt"/>
              </a:rPr>
              <a:t> </a:t>
            </a:r>
            <a:r>
              <a:rPr lang="ru-RU" dirty="0" err="1">
                <a:latin typeface="Times New Roman"/>
                <a:ea typeface="+mn-lt"/>
                <a:cs typeface="+mn-lt"/>
              </a:rPr>
              <a:t>also</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performing</a:t>
            </a:r>
            <a:r>
              <a:rPr lang="ru-RU" dirty="0">
                <a:latin typeface="Times New Roman"/>
                <a:ea typeface="+mn-lt"/>
                <a:cs typeface="+mn-lt"/>
              </a:rPr>
              <a:t> </a:t>
            </a:r>
            <a:r>
              <a:rPr lang="ru-RU" dirty="0" err="1">
                <a:latin typeface="Times New Roman"/>
                <a:ea typeface="+mn-lt"/>
                <a:cs typeface="+mn-lt"/>
              </a:rPr>
              <a:t>better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offering</a:t>
            </a:r>
            <a:r>
              <a:rPr lang="ru-RU" dirty="0">
                <a:latin typeface="Times New Roman"/>
                <a:ea typeface="+mn-lt"/>
                <a:cs typeface="+mn-lt"/>
              </a:rPr>
              <a:t> </a:t>
            </a:r>
            <a:r>
              <a:rPr lang="ru-RU" dirty="0" err="1">
                <a:latin typeface="Times New Roman"/>
                <a:ea typeface="+mn-lt"/>
                <a:cs typeface="+mn-lt"/>
              </a:rPr>
              <a:t>their</a:t>
            </a:r>
            <a:r>
              <a:rPr lang="ru-RU" dirty="0">
                <a:latin typeface="Times New Roman"/>
                <a:ea typeface="+mn-lt"/>
                <a:cs typeface="+mn-lt"/>
              </a:rPr>
              <a:t> </a:t>
            </a:r>
            <a:r>
              <a:rPr lang="ru-RU" dirty="0" err="1">
                <a:latin typeface="Times New Roman"/>
                <a:ea typeface="+mn-lt"/>
                <a:cs typeface="+mn-lt"/>
              </a:rPr>
              <a:t>services</a:t>
            </a:r>
            <a:r>
              <a:rPr lang="ru-RU" dirty="0">
                <a:latin typeface="Times New Roman"/>
                <a:ea typeface="+mn-lt"/>
                <a:cs typeface="+mn-lt"/>
              </a:rPr>
              <a:t> </a:t>
            </a:r>
            <a:r>
              <a:rPr lang="ru-RU" dirty="0" err="1">
                <a:latin typeface="Times New Roman"/>
                <a:ea typeface="+mn-lt"/>
                <a:cs typeface="+mn-lt"/>
              </a:rPr>
              <a:t>to</a:t>
            </a:r>
            <a:r>
              <a:rPr lang="ru-RU" dirty="0">
                <a:latin typeface="Times New Roman"/>
                <a:ea typeface="+mn-lt"/>
                <a:cs typeface="+mn-lt"/>
              </a:rPr>
              <a:t> </a:t>
            </a:r>
            <a:r>
              <a:rPr lang="ru-RU" dirty="0" err="1">
                <a:latin typeface="Times New Roman"/>
                <a:ea typeface="+mn-lt"/>
                <a:cs typeface="+mn-lt"/>
              </a:rPr>
              <a:t>all</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three</a:t>
            </a:r>
            <a:r>
              <a:rPr lang="ru-RU" dirty="0">
                <a:latin typeface="Times New Roman"/>
                <a:ea typeface="+mn-lt"/>
                <a:cs typeface="+mn-lt"/>
              </a:rPr>
              <a:t> </a:t>
            </a:r>
            <a:r>
              <a:rPr lang="ru-RU" dirty="0" err="1">
                <a:latin typeface="Times New Roman"/>
                <a:ea typeface="+mn-lt"/>
                <a:cs typeface="+mn-lt"/>
              </a:rPr>
              <a:t>income</a:t>
            </a:r>
            <a:r>
              <a:rPr lang="ru-RU" dirty="0">
                <a:latin typeface="Times New Roman"/>
                <a:ea typeface="+mn-lt"/>
                <a:cs typeface="+mn-lt"/>
              </a:rPr>
              <a:t> </a:t>
            </a:r>
            <a:r>
              <a:rPr lang="ru-RU" dirty="0" err="1">
                <a:latin typeface="Times New Roman"/>
                <a:ea typeface="+mn-lt"/>
                <a:cs typeface="+mn-lt"/>
              </a:rPr>
              <a:t>class</a:t>
            </a:r>
            <a:r>
              <a:rPr lang="ru-RU" dirty="0">
                <a:latin typeface="Times New Roman"/>
                <a:ea typeface="+mn-lt"/>
                <a:cs typeface="+mn-lt"/>
              </a:rPr>
              <a:t> </a:t>
            </a:r>
            <a:r>
              <a:rPr lang="ru-RU" dirty="0" err="1">
                <a:latin typeface="Times New Roman"/>
                <a:ea typeface="+mn-lt"/>
                <a:cs typeface="+mn-lt"/>
              </a:rPr>
              <a:t>group</a:t>
            </a:r>
            <a:r>
              <a:rPr lang="ru-RU" dirty="0">
                <a:latin typeface="Times New Roman"/>
                <a:ea typeface="+mn-lt"/>
                <a:cs typeface="+mn-lt"/>
              </a:rPr>
              <a:t> (</a:t>
            </a:r>
            <a:r>
              <a:rPr lang="ru-RU" dirty="0" err="1">
                <a:latin typeface="Times New Roman"/>
                <a:ea typeface="+mn-lt"/>
                <a:cs typeface="+mn-lt"/>
              </a:rPr>
              <a:t>low</a:t>
            </a:r>
            <a:r>
              <a:rPr lang="ru-RU" dirty="0">
                <a:latin typeface="Times New Roman"/>
                <a:ea typeface="+mn-lt"/>
                <a:cs typeface="+mn-lt"/>
              </a:rPr>
              <a:t>, </a:t>
            </a:r>
            <a:r>
              <a:rPr lang="ru-RU" dirty="0" err="1">
                <a:latin typeface="Times New Roman"/>
                <a:ea typeface="+mn-lt"/>
                <a:cs typeface="+mn-lt"/>
              </a:rPr>
              <a:t>medium</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high</a:t>
            </a:r>
            <a:r>
              <a:rPr lang="ru-RU" dirty="0">
                <a:latin typeface="Times New Roman"/>
                <a:ea typeface="+mn-lt"/>
                <a:cs typeface="+mn-lt"/>
              </a:rPr>
              <a:t>)</a:t>
            </a:r>
            <a:endParaRPr lang="ru-RU">
              <a:latin typeface="Times New Roman"/>
              <a:cs typeface="Times New Roman"/>
            </a:endParaRPr>
          </a:p>
          <a:p>
            <a:pPr marL="285750" indent="-285750"/>
            <a:r>
              <a:rPr lang="ru-RU" b="1" dirty="0" err="1">
                <a:latin typeface="Times New Roman"/>
                <a:ea typeface="+mn-lt"/>
                <a:cs typeface="+mn-lt"/>
              </a:rPr>
              <a:t>Ride</a:t>
            </a:r>
            <a:r>
              <a:rPr lang="ru-RU" b="1" dirty="0">
                <a:latin typeface="Times New Roman"/>
                <a:ea typeface="+mn-lt"/>
                <a:cs typeface="+mn-lt"/>
              </a:rPr>
              <a:t> </a:t>
            </a:r>
            <a:r>
              <a:rPr lang="ru-RU" b="1" dirty="0" err="1">
                <a:latin typeface="Times New Roman"/>
                <a:ea typeface="+mn-lt"/>
                <a:cs typeface="+mn-lt"/>
              </a:rPr>
              <a:t>count</a:t>
            </a:r>
            <a:r>
              <a:rPr lang="ru-RU" b="1" dirty="0">
                <a:latin typeface="Times New Roman"/>
                <a:ea typeface="+mn-lt"/>
                <a:cs typeface="+mn-lt"/>
              </a:rPr>
              <a:t> </a:t>
            </a:r>
            <a:r>
              <a:rPr lang="ru-RU" b="1" dirty="0" err="1">
                <a:latin typeface="Times New Roman"/>
                <a:ea typeface="+mn-lt"/>
                <a:cs typeface="+mn-lt"/>
              </a:rPr>
              <a:t>and</a:t>
            </a:r>
            <a:r>
              <a:rPr lang="ru-RU" b="1" dirty="0">
                <a:latin typeface="Times New Roman"/>
                <a:ea typeface="+mn-lt"/>
                <a:cs typeface="+mn-lt"/>
              </a:rPr>
              <a:t> </a:t>
            </a:r>
            <a:r>
              <a:rPr lang="ru-RU" b="1" dirty="0" err="1">
                <a:latin typeface="Times New Roman"/>
                <a:ea typeface="+mn-lt"/>
                <a:cs typeface="+mn-lt"/>
              </a:rPr>
              <a:t>Profit</a:t>
            </a:r>
            <a:r>
              <a:rPr lang="ru-RU" b="1" dirty="0">
                <a:latin typeface="Times New Roman"/>
                <a:ea typeface="+mn-lt"/>
                <a:cs typeface="+mn-lt"/>
              </a:rPr>
              <a:t> </a:t>
            </a:r>
            <a:r>
              <a:rPr lang="ru-RU" b="1" dirty="0" err="1">
                <a:latin typeface="Times New Roman"/>
                <a:ea typeface="+mn-lt"/>
                <a:cs typeface="+mn-lt"/>
              </a:rPr>
              <a:t>Forecasting</a:t>
            </a:r>
            <a:r>
              <a:rPr lang="ru-RU" dirty="0">
                <a:latin typeface="Times New Roman"/>
                <a:ea typeface="+mn-lt"/>
                <a:cs typeface="+mn-lt"/>
              </a:rPr>
              <a:t>: </a:t>
            </a:r>
            <a:r>
              <a:rPr lang="ru-RU" dirty="0" err="1">
                <a:latin typeface="Times New Roman"/>
                <a:ea typeface="+mn-lt"/>
                <a:cs typeface="+mn-lt"/>
              </a:rPr>
              <a:t>Both</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companies</a:t>
            </a:r>
            <a:r>
              <a:rPr lang="ru-RU" dirty="0">
                <a:latin typeface="Times New Roman"/>
                <a:ea typeface="+mn-lt"/>
                <a:cs typeface="+mn-lt"/>
              </a:rPr>
              <a:t> </a:t>
            </a:r>
            <a:r>
              <a:rPr lang="ru-RU" dirty="0" err="1">
                <a:latin typeface="Times New Roman"/>
                <a:ea typeface="+mn-lt"/>
                <a:cs typeface="+mn-lt"/>
              </a:rPr>
              <a:t>are</a:t>
            </a:r>
            <a:r>
              <a:rPr lang="ru-RU" dirty="0">
                <a:latin typeface="Times New Roman"/>
                <a:ea typeface="+mn-lt"/>
                <a:cs typeface="+mn-lt"/>
              </a:rPr>
              <a:t> </a:t>
            </a:r>
            <a:r>
              <a:rPr lang="ru-RU" dirty="0" err="1">
                <a:latin typeface="Times New Roman"/>
                <a:ea typeface="+mn-lt"/>
                <a:cs typeface="+mn-lt"/>
              </a:rPr>
              <a:t>facing</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a:t>
            </a:r>
            <a:r>
              <a:rPr lang="ru-RU" dirty="0" err="1">
                <a:latin typeface="Times New Roman"/>
                <a:ea typeface="+mn-lt"/>
                <a:cs typeface="+mn-lt"/>
              </a:rPr>
              <a:t>the</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and</a:t>
            </a:r>
            <a:r>
              <a:rPr lang="ru-RU" dirty="0">
                <a:latin typeface="Times New Roman"/>
                <a:ea typeface="+mn-lt"/>
                <a:cs typeface="+mn-lt"/>
              </a:rPr>
              <a:t> </a:t>
            </a:r>
            <a:r>
              <a:rPr lang="ru-RU" dirty="0" err="1">
                <a:latin typeface="Times New Roman"/>
                <a:ea typeface="+mn-lt"/>
                <a:cs typeface="+mn-lt"/>
              </a:rPr>
              <a:t>no</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ride</a:t>
            </a:r>
            <a:r>
              <a:rPr lang="ru-RU" dirty="0">
                <a:latin typeface="Times New Roman"/>
                <a:ea typeface="+mn-lt"/>
                <a:cs typeface="+mn-lt"/>
              </a:rPr>
              <a:t>. Yellow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forecasted</a:t>
            </a:r>
            <a:r>
              <a:rPr lang="ru-RU" dirty="0">
                <a:latin typeface="Times New Roman"/>
                <a:ea typeface="+mn-lt"/>
                <a:cs typeface="+mn-lt"/>
              </a:rPr>
              <a:t> </a:t>
            </a:r>
            <a:r>
              <a:rPr lang="ru-RU" dirty="0" err="1">
                <a:latin typeface="Times New Roman"/>
                <a:ea typeface="+mn-lt"/>
                <a:cs typeface="+mn-lt"/>
              </a:rPr>
              <a:t>profit</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around</a:t>
            </a:r>
            <a:r>
              <a:rPr lang="ru-RU" dirty="0">
                <a:latin typeface="Times New Roman"/>
                <a:ea typeface="+mn-lt"/>
                <a:cs typeface="+mn-lt"/>
              </a:rPr>
              <a:t> 1.83% </a:t>
            </a:r>
            <a:r>
              <a:rPr lang="ru-RU" dirty="0" err="1">
                <a:latin typeface="Times New Roman"/>
                <a:ea typeface="+mn-lt"/>
                <a:cs typeface="+mn-lt"/>
              </a:rPr>
              <a:t>while</a:t>
            </a:r>
            <a:r>
              <a:rPr lang="ru-RU" dirty="0">
                <a:latin typeface="Times New Roman"/>
                <a:ea typeface="+mn-lt"/>
                <a:cs typeface="+mn-lt"/>
              </a:rPr>
              <a:t> Pink </a:t>
            </a:r>
            <a:r>
              <a:rPr lang="ru-RU" dirty="0" err="1">
                <a:latin typeface="Times New Roman"/>
                <a:ea typeface="+mn-lt"/>
                <a:cs typeface="+mn-lt"/>
              </a:rPr>
              <a:t>cab’s</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in</a:t>
            </a:r>
            <a:r>
              <a:rPr lang="ru-RU" dirty="0">
                <a:latin typeface="Times New Roman"/>
                <a:ea typeface="+mn-lt"/>
                <a:cs typeface="+mn-lt"/>
              </a:rPr>
              <a:t> 3.1%.Pink </a:t>
            </a:r>
            <a:r>
              <a:rPr lang="ru-RU" dirty="0" err="1">
                <a:latin typeface="Times New Roman"/>
                <a:ea typeface="+mn-lt"/>
                <a:cs typeface="+mn-lt"/>
              </a:rPr>
              <a:t>cab</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facing</a:t>
            </a:r>
            <a:r>
              <a:rPr lang="ru-RU" dirty="0">
                <a:latin typeface="Times New Roman"/>
                <a:ea typeface="+mn-lt"/>
                <a:cs typeface="+mn-lt"/>
              </a:rPr>
              <a:t> </a:t>
            </a:r>
            <a:r>
              <a:rPr lang="ru-RU" dirty="0" err="1">
                <a:latin typeface="Times New Roman"/>
                <a:ea typeface="+mn-lt"/>
                <a:cs typeface="+mn-lt"/>
              </a:rPr>
              <a:t>more</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even</a:t>
            </a:r>
            <a:r>
              <a:rPr lang="ru-RU" dirty="0">
                <a:latin typeface="Times New Roman"/>
                <a:ea typeface="+mn-lt"/>
                <a:cs typeface="+mn-lt"/>
              </a:rPr>
              <a:t> </a:t>
            </a:r>
            <a:r>
              <a:rPr lang="ru-RU" dirty="0" err="1">
                <a:latin typeface="Times New Roman"/>
                <a:ea typeface="+mn-lt"/>
                <a:cs typeface="+mn-lt"/>
              </a:rPr>
              <a:t>when</a:t>
            </a:r>
            <a:r>
              <a:rPr lang="ru-RU" dirty="0">
                <a:latin typeface="Times New Roman"/>
                <a:ea typeface="+mn-lt"/>
                <a:cs typeface="+mn-lt"/>
              </a:rPr>
              <a:t> </a:t>
            </a:r>
            <a:r>
              <a:rPr lang="ru-RU" dirty="0" err="1">
                <a:latin typeface="Times New Roman"/>
                <a:ea typeface="+mn-lt"/>
                <a:cs typeface="+mn-lt"/>
              </a:rPr>
              <a:t>its</a:t>
            </a:r>
            <a:r>
              <a:rPr lang="ru-RU" dirty="0">
                <a:latin typeface="Times New Roman"/>
                <a:ea typeface="+mn-lt"/>
                <a:cs typeface="+mn-lt"/>
              </a:rPr>
              <a:t> </a:t>
            </a:r>
            <a:r>
              <a:rPr lang="ru-RU" dirty="0" err="1">
                <a:latin typeface="Times New Roman"/>
                <a:ea typeface="+mn-lt"/>
                <a:cs typeface="+mn-lt"/>
              </a:rPr>
              <a:t>forecasted</a:t>
            </a:r>
            <a:r>
              <a:rPr lang="ru-RU" dirty="0">
                <a:latin typeface="Times New Roman"/>
                <a:ea typeface="+mn-lt"/>
                <a:cs typeface="+mn-lt"/>
              </a:rPr>
              <a:t> </a:t>
            </a:r>
            <a:r>
              <a:rPr lang="ru-RU" dirty="0" err="1">
                <a:latin typeface="Times New Roman"/>
                <a:ea typeface="+mn-lt"/>
                <a:cs typeface="+mn-lt"/>
              </a:rPr>
              <a:t>no</a:t>
            </a:r>
            <a:r>
              <a:rPr lang="ru-RU" dirty="0">
                <a:latin typeface="Times New Roman"/>
                <a:ea typeface="+mn-lt"/>
                <a:cs typeface="+mn-lt"/>
              </a:rPr>
              <a:t> </a:t>
            </a:r>
            <a:r>
              <a:rPr lang="ru-RU" dirty="0" err="1">
                <a:latin typeface="Times New Roman"/>
                <a:ea typeface="+mn-lt"/>
                <a:cs typeface="+mn-lt"/>
              </a:rPr>
              <a:t>of</a:t>
            </a:r>
            <a:r>
              <a:rPr lang="ru-RU" dirty="0">
                <a:latin typeface="Times New Roman"/>
                <a:ea typeface="+mn-lt"/>
                <a:cs typeface="+mn-lt"/>
              </a:rPr>
              <a:t> </a:t>
            </a:r>
            <a:r>
              <a:rPr lang="ru-RU" dirty="0" err="1">
                <a:latin typeface="Times New Roman"/>
                <a:ea typeface="+mn-lt"/>
                <a:cs typeface="+mn-lt"/>
              </a:rPr>
              <a:t>ride</a:t>
            </a:r>
            <a:r>
              <a:rPr lang="ru-RU" dirty="0">
                <a:latin typeface="Times New Roman"/>
                <a:ea typeface="+mn-lt"/>
                <a:cs typeface="+mn-lt"/>
              </a:rPr>
              <a:t> </a:t>
            </a:r>
            <a:r>
              <a:rPr lang="ru-RU" dirty="0" err="1">
                <a:latin typeface="Times New Roman"/>
                <a:ea typeface="+mn-lt"/>
                <a:cs typeface="+mn-lt"/>
              </a:rPr>
              <a:t>loss</a:t>
            </a:r>
            <a:r>
              <a:rPr lang="ru-RU" dirty="0">
                <a:latin typeface="Times New Roman"/>
                <a:ea typeface="+mn-lt"/>
                <a:cs typeface="+mn-lt"/>
              </a:rPr>
              <a:t> </a:t>
            </a:r>
            <a:r>
              <a:rPr lang="ru-RU" dirty="0" err="1">
                <a:latin typeface="Times New Roman"/>
                <a:ea typeface="+mn-lt"/>
                <a:cs typeface="+mn-lt"/>
              </a:rPr>
              <a:t>is</a:t>
            </a:r>
            <a:r>
              <a:rPr lang="ru-RU" dirty="0">
                <a:latin typeface="Times New Roman"/>
                <a:ea typeface="+mn-lt"/>
                <a:cs typeface="+mn-lt"/>
              </a:rPr>
              <a:t> </a:t>
            </a:r>
            <a:r>
              <a:rPr lang="ru-RU" dirty="0" err="1">
                <a:latin typeface="Times New Roman"/>
                <a:ea typeface="+mn-lt"/>
                <a:cs typeface="+mn-lt"/>
              </a:rPr>
              <a:t>lesser</a:t>
            </a:r>
            <a:r>
              <a:rPr lang="ru-RU" dirty="0">
                <a:latin typeface="Times New Roman"/>
                <a:ea typeface="+mn-lt"/>
                <a:cs typeface="+mn-lt"/>
              </a:rPr>
              <a:t> </a:t>
            </a:r>
            <a:r>
              <a:rPr lang="ru-RU" dirty="0" err="1">
                <a:latin typeface="Times New Roman"/>
                <a:ea typeface="+mn-lt"/>
                <a:cs typeface="+mn-lt"/>
              </a:rPr>
              <a:t>than</a:t>
            </a:r>
            <a:r>
              <a:rPr lang="ru-RU" dirty="0">
                <a:latin typeface="Times New Roman"/>
                <a:ea typeface="+mn-lt"/>
                <a:cs typeface="+mn-lt"/>
              </a:rPr>
              <a:t> Yellow </a:t>
            </a:r>
            <a:r>
              <a:rPr lang="ru-RU" dirty="0" err="1">
                <a:latin typeface="Times New Roman"/>
                <a:ea typeface="+mn-lt"/>
                <a:cs typeface="+mn-lt"/>
              </a:rPr>
              <a:t>cab</a:t>
            </a:r>
            <a:r>
              <a:rPr lang="ru-RU" dirty="0">
                <a:latin typeface="Times New Roman"/>
                <a:ea typeface="+mn-lt"/>
                <a:cs typeface="+mn-lt"/>
              </a:rPr>
              <a:t>.</a:t>
            </a:r>
            <a:endParaRPr lang="ru-RU">
              <a:latin typeface="Times New Roman"/>
              <a:cs typeface="Times New Roman"/>
            </a:endParaRPr>
          </a:p>
          <a:p>
            <a:pPr marL="0" indent="0">
              <a:buNone/>
            </a:pPr>
            <a:r>
              <a:rPr lang="ru-RU" b="1" dirty="0">
                <a:latin typeface="Times New Roman"/>
                <a:ea typeface="+mn-lt"/>
                <a:cs typeface="+mn-lt"/>
              </a:rPr>
              <a:t>On </a:t>
            </a:r>
            <a:r>
              <a:rPr lang="ru-RU" b="1" dirty="0" err="1">
                <a:latin typeface="Times New Roman"/>
                <a:ea typeface="+mn-lt"/>
                <a:cs typeface="+mn-lt"/>
              </a:rPr>
              <a:t>the</a:t>
            </a:r>
            <a:r>
              <a:rPr lang="ru-RU" b="1" dirty="0">
                <a:latin typeface="Times New Roman"/>
                <a:ea typeface="+mn-lt"/>
                <a:cs typeface="+mn-lt"/>
              </a:rPr>
              <a:t> </a:t>
            </a:r>
            <a:r>
              <a:rPr lang="ru-RU" b="1" dirty="0" err="1">
                <a:latin typeface="Times New Roman"/>
                <a:ea typeface="+mn-lt"/>
                <a:cs typeface="+mn-lt"/>
              </a:rPr>
              <a:t>basis</a:t>
            </a:r>
            <a:r>
              <a:rPr lang="ru-RU" b="1" dirty="0">
                <a:latin typeface="Times New Roman"/>
                <a:ea typeface="+mn-lt"/>
                <a:cs typeface="+mn-lt"/>
              </a:rPr>
              <a:t> </a:t>
            </a:r>
            <a:r>
              <a:rPr lang="ru-RU" b="1" dirty="0" err="1">
                <a:latin typeface="Times New Roman"/>
                <a:ea typeface="+mn-lt"/>
                <a:cs typeface="+mn-lt"/>
              </a:rPr>
              <a:t>of</a:t>
            </a:r>
            <a:r>
              <a:rPr lang="ru-RU" b="1" dirty="0">
                <a:latin typeface="Times New Roman"/>
                <a:ea typeface="+mn-lt"/>
                <a:cs typeface="+mn-lt"/>
              </a:rPr>
              <a:t> </a:t>
            </a:r>
            <a:r>
              <a:rPr lang="ru-RU" b="1" dirty="0" err="1">
                <a:latin typeface="Times New Roman"/>
                <a:ea typeface="+mn-lt"/>
                <a:cs typeface="+mn-lt"/>
              </a:rPr>
              <a:t>above</a:t>
            </a:r>
            <a:r>
              <a:rPr lang="ru-RU" b="1" dirty="0">
                <a:latin typeface="Times New Roman"/>
                <a:ea typeface="+mn-lt"/>
                <a:cs typeface="+mn-lt"/>
              </a:rPr>
              <a:t> </a:t>
            </a:r>
            <a:r>
              <a:rPr lang="ru-RU" b="1" dirty="0" err="1">
                <a:latin typeface="Times New Roman"/>
                <a:ea typeface="+mn-lt"/>
                <a:cs typeface="+mn-lt"/>
              </a:rPr>
              <a:t>point</a:t>
            </a:r>
            <a:r>
              <a:rPr lang="ru-RU" b="1" dirty="0">
                <a:latin typeface="Times New Roman"/>
                <a:ea typeface="+mn-lt"/>
                <a:cs typeface="+mn-lt"/>
              </a:rPr>
              <a:t> , I </a:t>
            </a:r>
            <a:r>
              <a:rPr lang="ru-RU" b="1" dirty="0" err="1">
                <a:latin typeface="Times New Roman"/>
                <a:ea typeface="+mn-lt"/>
                <a:cs typeface="+mn-lt"/>
              </a:rPr>
              <a:t>will</a:t>
            </a:r>
            <a:r>
              <a:rPr lang="ru-RU" b="1" dirty="0">
                <a:latin typeface="Times New Roman"/>
                <a:ea typeface="+mn-lt"/>
                <a:cs typeface="+mn-lt"/>
              </a:rPr>
              <a:t> </a:t>
            </a:r>
            <a:r>
              <a:rPr lang="ru-RU" b="1" dirty="0" err="1">
                <a:latin typeface="Times New Roman"/>
                <a:ea typeface="+mn-lt"/>
                <a:cs typeface="+mn-lt"/>
              </a:rPr>
              <a:t>recommend</a:t>
            </a:r>
            <a:r>
              <a:rPr lang="ru-RU" b="1" dirty="0">
                <a:latin typeface="Times New Roman"/>
                <a:ea typeface="+mn-lt"/>
                <a:cs typeface="+mn-lt"/>
              </a:rPr>
              <a:t> Yellow </a:t>
            </a:r>
            <a:r>
              <a:rPr lang="ru-RU" b="1" dirty="0" err="1">
                <a:latin typeface="Times New Roman"/>
                <a:ea typeface="+mn-lt"/>
                <a:cs typeface="+mn-lt"/>
              </a:rPr>
              <a:t>cab</a:t>
            </a:r>
            <a:r>
              <a:rPr lang="ru-RU" b="1" dirty="0">
                <a:latin typeface="Times New Roman"/>
                <a:ea typeface="+mn-lt"/>
                <a:cs typeface="+mn-lt"/>
              </a:rPr>
              <a:t> </a:t>
            </a:r>
            <a:r>
              <a:rPr lang="ru-RU" b="1" dirty="0" err="1">
                <a:latin typeface="Times New Roman"/>
                <a:ea typeface="+mn-lt"/>
                <a:cs typeface="+mn-lt"/>
              </a:rPr>
              <a:t>for</a:t>
            </a:r>
            <a:r>
              <a:rPr lang="ru-RU" b="1" dirty="0">
                <a:latin typeface="Times New Roman"/>
                <a:ea typeface="+mn-lt"/>
                <a:cs typeface="+mn-lt"/>
              </a:rPr>
              <a:t> </a:t>
            </a:r>
            <a:r>
              <a:rPr lang="ru-RU" b="1" dirty="0" err="1">
                <a:latin typeface="Times New Roman"/>
                <a:ea typeface="+mn-lt"/>
                <a:cs typeface="+mn-lt"/>
              </a:rPr>
              <a:t>investment</a:t>
            </a:r>
            <a:r>
              <a:rPr lang="ru-RU" b="1" dirty="0">
                <a:latin typeface="Times New Roman"/>
                <a:ea typeface="+mn-lt"/>
                <a:cs typeface="+mn-lt"/>
              </a:rPr>
              <a:t>.</a:t>
            </a:r>
            <a:endParaRPr lang="ru-RU" b="1" dirty="0">
              <a:latin typeface="Times New Roman"/>
            </a:endParaRPr>
          </a:p>
          <a:p>
            <a:pPr marL="0" indent="0">
              <a:buNone/>
            </a:pPr>
            <a:endParaRPr lang="ru-RU" sz="1400" dirty="0">
              <a:ea typeface="+mn-lt"/>
              <a:cs typeface="+mn-lt"/>
            </a:endParaRPr>
          </a:p>
          <a:p>
            <a:pPr marL="0" indent="0">
              <a:buNone/>
            </a:pPr>
            <a:endParaRPr lang="ru-RU" sz="1400" dirty="0"/>
          </a:p>
        </p:txBody>
      </p:sp>
    </p:spTree>
    <p:extLst>
      <p:ext uri="{BB962C8B-B14F-4D97-AF65-F5344CB8AC3E}">
        <p14:creationId xmlns:p14="http://schemas.microsoft.com/office/powerpoint/2010/main" val="270072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5C3B91-CB76-463A-BA96-A849DB47D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8244"/>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D0007A-2C1A-4FDA-B3C9-B9F1ACBBA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11946" y="-144217"/>
            <a:ext cx="11980053" cy="2486480"/>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819273 w 9288370"/>
              <a:gd name="connsiteY3" fmla="*/ 1589727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756104 h 1857909"/>
              <a:gd name="connsiteX1" fmla="*/ 1049 w 9288370"/>
              <a:gd name="connsiteY1" fmla="*/ 1857909 h 1857909"/>
              <a:gd name="connsiteX2" fmla="*/ 370426 w 9288370"/>
              <a:gd name="connsiteY2" fmla="*/ 1702965 h 1857909"/>
              <a:gd name="connsiteX3" fmla="*/ 819273 w 9288370"/>
              <a:gd name="connsiteY3" fmla="*/ 1589727 h 1857909"/>
              <a:gd name="connsiteX4" fmla="*/ 971617 w 9288370"/>
              <a:gd name="connsiteY4" fmla="*/ 1522494 h 1857909"/>
              <a:gd name="connsiteX5" fmla="*/ 1186668 w 9288370"/>
              <a:gd name="connsiteY5" fmla="*/ 1521861 h 1857909"/>
              <a:gd name="connsiteX6" fmla="*/ 1456865 w 9288370"/>
              <a:gd name="connsiteY6" fmla="*/ 1510292 h 1857909"/>
              <a:gd name="connsiteX7" fmla="*/ 1463005 w 9288370"/>
              <a:gd name="connsiteY7" fmla="*/ 1511279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952094 w 9288370"/>
              <a:gd name="connsiteY51" fmla="*/ 409302 h 1857909"/>
              <a:gd name="connsiteX52" fmla="*/ 8231938 w 9288370"/>
              <a:gd name="connsiteY52" fmla="*/ 259259 h 1857909"/>
              <a:gd name="connsiteX53" fmla="*/ 8428864 w 9288370"/>
              <a:gd name="connsiteY53" fmla="*/ 208471 h 1857909"/>
              <a:gd name="connsiteX54" fmla="*/ 8616510 w 9288370"/>
              <a:gd name="connsiteY54" fmla="*/ 161973 h 1857909"/>
              <a:gd name="connsiteX55" fmla="*/ 8826766 w 9288370"/>
              <a:gd name="connsiteY55" fmla="*/ 152111 h 1857909"/>
              <a:gd name="connsiteX56" fmla="*/ 8917647 w 9288370"/>
              <a:gd name="connsiteY56" fmla="*/ 112232 h 1857909"/>
              <a:gd name="connsiteX57" fmla="*/ 9182272 w 9288370"/>
              <a:gd name="connsiteY57" fmla="*/ 37171 h 1857909"/>
              <a:gd name="connsiteX58" fmla="*/ 9232990 w 9288370"/>
              <a:gd name="connsiteY58" fmla="*/ 24074 h 1857909"/>
              <a:gd name="connsiteX59" fmla="*/ 9288370 w 9288370"/>
              <a:gd name="connsiteY59" fmla="*/ 0 h 1857909"/>
              <a:gd name="connsiteX60" fmla="*/ 0 w 9288370"/>
              <a:gd name="connsiteY60" fmla="*/ 0 h 1857909"/>
              <a:gd name="connsiteX61" fmla="*/ 0 w 9288370"/>
              <a:gd name="connsiteY61" fmla="*/ 1756104 h 1857909"/>
              <a:gd name="connsiteX0" fmla="*/ 0 w 9288370"/>
              <a:gd name="connsiteY0" fmla="*/ 1756104 h 1800080"/>
              <a:gd name="connsiteX1" fmla="*/ 122709 w 9288370"/>
              <a:gd name="connsiteY1" fmla="*/ 1800080 h 1800080"/>
              <a:gd name="connsiteX2" fmla="*/ 370426 w 9288370"/>
              <a:gd name="connsiteY2" fmla="*/ 1702965 h 1800080"/>
              <a:gd name="connsiteX3" fmla="*/ 819273 w 9288370"/>
              <a:gd name="connsiteY3" fmla="*/ 1589727 h 1800080"/>
              <a:gd name="connsiteX4" fmla="*/ 971617 w 9288370"/>
              <a:gd name="connsiteY4" fmla="*/ 1522494 h 1800080"/>
              <a:gd name="connsiteX5" fmla="*/ 1186668 w 9288370"/>
              <a:gd name="connsiteY5" fmla="*/ 1521861 h 1800080"/>
              <a:gd name="connsiteX6" fmla="*/ 1456865 w 9288370"/>
              <a:gd name="connsiteY6" fmla="*/ 1510292 h 1800080"/>
              <a:gd name="connsiteX7" fmla="*/ 1463005 w 9288370"/>
              <a:gd name="connsiteY7" fmla="*/ 1511279 h 1800080"/>
              <a:gd name="connsiteX8" fmla="*/ 1604999 w 9288370"/>
              <a:gd name="connsiteY8" fmla="*/ 1513599 h 1800080"/>
              <a:gd name="connsiteX9" fmla="*/ 1717911 w 9288370"/>
              <a:gd name="connsiteY9" fmla="*/ 1497764 h 1800080"/>
              <a:gd name="connsiteX10" fmla="*/ 1794234 w 9288370"/>
              <a:gd name="connsiteY10" fmla="*/ 1464331 h 1800080"/>
              <a:gd name="connsiteX11" fmla="*/ 2101780 w 9288370"/>
              <a:gd name="connsiteY11" fmla="*/ 1409907 h 1800080"/>
              <a:gd name="connsiteX12" fmla="*/ 2244830 w 9288370"/>
              <a:gd name="connsiteY12" fmla="*/ 1388540 h 1800080"/>
              <a:gd name="connsiteX13" fmla="*/ 2428648 w 9288370"/>
              <a:gd name="connsiteY13" fmla="*/ 1372736 h 1800080"/>
              <a:gd name="connsiteX14" fmla="*/ 2645882 w 9288370"/>
              <a:gd name="connsiteY14" fmla="*/ 1341971 h 1800080"/>
              <a:gd name="connsiteX15" fmla="*/ 2707413 w 9288370"/>
              <a:gd name="connsiteY15" fmla="*/ 1347156 h 1800080"/>
              <a:gd name="connsiteX16" fmla="*/ 2843134 w 9288370"/>
              <a:gd name="connsiteY16" fmla="*/ 1323561 h 1800080"/>
              <a:gd name="connsiteX17" fmla="*/ 2923804 w 9288370"/>
              <a:gd name="connsiteY17" fmla="*/ 1314224 h 1800080"/>
              <a:gd name="connsiteX18" fmla="*/ 2953618 w 9288370"/>
              <a:gd name="connsiteY18" fmla="*/ 1318186 h 1800080"/>
              <a:gd name="connsiteX19" fmla="*/ 2995816 w 9288370"/>
              <a:gd name="connsiteY19" fmla="*/ 1318670 h 1800080"/>
              <a:gd name="connsiteX20" fmla="*/ 3352700 w 9288370"/>
              <a:gd name="connsiteY20" fmla="*/ 1264183 h 1800080"/>
              <a:gd name="connsiteX21" fmla="*/ 3444611 w 9288370"/>
              <a:gd name="connsiteY21" fmla="*/ 1236739 h 1800080"/>
              <a:gd name="connsiteX22" fmla="*/ 3650072 w 9288370"/>
              <a:gd name="connsiteY22" fmla="*/ 1217421 h 1800080"/>
              <a:gd name="connsiteX23" fmla="*/ 3707853 w 9288370"/>
              <a:gd name="connsiteY23" fmla="*/ 1241722 h 1800080"/>
              <a:gd name="connsiteX24" fmla="*/ 3925616 w 9288370"/>
              <a:gd name="connsiteY24" fmla="*/ 1253751 h 1800080"/>
              <a:gd name="connsiteX25" fmla="*/ 3954387 w 9288370"/>
              <a:gd name="connsiteY25" fmla="*/ 1263789 h 1800080"/>
              <a:gd name="connsiteX26" fmla="*/ 3995849 w 9288370"/>
              <a:gd name="connsiteY26" fmla="*/ 1272939 h 1800080"/>
              <a:gd name="connsiteX27" fmla="*/ 4067546 w 9288370"/>
              <a:gd name="connsiteY27" fmla="*/ 1294697 h 1800080"/>
              <a:gd name="connsiteX28" fmla="*/ 4190310 w 9288370"/>
              <a:gd name="connsiteY28" fmla="*/ 1307786 h 1800080"/>
              <a:gd name="connsiteX29" fmla="*/ 4230008 w 9288370"/>
              <a:gd name="connsiteY29" fmla="*/ 1303546 h 1800080"/>
              <a:gd name="connsiteX30" fmla="*/ 4575478 w 9288370"/>
              <a:gd name="connsiteY30" fmla="*/ 1261726 h 1800080"/>
              <a:gd name="connsiteX31" fmla="*/ 4650026 w 9288370"/>
              <a:gd name="connsiteY31" fmla="*/ 1265798 h 1800080"/>
              <a:gd name="connsiteX32" fmla="*/ 4792008 w 9288370"/>
              <a:gd name="connsiteY32" fmla="*/ 1243899 h 1800080"/>
              <a:gd name="connsiteX33" fmla="*/ 4954126 w 9288370"/>
              <a:gd name="connsiteY33" fmla="*/ 1204617 h 1800080"/>
              <a:gd name="connsiteX34" fmla="*/ 5309678 w 9288370"/>
              <a:gd name="connsiteY34" fmla="*/ 1128278 h 1800080"/>
              <a:gd name="connsiteX35" fmla="*/ 5474724 w 9288370"/>
              <a:gd name="connsiteY35" fmla="*/ 1091167 h 1800080"/>
              <a:gd name="connsiteX36" fmla="*/ 5612132 w 9288370"/>
              <a:gd name="connsiteY36" fmla="*/ 1051509 h 1800080"/>
              <a:gd name="connsiteX37" fmla="*/ 5776618 w 9288370"/>
              <a:gd name="connsiteY37" fmla="*/ 1053037 h 1800080"/>
              <a:gd name="connsiteX38" fmla="*/ 5785786 w 9288370"/>
              <a:gd name="connsiteY38" fmla="*/ 1051213 h 1800080"/>
              <a:gd name="connsiteX39" fmla="*/ 5829381 w 9288370"/>
              <a:gd name="connsiteY39" fmla="*/ 1046878 h 1800080"/>
              <a:gd name="connsiteX40" fmla="*/ 5943596 w 9288370"/>
              <a:gd name="connsiteY40" fmla="*/ 1043237 h 1800080"/>
              <a:gd name="connsiteX41" fmla="*/ 5985730 w 9288370"/>
              <a:gd name="connsiteY41" fmla="*/ 1035396 h 1800080"/>
              <a:gd name="connsiteX42" fmla="*/ 6103109 w 9288370"/>
              <a:gd name="connsiteY42" fmla="*/ 1019019 h 1800080"/>
              <a:gd name="connsiteX43" fmla="*/ 6222406 w 9288370"/>
              <a:gd name="connsiteY43" fmla="*/ 985341 h 1800080"/>
              <a:gd name="connsiteX44" fmla="*/ 6598672 w 9288370"/>
              <a:gd name="connsiteY44" fmla="*/ 902062 h 1800080"/>
              <a:gd name="connsiteX45" fmla="*/ 6766149 w 9288370"/>
              <a:gd name="connsiteY45" fmla="*/ 846132 h 1800080"/>
              <a:gd name="connsiteX46" fmla="*/ 6886312 w 9288370"/>
              <a:gd name="connsiteY46" fmla="*/ 781877 h 1800080"/>
              <a:gd name="connsiteX47" fmla="*/ 7006457 w 9288370"/>
              <a:gd name="connsiteY47" fmla="*/ 699758 h 1800080"/>
              <a:gd name="connsiteX48" fmla="*/ 7231643 w 9288370"/>
              <a:gd name="connsiteY48" fmla="*/ 640778 h 1800080"/>
              <a:gd name="connsiteX49" fmla="*/ 7363123 w 9288370"/>
              <a:gd name="connsiteY49" fmla="*/ 593682 h 1800080"/>
              <a:gd name="connsiteX50" fmla="*/ 7588368 w 9288370"/>
              <a:gd name="connsiteY50" fmla="*/ 531129 h 1800080"/>
              <a:gd name="connsiteX51" fmla="*/ 7952094 w 9288370"/>
              <a:gd name="connsiteY51" fmla="*/ 409302 h 1800080"/>
              <a:gd name="connsiteX52" fmla="*/ 8231938 w 9288370"/>
              <a:gd name="connsiteY52" fmla="*/ 259259 h 1800080"/>
              <a:gd name="connsiteX53" fmla="*/ 8428864 w 9288370"/>
              <a:gd name="connsiteY53" fmla="*/ 208471 h 1800080"/>
              <a:gd name="connsiteX54" fmla="*/ 8616510 w 9288370"/>
              <a:gd name="connsiteY54" fmla="*/ 161973 h 1800080"/>
              <a:gd name="connsiteX55" fmla="*/ 8826766 w 9288370"/>
              <a:gd name="connsiteY55" fmla="*/ 152111 h 1800080"/>
              <a:gd name="connsiteX56" fmla="*/ 8917647 w 9288370"/>
              <a:gd name="connsiteY56" fmla="*/ 112232 h 1800080"/>
              <a:gd name="connsiteX57" fmla="*/ 9182272 w 9288370"/>
              <a:gd name="connsiteY57" fmla="*/ 37171 h 1800080"/>
              <a:gd name="connsiteX58" fmla="*/ 9232990 w 9288370"/>
              <a:gd name="connsiteY58" fmla="*/ 24074 h 1800080"/>
              <a:gd name="connsiteX59" fmla="*/ 9288370 w 9288370"/>
              <a:gd name="connsiteY59" fmla="*/ 0 h 1800080"/>
              <a:gd name="connsiteX60" fmla="*/ 0 w 9288370"/>
              <a:gd name="connsiteY60" fmla="*/ 0 h 1800080"/>
              <a:gd name="connsiteX61" fmla="*/ 0 w 9288370"/>
              <a:gd name="connsiteY61" fmla="*/ 1756104 h 1800080"/>
              <a:gd name="connsiteX0" fmla="*/ 0 w 9288370"/>
              <a:gd name="connsiteY0" fmla="*/ 1756104 h 1800080"/>
              <a:gd name="connsiteX1" fmla="*/ 122709 w 9288370"/>
              <a:gd name="connsiteY1" fmla="*/ 1800080 h 1800080"/>
              <a:gd name="connsiteX2" fmla="*/ 370426 w 9288370"/>
              <a:gd name="connsiteY2" fmla="*/ 1702965 h 1800080"/>
              <a:gd name="connsiteX3" fmla="*/ 819273 w 9288370"/>
              <a:gd name="connsiteY3" fmla="*/ 1589727 h 1800080"/>
              <a:gd name="connsiteX4" fmla="*/ 971617 w 9288370"/>
              <a:gd name="connsiteY4" fmla="*/ 1522494 h 1800080"/>
              <a:gd name="connsiteX5" fmla="*/ 1186668 w 9288370"/>
              <a:gd name="connsiteY5" fmla="*/ 1521861 h 1800080"/>
              <a:gd name="connsiteX6" fmla="*/ 1456865 w 9288370"/>
              <a:gd name="connsiteY6" fmla="*/ 1510292 h 1800080"/>
              <a:gd name="connsiteX7" fmla="*/ 1463005 w 9288370"/>
              <a:gd name="connsiteY7" fmla="*/ 1511279 h 1800080"/>
              <a:gd name="connsiteX8" fmla="*/ 1604999 w 9288370"/>
              <a:gd name="connsiteY8" fmla="*/ 1513599 h 1800080"/>
              <a:gd name="connsiteX9" fmla="*/ 1717911 w 9288370"/>
              <a:gd name="connsiteY9" fmla="*/ 1497764 h 1800080"/>
              <a:gd name="connsiteX10" fmla="*/ 1794234 w 9288370"/>
              <a:gd name="connsiteY10" fmla="*/ 1464331 h 1800080"/>
              <a:gd name="connsiteX11" fmla="*/ 2101780 w 9288370"/>
              <a:gd name="connsiteY11" fmla="*/ 1409907 h 1800080"/>
              <a:gd name="connsiteX12" fmla="*/ 2244830 w 9288370"/>
              <a:gd name="connsiteY12" fmla="*/ 1388540 h 1800080"/>
              <a:gd name="connsiteX13" fmla="*/ 2428648 w 9288370"/>
              <a:gd name="connsiteY13" fmla="*/ 1372736 h 1800080"/>
              <a:gd name="connsiteX14" fmla="*/ 2645882 w 9288370"/>
              <a:gd name="connsiteY14" fmla="*/ 1341971 h 1800080"/>
              <a:gd name="connsiteX15" fmla="*/ 2707413 w 9288370"/>
              <a:gd name="connsiteY15" fmla="*/ 1347156 h 1800080"/>
              <a:gd name="connsiteX16" fmla="*/ 2843134 w 9288370"/>
              <a:gd name="connsiteY16" fmla="*/ 1323561 h 1800080"/>
              <a:gd name="connsiteX17" fmla="*/ 2923804 w 9288370"/>
              <a:gd name="connsiteY17" fmla="*/ 1314224 h 1800080"/>
              <a:gd name="connsiteX18" fmla="*/ 2953618 w 9288370"/>
              <a:gd name="connsiteY18" fmla="*/ 1318186 h 1800080"/>
              <a:gd name="connsiteX19" fmla="*/ 2995816 w 9288370"/>
              <a:gd name="connsiteY19" fmla="*/ 1318670 h 1800080"/>
              <a:gd name="connsiteX20" fmla="*/ 3352700 w 9288370"/>
              <a:gd name="connsiteY20" fmla="*/ 1264183 h 1800080"/>
              <a:gd name="connsiteX21" fmla="*/ 3444611 w 9288370"/>
              <a:gd name="connsiteY21" fmla="*/ 1236739 h 1800080"/>
              <a:gd name="connsiteX22" fmla="*/ 3650072 w 9288370"/>
              <a:gd name="connsiteY22" fmla="*/ 1217421 h 1800080"/>
              <a:gd name="connsiteX23" fmla="*/ 3707853 w 9288370"/>
              <a:gd name="connsiteY23" fmla="*/ 1241722 h 1800080"/>
              <a:gd name="connsiteX24" fmla="*/ 3925616 w 9288370"/>
              <a:gd name="connsiteY24" fmla="*/ 1253751 h 1800080"/>
              <a:gd name="connsiteX25" fmla="*/ 3954387 w 9288370"/>
              <a:gd name="connsiteY25" fmla="*/ 1263789 h 1800080"/>
              <a:gd name="connsiteX26" fmla="*/ 3995849 w 9288370"/>
              <a:gd name="connsiteY26" fmla="*/ 1272939 h 1800080"/>
              <a:gd name="connsiteX27" fmla="*/ 4067546 w 9288370"/>
              <a:gd name="connsiteY27" fmla="*/ 1294697 h 1800080"/>
              <a:gd name="connsiteX28" fmla="*/ 4190310 w 9288370"/>
              <a:gd name="connsiteY28" fmla="*/ 1307786 h 1800080"/>
              <a:gd name="connsiteX29" fmla="*/ 4230008 w 9288370"/>
              <a:gd name="connsiteY29" fmla="*/ 1303546 h 1800080"/>
              <a:gd name="connsiteX30" fmla="*/ 4575478 w 9288370"/>
              <a:gd name="connsiteY30" fmla="*/ 1261726 h 1800080"/>
              <a:gd name="connsiteX31" fmla="*/ 4650026 w 9288370"/>
              <a:gd name="connsiteY31" fmla="*/ 1265798 h 1800080"/>
              <a:gd name="connsiteX32" fmla="*/ 4792008 w 9288370"/>
              <a:gd name="connsiteY32" fmla="*/ 1243899 h 1800080"/>
              <a:gd name="connsiteX33" fmla="*/ 4954126 w 9288370"/>
              <a:gd name="connsiteY33" fmla="*/ 1204617 h 1800080"/>
              <a:gd name="connsiteX34" fmla="*/ 5309678 w 9288370"/>
              <a:gd name="connsiteY34" fmla="*/ 1128278 h 1800080"/>
              <a:gd name="connsiteX35" fmla="*/ 5474724 w 9288370"/>
              <a:gd name="connsiteY35" fmla="*/ 1091167 h 1800080"/>
              <a:gd name="connsiteX36" fmla="*/ 5612132 w 9288370"/>
              <a:gd name="connsiteY36" fmla="*/ 1051509 h 1800080"/>
              <a:gd name="connsiteX37" fmla="*/ 5776618 w 9288370"/>
              <a:gd name="connsiteY37" fmla="*/ 1053037 h 1800080"/>
              <a:gd name="connsiteX38" fmla="*/ 5785786 w 9288370"/>
              <a:gd name="connsiteY38" fmla="*/ 1051213 h 1800080"/>
              <a:gd name="connsiteX39" fmla="*/ 5829381 w 9288370"/>
              <a:gd name="connsiteY39" fmla="*/ 1046878 h 1800080"/>
              <a:gd name="connsiteX40" fmla="*/ 5943596 w 9288370"/>
              <a:gd name="connsiteY40" fmla="*/ 1043237 h 1800080"/>
              <a:gd name="connsiteX41" fmla="*/ 5985730 w 9288370"/>
              <a:gd name="connsiteY41" fmla="*/ 1035396 h 1800080"/>
              <a:gd name="connsiteX42" fmla="*/ 6103109 w 9288370"/>
              <a:gd name="connsiteY42" fmla="*/ 1019019 h 1800080"/>
              <a:gd name="connsiteX43" fmla="*/ 6222406 w 9288370"/>
              <a:gd name="connsiteY43" fmla="*/ 985341 h 1800080"/>
              <a:gd name="connsiteX44" fmla="*/ 6598672 w 9288370"/>
              <a:gd name="connsiteY44" fmla="*/ 902062 h 1800080"/>
              <a:gd name="connsiteX45" fmla="*/ 6766149 w 9288370"/>
              <a:gd name="connsiteY45" fmla="*/ 846132 h 1800080"/>
              <a:gd name="connsiteX46" fmla="*/ 6886312 w 9288370"/>
              <a:gd name="connsiteY46" fmla="*/ 781877 h 1800080"/>
              <a:gd name="connsiteX47" fmla="*/ 7006457 w 9288370"/>
              <a:gd name="connsiteY47" fmla="*/ 699758 h 1800080"/>
              <a:gd name="connsiteX48" fmla="*/ 7231643 w 9288370"/>
              <a:gd name="connsiteY48" fmla="*/ 640778 h 1800080"/>
              <a:gd name="connsiteX49" fmla="*/ 7363123 w 9288370"/>
              <a:gd name="connsiteY49" fmla="*/ 593682 h 1800080"/>
              <a:gd name="connsiteX50" fmla="*/ 7588368 w 9288370"/>
              <a:gd name="connsiteY50" fmla="*/ 531129 h 1800080"/>
              <a:gd name="connsiteX51" fmla="*/ 7952094 w 9288370"/>
              <a:gd name="connsiteY51" fmla="*/ 409302 h 1800080"/>
              <a:gd name="connsiteX52" fmla="*/ 8231938 w 9288370"/>
              <a:gd name="connsiteY52" fmla="*/ 259259 h 1800080"/>
              <a:gd name="connsiteX53" fmla="*/ 8428864 w 9288370"/>
              <a:gd name="connsiteY53" fmla="*/ 208471 h 1800080"/>
              <a:gd name="connsiteX54" fmla="*/ 8616510 w 9288370"/>
              <a:gd name="connsiteY54" fmla="*/ 161973 h 1800080"/>
              <a:gd name="connsiteX55" fmla="*/ 8826766 w 9288370"/>
              <a:gd name="connsiteY55" fmla="*/ 152111 h 1800080"/>
              <a:gd name="connsiteX56" fmla="*/ 8917647 w 9288370"/>
              <a:gd name="connsiteY56" fmla="*/ 112232 h 1800080"/>
              <a:gd name="connsiteX57" fmla="*/ 9182272 w 9288370"/>
              <a:gd name="connsiteY57" fmla="*/ 37171 h 1800080"/>
              <a:gd name="connsiteX58" fmla="*/ 9232990 w 9288370"/>
              <a:gd name="connsiteY58" fmla="*/ 24074 h 1800080"/>
              <a:gd name="connsiteX59" fmla="*/ 9288370 w 9288370"/>
              <a:gd name="connsiteY59" fmla="*/ 0 h 1800080"/>
              <a:gd name="connsiteX60" fmla="*/ 0 w 9288370"/>
              <a:gd name="connsiteY60" fmla="*/ 0 h 1800080"/>
              <a:gd name="connsiteX61" fmla="*/ 0 w 9288370"/>
              <a:gd name="connsiteY61" fmla="*/ 1756104 h 1800080"/>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63005 w 9288370"/>
              <a:gd name="connsiteY7" fmla="*/ 151127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456865 w 9288370"/>
              <a:gd name="connsiteY6" fmla="*/ 1510292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1617 w 9288370"/>
              <a:gd name="connsiteY4" fmla="*/ 1522494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819273 w 9288370"/>
              <a:gd name="connsiteY3" fmla="*/ 1589727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588368 w 9288370"/>
              <a:gd name="connsiteY50" fmla="*/ 531129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06457 w 9288370"/>
              <a:gd name="connsiteY47" fmla="*/ 699758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886312 w 9288370"/>
              <a:gd name="connsiteY46" fmla="*/ 781877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66149 w 9288370"/>
              <a:gd name="connsiteY45" fmla="*/ 84613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222406 w 9288370"/>
              <a:gd name="connsiteY43" fmla="*/ 985341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52111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82272 w 9288370"/>
              <a:gd name="connsiteY57" fmla="*/ 37171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51857 w 9288370"/>
              <a:gd name="connsiteY57" fmla="*/ 71188 h 1789875"/>
              <a:gd name="connsiteX58" fmla="*/ 9232990 w 9288370"/>
              <a:gd name="connsiteY58" fmla="*/ 24074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151857 w 9288370"/>
              <a:gd name="connsiteY57" fmla="*/ 71188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826766 w 9288370"/>
              <a:gd name="connsiteY55" fmla="*/ 169119 h 1789875"/>
              <a:gd name="connsiteX56" fmla="*/ 8917647 w 9288370"/>
              <a:gd name="connsiteY56" fmla="*/ 112232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17647 w 9288370"/>
              <a:gd name="connsiteY56" fmla="*/ 112232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952094 w 9288370"/>
              <a:gd name="connsiteY51" fmla="*/ 409302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 name="connsiteX0" fmla="*/ 0 w 9288370"/>
              <a:gd name="connsiteY0" fmla="*/ 1756104 h 1789875"/>
              <a:gd name="connsiteX1" fmla="*/ 161815 w 9288370"/>
              <a:gd name="connsiteY1" fmla="*/ 1789875 h 1789875"/>
              <a:gd name="connsiteX2" fmla="*/ 370426 w 9288370"/>
              <a:gd name="connsiteY2" fmla="*/ 1702965 h 1789875"/>
              <a:gd name="connsiteX3" fmla="*/ 745408 w 9288370"/>
              <a:gd name="connsiteY3" fmla="*/ 1599932 h 1789875"/>
              <a:gd name="connsiteX4" fmla="*/ 975961 w 9288370"/>
              <a:gd name="connsiteY4" fmla="*/ 1542905 h 1789875"/>
              <a:gd name="connsiteX5" fmla="*/ 1186668 w 9288370"/>
              <a:gd name="connsiteY5" fmla="*/ 1521861 h 1789875"/>
              <a:gd name="connsiteX6" fmla="*/ 1330860 w 9288370"/>
              <a:gd name="connsiteY6" fmla="*/ 1520498 h 1789875"/>
              <a:gd name="connsiteX7" fmla="*/ 1476040 w 9288370"/>
              <a:gd name="connsiteY7" fmla="*/ 1531689 h 1789875"/>
              <a:gd name="connsiteX8" fmla="*/ 1604999 w 9288370"/>
              <a:gd name="connsiteY8" fmla="*/ 1513599 h 1789875"/>
              <a:gd name="connsiteX9" fmla="*/ 1717911 w 9288370"/>
              <a:gd name="connsiteY9" fmla="*/ 1497764 h 1789875"/>
              <a:gd name="connsiteX10" fmla="*/ 1794234 w 9288370"/>
              <a:gd name="connsiteY10" fmla="*/ 1464331 h 1789875"/>
              <a:gd name="connsiteX11" fmla="*/ 2101780 w 9288370"/>
              <a:gd name="connsiteY11" fmla="*/ 1409907 h 1789875"/>
              <a:gd name="connsiteX12" fmla="*/ 2244830 w 9288370"/>
              <a:gd name="connsiteY12" fmla="*/ 1388540 h 1789875"/>
              <a:gd name="connsiteX13" fmla="*/ 2428648 w 9288370"/>
              <a:gd name="connsiteY13" fmla="*/ 1372736 h 1789875"/>
              <a:gd name="connsiteX14" fmla="*/ 2645882 w 9288370"/>
              <a:gd name="connsiteY14" fmla="*/ 1341971 h 1789875"/>
              <a:gd name="connsiteX15" fmla="*/ 2707413 w 9288370"/>
              <a:gd name="connsiteY15" fmla="*/ 1347156 h 1789875"/>
              <a:gd name="connsiteX16" fmla="*/ 2843134 w 9288370"/>
              <a:gd name="connsiteY16" fmla="*/ 1323561 h 1789875"/>
              <a:gd name="connsiteX17" fmla="*/ 2923804 w 9288370"/>
              <a:gd name="connsiteY17" fmla="*/ 1314224 h 1789875"/>
              <a:gd name="connsiteX18" fmla="*/ 2953618 w 9288370"/>
              <a:gd name="connsiteY18" fmla="*/ 1318186 h 1789875"/>
              <a:gd name="connsiteX19" fmla="*/ 2995816 w 9288370"/>
              <a:gd name="connsiteY19" fmla="*/ 1318670 h 1789875"/>
              <a:gd name="connsiteX20" fmla="*/ 3352700 w 9288370"/>
              <a:gd name="connsiteY20" fmla="*/ 1264183 h 1789875"/>
              <a:gd name="connsiteX21" fmla="*/ 3444611 w 9288370"/>
              <a:gd name="connsiteY21" fmla="*/ 1236739 h 1789875"/>
              <a:gd name="connsiteX22" fmla="*/ 3650072 w 9288370"/>
              <a:gd name="connsiteY22" fmla="*/ 1217421 h 1789875"/>
              <a:gd name="connsiteX23" fmla="*/ 3707853 w 9288370"/>
              <a:gd name="connsiteY23" fmla="*/ 1241722 h 1789875"/>
              <a:gd name="connsiteX24" fmla="*/ 3925616 w 9288370"/>
              <a:gd name="connsiteY24" fmla="*/ 1253751 h 1789875"/>
              <a:gd name="connsiteX25" fmla="*/ 3954387 w 9288370"/>
              <a:gd name="connsiteY25" fmla="*/ 1263789 h 1789875"/>
              <a:gd name="connsiteX26" fmla="*/ 3995849 w 9288370"/>
              <a:gd name="connsiteY26" fmla="*/ 1272939 h 1789875"/>
              <a:gd name="connsiteX27" fmla="*/ 4067546 w 9288370"/>
              <a:gd name="connsiteY27" fmla="*/ 1294697 h 1789875"/>
              <a:gd name="connsiteX28" fmla="*/ 4190310 w 9288370"/>
              <a:gd name="connsiteY28" fmla="*/ 1307786 h 1789875"/>
              <a:gd name="connsiteX29" fmla="*/ 4230008 w 9288370"/>
              <a:gd name="connsiteY29" fmla="*/ 1303546 h 1789875"/>
              <a:gd name="connsiteX30" fmla="*/ 4575478 w 9288370"/>
              <a:gd name="connsiteY30" fmla="*/ 1261726 h 1789875"/>
              <a:gd name="connsiteX31" fmla="*/ 4650026 w 9288370"/>
              <a:gd name="connsiteY31" fmla="*/ 1265798 h 1789875"/>
              <a:gd name="connsiteX32" fmla="*/ 4792008 w 9288370"/>
              <a:gd name="connsiteY32" fmla="*/ 1243899 h 1789875"/>
              <a:gd name="connsiteX33" fmla="*/ 4954126 w 9288370"/>
              <a:gd name="connsiteY33" fmla="*/ 1204617 h 1789875"/>
              <a:gd name="connsiteX34" fmla="*/ 5309678 w 9288370"/>
              <a:gd name="connsiteY34" fmla="*/ 1128278 h 1789875"/>
              <a:gd name="connsiteX35" fmla="*/ 5474724 w 9288370"/>
              <a:gd name="connsiteY35" fmla="*/ 1091167 h 1789875"/>
              <a:gd name="connsiteX36" fmla="*/ 5612132 w 9288370"/>
              <a:gd name="connsiteY36" fmla="*/ 1051509 h 1789875"/>
              <a:gd name="connsiteX37" fmla="*/ 5776618 w 9288370"/>
              <a:gd name="connsiteY37" fmla="*/ 1053037 h 1789875"/>
              <a:gd name="connsiteX38" fmla="*/ 5785786 w 9288370"/>
              <a:gd name="connsiteY38" fmla="*/ 1051213 h 1789875"/>
              <a:gd name="connsiteX39" fmla="*/ 5829381 w 9288370"/>
              <a:gd name="connsiteY39" fmla="*/ 1046878 h 1789875"/>
              <a:gd name="connsiteX40" fmla="*/ 5943596 w 9288370"/>
              <a:gd name="connsiteY40" fmla="*/ 1043237 h 1789875"/>
              <a:gd name="connsiteX41" fmla="*/ 5985730 w 9288370"/>
              <a:gd name="connsiteY41" fmla="*/ 1035396 h 1789875"/>
              <a:gd name="connsiteX42" fmla="*/ 6103109 w 9288370"/>
              <a:gd name="connsiteY42" fmla="*/ 1019019 h 1789875"/>
              <a:gd name="connsiteX43" fmla="*/ 6404896 w 9288370"/>
              <a:gd name="connsiteY43" fmla="*/ 961529 h 1789875"/>
              <a:gd name="connsiteX44" fmla="*/ 6598672 w 9288370"/>
              <a:gd name="connsiteY44" fmla="*/ 902062 h 1789875"/>
              <a:gd name="connsiteX45" fmla="*/ 6770494 w 9288370"/>
              <a:gd name="connsiteY45" fmla="*/ 825722 h 1789875"/>
              <a:gd name="connsiteX46" fmla="*/ 6977557 w 9288370"/>
              <a:gd name="connsiteY46" fmla="*/ 751262 h 1789875"/>
              <a:gd name="connsiteX47" fmla="*/ 7084667 w 9288370"/>
              <a:gd name="connsiteY47" fmla="*/ 686151 h 1789875"/>
              <a:gd name="connsiteX48" fmla="*/ 7231643 w 9288370"/>
              <a:gd name="connsiteY48" fmla="*/ 640778 h 1789875"/>
              <a:gd name="connsiteX49" fmla="*/ 7363123 w 9288370"/>
              <a:gd name="connsiteY49" fmla="*/ 593682 h 1789875"/>
              <a:gd name="connsiteX50" fmla="*/ 7688303 w 9288370"/>
              <a:gd name="connsiteY50" fmla="*/ 524325 h 1789875"/>
              <a:gd name="connsiteX51" fmla="*/ 7891264 w 9288370"/>
              <a:gd name="connsiteY51" fmla="*/ 453524 h 1789875"/>
              <a:gd name="connsiteX52" fmla="*/ 8231938 w 9288370"/>
              <a:gd name="connsiteY52" fmla="*/ 259259 h 1789875"/>
              <a:gd name="connsiteX53" fmla="*/ 8428864 w 9288370"/>
              <a:gd name="connsiteY53" fmla="*/ 208471 h 1789875"/>
              <a:gd name="connsiteX54" fmla="*/ 8616510 w 9288370"/>
              <a:gd name="connsiteY54" fmla="*/ 161973 h 1789875"/>
              <a:gd name="connsiteX55" fmla="*/ 8761591 w 9288370"/>
              <a:gd name="connsiteY55" fmla="*/ 158914 h 1789875"/>
              <a:gd name="connsiteX56" fmla="*/ 8921992 w 9288370"/>
              <a:gd name="connsiteY56" fmla="*/ 129240 h 1789875"/>
              <a:gd name="connsiteX57" fmla="*/ 9095372 w 9288370"/>
              <a:gd name="connsiteY57" fmla="*/ 91599 h 1789875"/>
              <a:gd name="connsiteX58" fmla="*/ 9250369 w 9288370"/>
              <a:gd name="connsiteY58" fmla="*/ 34279 h 1789875"/>
              <a:gd name="connsiteX59" fmla="*/ 9288370 w 9288370"/>
              <a:gd name="connsiteY59" fmla="*/ 0 h 1789875"/>
              <a:gd name="connsiteX60" fmla="*/ 0 w 9288370"/>
              <a:gd name="connsiteY60" fmla="*/ 0 h 1789875"/>
              <a:gd name="connsiteX61" fmla="*/ 0 w 9288370"/>
              <a:gd name="connsiteY61" fmla="*/ 1756104 h 17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789875">
                <a:moveTo>
                  <a:pt x="0" y="1756104"/>
                </a:moveTo>
                <a:cubicBezTo>
                  <a:pt x="61180" y="1773031"/>
                  <a:pt x="118015" y="1783153"/>
                  <a:pt x="161815" y="1789875"/>
                </a:cubicBezTo>
                <a:cubicBezTo>
                  <a:pt x="322341" y="1722532"/>
                  <a:pt x="218534" y="1803822"/>
                  <a:pt x="370426" y="1702965"/>
                </a:cubicBezTo>
                <a:cubicBezTo>
                  <a:pt x="508969" y="1649765"/>
                  <a:pt x="618829" y="1670489"/>
                  <a:pt x="745408" y="1599932"/>
                </a:cubicBezTo>
                <a:cubicBezTo>
                  <a:pt x="817915" y="1594528"/>
                  <a:pt x="901695" y="1525191"/>
                  <a:pt x="975961" y="1542905"/>
                </a:cubicBezTo>
                <a:cubicBezTo>
                  <a:pt x="1035022" y="1540098"/>
                  <a:pt x="1097347" y="1540789"/>
                  <a:pt x="1186668" y="1521861"/>
                </a:cubicBezTo>
                <a:lnTo>
                  <a:pt x="1330860" y="1520498"/>
                </a:lnTo>
                <a:lnTo>
                  <a:pt x="1476040" y="153168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358831" y="968813"/>
                  <a:pt x="6404896" y="961529"/>
                </a:cubicBezTo>
                <a:cubicBezTo>
                  <a:pt x="6487490" y="942036"/>
                  <a:pt x="6389790" y="916113"/>
                  <a:pt x="6598672" y="902062"/>
                </a:cubicBezTo>
                <a:cubicBezTo>
                  <a:pt x="6696217" y="878308"/>
                  <a:pt x="6709364" y="844002"/>
                  <a:pt x="6770494" y="825722"/>
                </a:cubicBezTo>
                <a:cubicBezTo>
                  <a:pt x="6832967" y="795893"/>
                  <a:pt x="6935533" y="769635"/>
                  <a:pt x="6977557" y="751262"/>
                </a:cubicBezTo>
                <a:cubicBezTo>
                  <a:pt x="6995591" y="740300"/>
                  <a:pt x="7053021" y="680053"/>
                  <a:pt x="7084667" y="686151"/>
                </a:cubicBezTo>
                <a:cubicBezTo>
                  <a:pt x="7094088" y="675153"/>
                  <a:pt x="7169942" y="678731"/>
                  <a:pt x="7231643" y="640778"/>
                </a:cubicBezTo>
                <a:cubicBezTo>
                  <a:pt x="7291087" y="623099"/>
                  <a:pt x="7308597" y="611957"/>
                  <a:pt x="7363123" y="593682"/>
                </a:cubicBezTo>
                <a:cubicBezTo>
                  <a:pt x="7401879" y="595559"/>
                  <a:pt x="7617509" y="543641"/>
                  <a:pt x="7688303" y="524325"/>
                </a:cubicBezTo>
                <a:cubicBezTo>
                  <a:pt x="7717431" y="484097"/>
                  <a:pt x="7800658" y="514711"/>
                  <a:pt x="7891264" y="453524"/>
                </a:cubicBezTo>
                <a:cubicBezTo>
                  <a:pt x="7981870" y="392337"/>
                  <a:pt x="8146910" y="253405"/>
                  <a:pt x="8231938" y="259259"/>
                </a:cubicBezTo>
                <a:cubicBezTo>
                  <a:pt x="8305929" y="256630"/>
                  <a:pt x="8363222" y="225400"/>
                  <a:pt x="8428864" y="208471"/>
                </a:cubicBezTo>
                <a:cubicBezTo>
                  <a:pt x="8491413" y="192972"/>
                  <a:pt x="8456819" y="173248"/>
                  <a:pt x="8616510" y="161973"/>
                </a:cubicBezTo>
                <a:cubicBezTo>
                  <a:pt x="8658196" y="158015"/>
                  <a:pt x="8711401" y="167204"/>
                  <a:pt x="8761591" y="158914"/>
                </a:cubicBezTo>
                <a:lnTo>
                  <a:pt x="8921992" y="129240"/>
                </a:lnTo>
                <a:cubicBezTo>
                  <a:pt x="8981244" y="110083"/>
                  <a:pt x="8982856" y="143808"/>
                  <a:pt x="9095372" y="91599"/>
                </a:cubicBezTo>
                <a:cubicBezTo>
                  <a:pt x="9110407" y="90152"/>
                  <a:pt x="9232026" y="41068"/>
                  <a:pt x="9250369" y="34279"/>
                </a:cubicBezTo>
                <a:lnTo>
                  <a:pt x="9288370" y="0"/>
                </a:lnTo>
                <a:lnTo>
                  <a:pt x="0" y="0"/>
                </a:lnTo>
                <a:lnTo>
                  <a:pt x="0" y="1756104"/>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02F3D50-A8C4-6797-E377-7F2CD9E1E6CB}"/>
              </a:ext>
            </a:extLst>
          </p:cNvPr>
          <p:cNvSpPr>
            <a:spLocks noGrp="1"/>
          </p:cNvSpPr>
          <p:nvPr>
            <p:ph type="title"/>
          </p:nvPr>
        </p:nvSpPr>
        <p:spPr>
          <a:xfrm>
            <a:off x="2460568" y="793283"/>
            <a:ext cx="8512232" cy="3521476"/>
          </a:xfrm>
        </p:spPr>
        <p:txBody>
          <a:bodyPr vert="horz" lIns="91440" tIns="45720" rIns="91440" bIns="45720" rtlCol="0" anchor="b">
            <a:normAutofit/>
          </a:bodyPr>
          <a:lstStyle/>
          <a:p>
            <a:pPr algn="r"/>
            <a:r>
              <a:rPr lang="en-US" sz="7200" dirty="0"/>
              <a:t>Thank you!</a:t>
            </a:r>
          </a:p>
        </p:txBody>
      </p:sp>
    </p:spTree>
    <p:extLst>
      <p:ext uri="{BB962C8B-B14F-4D97-AF65-F5344CB8AC3E}">
        <p14:creationId xmlns:p14="http://schemas.microsoft.com/office/powerpoint/2010/main" val="347474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F567BD-428B-4B4F-901F-7B048BFAA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0">
            <a:extLst>
              <a:ext uri="{FF2B5EF4-FFF2-40B4-BE49-F238E27FC236}">
                <a16:creationId xmlns:a16="http://schemas.microsoft.com/office/drawing/2014/main" id="{192CDD09-8A93-47D8-89A8-550DBF7F6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454770">
            <a:off x="2043674" y="4342360"/>
            <a:ext cx="10319153" cy="3010695"/>
          </a:xfrm>
          <a:custGeom>
            <a:avLst/>
            <a:gdLst>
              <a:gd name="connsiteX0" fmla="*/ 38631 w 10319153"/>
              <a:gd name="connsiteY0" fmla="*/ 2966544 h 3010695"/>
              <a:gd name="connsiteX1" fmla="*/ 0 w 10319153"/>
              <a:gd name="connsiteY1" fmla="*/ 2949989 h 3010695"/>
              <a:gd name="connsiteX2" fmla="*/ 297248 w 10319153"/>
              <a:gd name="connsiteY2" fmla="*/ 0 h 3010695"/>
              <a:gd name="connsiteX3" fmla="*/ 10319153 w 10319153"/>
              <a:gd name="connsiteY3" fmla="*/ 1009830 h 3010695"/>
              <a:gd name="connsiteX4" fmla="*/ 10295326 w 10319153"/>
              <a:gd name="connsiteY4" fmla="*/ 1042634 h 3010695"/>
              <a:gd name="connsiteX5" fmla="*/ 10274219 w 10319153"/>
              <a:gd name="connsiteY5" fmla="*/ 1068282 h 3010695"/>
              <a:gd name="connsiteX6" fmla="*/ 10100496 w 10319153"/>
              <a:gd name="connsiteY6" fmla="*/ 1125724 h 3010695"/>
              <a:gd name="connsiteX7" fmla="*/ 9995701 w 10319153"/>
              <a:gd name="connsiteY7" fmla="*/ 1183279 h 3010695"/>
              <a:gd name="connsiteX8" fmla="*/ 9975898 w 10319153"/>
              <a:gd name="connsiteY8" fmla="*/ 1184342 h 3010695"/>
              <a:gd name="connsiteX9" fmla="*/ 9831240 w 10319153"/>
              <a:gd name="connsiteY9" fmla="*/ 1203089 h 3010695"/>
              <a:gd name="connsiteX10" fmla="*/ 9738768 w 10319153"/>
              <a:gd name="connsiteY10" fmla="*/ 1244194 h 3010695"/>
              <a:gd name="connsiteX11" fmla="*/ 9701465 w 10319153"/>
              <a:gd name="connsiteY11" fmla="*/ 1260806 h 3010695"/>
              <a:gd name="connsiteX12" fmla="*/ 9676004 w 10319153"/>
              <a:gd name="connsiteY12" fmla="*/ 1260287 h 3010695"/>
              <a:gd name="connsiteX13" fmla="*/ 9524833 w 10319153"/>
              <a:gd name="connsiteY13" fmla="*/ 1254357 h 3010695"/>
              <a:gd name="connsiteX14" fmla="*/ 9484277 w 10319153"/>
              <a:gd name="connsiteY14" fmla="*/ 1268672 h 3010695"/>
              <a:gd name="connsiteX15" fmla="*/ 9388791 w 10319153"/>
              <a:gd name="connsiteY15" fmla="*/ 1291106 h 3010695"/>
              <a:gd name="connsiteX16" fmla="*/ 9333904 w 10319153"/>
              <a:gd name="connsiteY16" fmla="*/ 1302283 h 3010695"/>
              <a:gd name="connsiteX17" fmla="*/ 9133530 w 10319153"/>
              <a:gd name="connsiteY17" fmla="*/ 1354631 h 3010695"/>
              <a:gd name="connsiteX18" fmla="*/ 8848790 w 10319153"/>
              <a:gd name="connsiteY18" fmla="*/ 1509281 h 3010695"/>
              <a:gd name="connsiteX19" fmla="*/ 8830009 w 10319153"/>
              <a:gd name="connsiteY19" fmla="*/ 1516900 h 3010695"/>
              <a:gd name="connsiteX20" fmla="*/ 8839375 w 10319153"/>
              <a:gd name="connsiteY20" fmla="*/ 1506549 h 3010695"/>
              <a:gd name="connsiteX21" fmla="*/ 8826617 w 10319153"/>
              <a:gd name="connsiteY21" fmla="*/ 1518277 h 3010695"/>
              <a:gd name="connsiteX22" fmla="*/ 8830009 w 10319153"/>
              <a:gd name="connsiteY22" fmla="*/ 1516900 h 3010695"/>
              <a:gd name="connsiteX23" fmla="*/ 8822032 w 10319153"/>
              <a:gd name="connsiteY23" fmla="*/ 1525717 h 3010695"/>
              <a:gd name="connsiteX24" fmla="*/ 8783599 w 10319153"/>
              <a:gd name="connsiteY24" fmla="*/ 1553852 h 3010695"/>
              <a:gd name="connsiteX25" fmla="*/ 8681712 w 10319153"/>
              <a:gd name="connsiteY25" fmla="*/ 1579862 h 3010695"/>
              <a:gd name="connsiteX26" fmla="*/ 8448616 w 10319153"/>
              <a:gd name="connsiteY26" fmla="*/ 1634847 h 3010695"/>
              <a:gd name="connsiteX27" fmla="*/ 8249512 w 10319153"/>
              <a:gd name="connsiteY27" fmla="*/ 1699319 h 3010695"/>
              <a:gd name="connsiteX28" fmla="*/ 8178033 w 10319153"/>
              <a:gd name="connsiteY28" fmla="*/ 1733791 h 3010695"/>
              <a:gd name="connsiteX29" fmla="*/ 8115731 w 10319153"/>
              <a:gd name="connsiteY29" fmla="*/ 1747863 h 3010695"/>
              <a:gd name="connsiteX30" fmla="*/ 7839331 w 10319153"/>
              <a:gd name="connsiteY30" fmla="*/ 1804301 h 3010695"/>
              <a:gd name="connsiteX31" fmla="*/ 7764358 w 10319153"/>
              <a:gd name="connsiteY31" fmla="*/ 1893294 h 3010695"/>
              <a:gd name="connsiteX32" fmla="*/ 7642090 w 10319153"/>
              <a:gd name="connsiteY32" fmla="*/ 1959521 h 3010695"/>
              <a:gd name="connsiteX33" fmla="*/ 7471683 w 10319153"/>
              <a:gd name="connsiteY33" fmla="*/ 2017169 h 3010695"/>
              <a:gd name="connsiteX34" fmla="*/ 7464410 w 10319153"/>
              <a:gd name="connsiteY34" fmla="*/ 2032382 h 3010695"/>
              <a:gd name="connsiteX35" fmla="*/ 7416534 w 10319153"/>
              <a:gd name="connsiteY35" fmla="*/ 2064865 h 3010695"/>
              <a:gd name="connsiteX36" fmla="*/ 7395085 w 10319153"/>
              <a:gd name="connsiteY36" fmla="*/ 2081476 h 3010695"/>
              <a:gd name="connsiteX37" fmla="*/ 7088832 w 10319153"/>
              <a:gd name="connsiteY37" fmla="*/ 2124769 h 3010695"/>
              <a:gd name="connsiteX38" fmla="*/ 6967447 w 10319153"/>
              <a:gd name="connsiteY38" fmla="*/ 2137715 h 3010695"/>
              <a:gd name="connsiteX39" fmla="*/ 6848014 w 10319153"/>
              <a:gd name="connsiteY39" fmla="*/ 2154596 h 3010695"/>
              <a:gd name="connsiteX40" fmla="*/ 6805143 w 10319153"/>
              <a:gd name="connsiteY40" fmla="*/ 2162680 h 3010695"/>
              <a:gd name="connsiteX41" fmla="*/ 6688929 w 10319153"/>
              <a:gd name="connsiteY41" fmla="*/ 2166430 h 3010695"/>
              <a:gd name="connsiteX42" fmla="*/ 6644571 w 10319153"/>
              <a:gd name="connsiteY42" fmla="*/ 2170899 h 3010695"/>
              <a:gd name="connsiteX43" fmla="*/ 6635242 w 10319153"/>
              <a:gd name="connsiteY43" fmla="*/ 2172778 h 3010695"/>
              <a:gd name="connsiteX44" fmla="*/ 6591777 w 10319153"/>
              <a:gd name="connsiteY44" fmla="*/ 2187216 h 3010695"/>
              <a:gd name="connsiteX45" fmla="*/ 6467879 w 10319153"/>
              <a:gd name="connsiteY45" fmla="*/ 2171203 h 3010695"/>
              <a:gd name="connsiteX46" fmla="*/ 6328067 w 10319153"/>
              <a:gd name="connsiteY46" fmla="*/ 2212079 h 3010695"/>
              <a:gd name="connsiteX47" fmla="*/ 6160131 w 10319153"/>
              <a:gd name="connsiteY47" fmla="*/ 2250329 h 3010695"/>
              <a:gd name="connsiteX48" fmla="*/ 5908029 w 10319153"/>
              <a:gd name="connsiteY48" fmla="*/ 2335370 h 3010695"/>
              <a:gd name="connsiteX49" fmla="*/ 5798357 w 10319153"/>
              <a:gd name="connsiteY49" fmla="*/ 2329014 h 3010695"/>
              <a:gd name="connsiteX50" fmla="*/ 5633402 w 10319153"/>
              <a:gd name="connsiteY50" fmla="*/ 2369500 h 3010695"/>
              <a:gd name="connsiteX51" fmla="*/ 5488935 w 10319153"/>
              <a:gd name="connsiteY51" fmla="*/ 2392071 h 3010695"/>
              <a:gd name="connsiteX52" fmla="*/ 5472970 w 10319153"/>
              <a:gd name="connsiteY52" fmla="*/ 2393460 h 3010695"/>
              <a:gd name="connsiteX53" fmla="*/ 5413084 w 10319153"/>
              <a:gd name="connsiteY53" fmla="*/ 2387874 h 3010695"/>
              <a:gd name="connsiteX54" fmla="*/ 5144645 w 10319153"/>
              <a:gd name="connsiteY54" fmla="*/ 2434063 h 3010695"/>
              <a:gd name="connsiteX55" fmla="*/ 5061567 w 10319153"/>
              <a:gd name="connsiteY55" fmla="*/ 2430977 h 3010695"/>
              <a:gd name="connsiteX56" fmla="*/ 5021175 w 10319153"/>
              <a:gd name="connsiteY56" fmla="*/ 2435349 h 3010695"/>
              <a:gd name="connsiteX57" fmla="*/ 5014276 w 10319153"/>
              <a:gd name="connsiteY57" fmla="*/ 2435508 h 3010695"/>
              <a:gd name="connsiteX58" fmla="*/ 4966780 w 10319153"/>
              <a:gd name="connsiteY58" fmla="*/ 2432548 h 3010695"/>
              <a:gd name="connsiteX59" fmla="*/ 4896263 w 10319153"/>
              <a:gd name="connsiteY59" fmla="*/ 2421857 h 3010695"/>
              <a:gd name="connsiteX60" fmla="*/ 4823311 w 10319153"/>
              <a:gd name="connsiteY60" fmla="*/ 2399431 h 3010695"/>
              <a:gd name="connsiteX61" fmla="*/ 4781123 w 10319153"/>
              <a:gd name="connsiteY61" fmla="*/ 2390001 h 3010695"/>
              <a:gd name="connsiteX62" fmla="*/ 4751849 w 10319153"/>
              <a:gd name="connsiteY62" fmla="*/ 2379653 h 3010695"/>
              <a:gd name="connsiteX63" fmla="*/ 4669680 w 10319153"/>
              <a:gd name="connsiteY63" fmla="*/ 2372046 h 3010695"/>
              <a:gd name="connsiteX64" fmla="*/ 4530274 w 10319153"/>
              <a:gd name="connsiteY64" fmla="*/ 2367257 h 3010695"/>
              <a:gd name="connsiteX65" fmla="*/ 4471483 w 10319153"/>
              <a:gd name="connsiteY65" fmla="*/ 2342209 h 3010695"/>
              <a:gd name="connsiteX66" fmla="*/ 4351251 w 10319153"/>
              <a:gd name="connsiteY66" fmla="*/ 2343715 h 3010695"/>
              <a:gd name="connsiteX67" fmla="*/ 4324869 w 10319153"/>
              <a:gd name="connsiteY67" fmla="*/ 2353484 h 3010695"/>
              <a:gd name="connsiteX68" fmla="*/ 4262425 w 10319153"/>
              <a:gd name="connsiteY68" fmla="*/ 2362121 h 3010695"/>
              <a:gd name="connsiteX69" fmla="*/ 4168907 w 10319153"/>
              <a:gd name="connsiteY69" fmla="*/ 2390408 h 3010695"/>
              <a:gd name="connsiteX70" fmla="*/ 4066890 w 10319153"/>
              <a:gd name="connsiteY70" fmla="*/ 2423399 h 3010695"/>
              <a:gd name="connsiteX71" fmla="*/ 4005959 w 10319153"/>
              <a:gd name="connsiteY71" fmla="*/ 2440705 h 3010695"/>
              <a:gd name="connsiteX72" fmla="*/ 3999178 w 10319153"/>
              <a:gd name="connsiteY72" fmla="*/ 2442298 h 3010695"/>
              <a:gd name="connsiteX73" fmla="*/ 3951941 w 10319153"/>
              <a:gd name="connsiteY73" fmla="*/ 2449280 h 3010695"/>
              <a:gd name="connsiteX74" fmla="*/ 3805778 w 10319153"/>
              <a:gd name="connsiteY74" fmla="*/ 2446566 h 3010695"/>
              <a:gd name="connsiteX75" fmla="*/ 3762842 w 10319153"/>
              <a:gd name="connsiteY75" fmla="*/ 2446067 h 3010695"/>
              <a:gd name="connsiteX76" fmla="*/ 3732504 w 10319153"/>
              <a:gd name="connsiteY76" fmla="*/ 2441983 h 3010695"/>
              <a:gd name="connsiteX77" fmla="*/ 3650423 w 10319153"/>
              <a:gd name="connsiteY77" fmla="*/ 2451609 h 3010695"/>
              <a:gd name="connsiteX78" fmla="*/ 3512327 w 10319153"/>
              <a:gd name="connsiteY78" fmla="*/ 2475928 h 3010695"/>
              <a:gd name="connsiteX79" fmla="*/ 3449719 w 10319153"/>
              <a:gd name="connsiteY79" fmla="*/ 2470583 h 3010695"/>
              <a:gd name="connsiteX80" fmla="*/ 3228684 w 10319153"/>
              <a:gd name="connsiteY80" fmla="*/ 2502293 h 3010695"/>
              <a:gd name="connsiteX81" fmla="*/ 3041649 w 10319153"/>
              <a:gd name="connsiteY81" fmla="*/ 2518582 h 3010695"/>
              <a:gd name="connsiteX82" fmla="*/ 2896095 w 10319153"/>
              <a:gd name="connsiteY82" fmla="*/ 2540604 h 3010695"/>
              <a:gd name="connsiteX83" fmla="*/ 2583168 w 10319153"/>
              <a:gd name="connsiteY83" fmla="*/ 2596700 h 3010695"/>
              <a:gd name="connsiteX84" fmla="*/ 2566981 w 10319153"/>
              <a:gd name="connsiteY84" fmla="*/ 2610217 h 3010695"/>
              <a:gd name="connsiteX85" fmla="*/ 2505509 w 10319153"/>
              <a:gd name="connsiteY85" fmla="*/ 2631158 h 3010695"/>
              <a:gd name="connsiteX86" fmla="*/ 2427422 w 10319153"/>
              <a:gd name="connsiteY86" fmla="*/ 2654047 h 3010695"/>
              <a:gd name="connsiteX87" fmla="*/ 2426791 w 10319153"/>
              <a:gd name="connsiteY87" fmla="*/ 2652740 h 3010695"/>
              <a:gd name="connsiteX88" fmla="*/ 2390621 w 10319153"/>
              <a:gd name="connsiteY88" fmla="*/ 2647481 h 3010695"/>
              <a:gd name="connsiteX89" fmla="*/ 2246142 w 10319153"/>
              <a:gd name="connsiteY89" fmla="*/ 2645088 h 3010695"/>
              <a:gd name="connsiteX90" fmla="*/ 2239895 w 10319153"/>
              <a:gd name="connsiteY90" fmla="*/ 2644071 h 3010695"/>
              <a:gd name="connsiteX91" fmla="*/ 1964969 w 10319153"/>
              <a:gd name="connsiteY91" fmla="*/ 2655995 h 3010695"/>
              <a:gd name="connsiteX92" fmla="*/ 1846164 w 10319153"/>
              <a:gd name="connsiteY92" fmla="*/ 2663200 h 3010695"/>
              <a:gd name="connsiteX93" fmla="*/ 1746156 w 10319153"/>
              <a:gd name="connsiteY93" fmla="*/ 2656647 h 3010695"/>
              <a:gd name="connsiteX94" fmla="*/ 1604407 w 10319153"/>
              <a:gd name="connsiteY94" fmla="*/ 2673354 h 3010695"/>
              <a:gd name="connsiteX95" fmla="*/ 1480747 w 10319153"/>
              <a:gd name="connsiteY95" fmla="*/ 2728777 h 3010695"/>
              <a:gd name="connsiteX96" fmla="*/ 1462428 w 10319153"/>
              <a:gd name="connsiteY96" fmla="*/ 2739948 h 3010695"/>
              <a:gd name="connsiteX97" fmla="*/ 1271887 w 10319153"/>
              <a:gd name="connsiteY97" fmla="*/ 2806583 h 3010695"/>
              <a:gd name="connsiteX98" fmla="*/ 1134443 w 10319153"/>
              <a:gd name="connsiteY98" fmla="*/ 2842661 h 3010695"/>
              <a:gd name="connsiteX99" fmla="*/ 994177 w 10319153"/>
              <a:gd name="connsiteY99" fmla="*/ 2911560 h 3010695"/>
              <a:gd name="connsiteX100" fmla="*/ 758603 w 10319153"/>
              <a:gd name="connsiteY100" fmla="*/ 3002360 h 3010695"/>
              <a:gd name="connsiteX101" fmla="*/ 684957 w 10319153"/>
              <a:gd name="connsiteY101" fmla="*/ 3006690 h 3010695"/>
              <a:gd name="connsiteX102" fmla="*/ 668053 w 10319153"/>
              <a:gd name="connsiteY102" fmla="*/ 3003192 h 3010695"/>
              <a:gd name="connsiteX103" fmla="*/ 579333 w 10319153"/>
              <a:gd name="connsiteY103" fmla="*/ 2995200 h 3010695"/>
              <a:gd name="connsiteX104" fmla="*/ 481561 w 10319153"/>
              <a:gd name="connsiteY104" fmla="*/ 2969855 h 3010695"/>
              <a:gd name="connsiteX105" fmla="*/ 220858 w 10319153"/>
              <a:gd name="connsiteY105" fmla="*/ 2982577 h 3010695"/>
              <a:gd name="connsiteX106" fmla="*/ 38631 w 10319153"/>
              <a:gd name="connsiteY106" fmla="*/ 2966544 h 301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0319153" h="3010695">
                <a:moveTo>
                  <a:pt x="38631" y="2966544"/>
                </a:moveTo>
                <a:lnTo>
                  <a:pt x="0" y="2949989"/>
                </a:lnTo>
                <a:lnTo>
                  <a:pt x="297248" y="0"/>
                </a:lnTo>
                <a:lnTo>
                  <a:pt x="10319153" y="1009830"/>
                </a:lnTo>
                <a:lnTo>
                  <a:pt x="10295326" y="1042634"/>
                </a:lnTo>
                <a:cubicBezTo>
                  <a:pt x="10284572" y="1057061"/>
                  <a:pt x="10276607" y="1067080"/>
                  <a:pt x="10274219" y="1068282"/>
                </a:cubicBezTo>
                <a:cubicBezTo>
                  <a:pt x="10235456" y="1087164"/>
                  <a:pt x="10131091" y="1122742"/>
                  <a:pt x="10100496" y="1125724"/>
                </a:cubicBezTo>
                <a:cubicBezTo>
                  <a:pt x="10044259" y="1142746"/>
                  <a:pt x="10016467" y="1173509"/>
                  <a:pt x="9995701" y="1183279"/>
                </a:cubicBezTo>
                <a:cubicBezTo>
                  <a:pt x="9993782" y="1177994"/>
                  <a:pt x="9979214" y="1178780"/>
                  <a:pt x="9975898" y="1184342"/>
                </a:cubicBezTo>
                <a:cubicBezTo>
                  <a:pt x="9948488" y="1187644"/>
                  <a:pt x="9861789" y="1196151"/>
                  <a:pt x="9831240" y="1203089"/>
                </a:cubicBezTo>
                <a:lnTo>
                  <a:pt x="9738768" y="1244194"/>
                </a:lnTo>
                <a:cubicBezTo>
                  <a:pt x="9731751" y="1233932"/>
                  <a:pt x="9709048" y="1256284"/>
                  <a:pt x="9701465" y="1260806"/>
                </a:cubicBezTo>
                <a:cubicBezTo>
                  <a:pt x="9700035" y="1253566"/>
                  <a:pt x="9681310" y="1253185"/>
                  <a:pt x="9676004" y="1260287"/>
                </a:cubicBezTo>
                <a:cubicBezTo>
                  <a:pt x="9650737" y="1284230"/>
                  <a:pt x="9543092" y="1232130"/>
                  <a:pt x="9524833" y="1254357"/>
                </a:cubicBezTo>
                <a:lnTo>
                  <a:pt x="9484277" y="1268672"/>
                </a:lnTo>
                <a:lnTo>
                  <a:pt x="9388791" y="1291106"/>
                </a:lnTo>
                <a:cubicBezTo>
                  <a:pt x="9344066" y="1265560"/>
                  <a:pt x="9362480" y="1292305"/>
                  <a:pt x="9333904" y="1302283"/>
                </a:cubicBezTo>
                <a:cubicBezTo>
                  <a:pt x="9267113" y="1319733"/>
                  <a:pt x="9208817" y="1351921"/>
                  <a:pt x="9133530" y="1354631"/>
                </a:cubicBezTo>
                <a:cubicBezTo>
                  <a:pt x="9047016" y="1348596"/>
                  <a:pt x="8931797" y="1472905"/>
                  <a:pt x="8848790" y="1509281"/>
                </a:cubicBezTo>
                <a:lnTo>
                  <a:pt x="8830009" y="1516900"/>
                </a:lnTo>
                <a:lnTo>
                  <a:pt x="8839375" y="1506549"/>
                </a:lnTo>
                <a:cubicBezTo>
                  <a:pt x="8841545" y="1507469"/>
                  <a:pt x="8817611" y="1520879"/>
                  <a:pt x="8826617" y="1518277"/>
                </a:cubicBezTo>
                <a:lnTo>
                  <a:pt x="8830009" y="1516900"/>
                </a:lnTo>
                <a:lnTo>
                  <a:pt x="8822032" y="1525717"/>
                </a:lnTo>
                <a:cubicBezTo>
                  <a:pt x="8805188" y="1538655"/>
                  <a:pt x="8790480" y="1536682"/>
                  <a:pt x="8783599" y="1553852"/>
                </a:cubicBezTo>
                <a:cubicBezTo>
                  <a:pt x="8735938" y="1571577"/>
                  <a:pt x="8690590" y="1559632"/>
                  <a:pt x="8681712" y="1579862"/>
                </a:cubicBezTo>
                <a:cubicBezTo>
                  <a:pt x="8587466" y="1569481"/>
                  <a:pt x="8526315" y="1616518"/>
                  <a:pt x="8448616" y="1634847"/>
                </a:cubicBezTo>
                <a:cubicBezTo>
                  <a:pt x="8376582" y="1654756"/>
                  <a:pt x="8288946" y="1701257"/>
                  <a:pt x="8249512" y="1699319"/>
                </a:cubicBezTo>
                <a:cubicBezTo>
                  <a:pt x="8220170" y="1735932"/>
                  <a:pt x="8201860" y="1722300"/>
                  <a:pt x="8178033" y="1733791"/>
                </a:cubicBezTo>
                <a:cubicBezTo>
                  <a:pt x="8134712" y="1743388"/>
                  <a:pt x="8172739" y="1762993"/>
                  <a:pt x="8115731" y="1747863"/>
                </a:cubicBezTo>
                <a:cubicBezTo>
                  <a:pt x="8052950" y="1786980"/>
                  <a:pt x="7848919" y="1792964"/>
                  <a:pt x="7839331" y="1804301"/>
                </a:cubicBezTo>
                <a:cubicBezTo>
                  <a:pt x="7807132" y="1798015"/>
                  <a:pt x="7782706" y="1881996"/>
                  <a:pt x="7764358" y="1893294"/>
                </a:cubicBezTo>
                <a:cubicBezTo>
                  <a:pt x="7721597" y="1912230"/>
                  <a:pt x="7705657" y="1928776"/>
                  <a:pt x="7642090" y="1959521"/>
                </a:cubicBezTo>
                <a:cubicBezTo>
                  <a:pt x="7579891" y="1978362"/>
                  <a:pt x="7540851" y="2018803"/>
                  <a:pt x="7471683" y="2017169"/>
                </a:cubicBezTo>
                <a:cubicBezTo>
                  <a:pt x="7470591" y="2022819"/>
                  <a:pt x="7468012" y="2027835"/>
                  <a:pt x="7464410" y="2032382"/>
                </a:cubicBezTo>
                <a:lnTo>
                  <a:pt x="7416534" y="2064865"/>
                </a:lnTo>
                <a:lnTo>
                  <a:pt x="7395085" y="2081476"/>
                </a:lnTo>
                <a:cubicBezTo>
                  <a:pt x="7340468" y="2091460"/>
                  <a:pt x="7160104" y="2115397"/>
                  <a:pt x="7088832" y="2124769"/>
                </a:cubicBezTo>
                <a:cubicBezTo>
                  <a:pt x="7041961" y="2132277"/>
                  <a:pt x="7007522" y="2114119"/>
                  <a:pt x="6967447" y="2137715"/>
                </a:cubicBezTo>
                <a:cubicBezTo>
                  <a:pt x="6923545" y="2144646"/>
                  <a:pt x="6883801" y="2141300"/>
                  <a:pt x="6848014" y="2154596"/>
                </a:cubicBezTo>
                <a:cubicBezTo>
                  <a:pt x="6831546" y="2149518"/>
                  <a:pt x="6816779" y="2148861"/>
                  <a:pt x="6805143" y="2162680"/>
                </a:cubicBezTo>
                <a:cubicBezTo>
                  <a:pt x="6778629" y="2164650"/>
                  <a:pt x="6715691" y="2165061"/>
                  <a:pt x="6688929" y="2166430"/>
                </a:cubicBezTo>
                <a:lnTo>
                  <a:pt x="6644571" y="2170899"/>
                </a:lnTo>
                <a:lnTo>
                  <a:pt x="6635242" y="2172778"/>
                </a:lnTo>
                <a:cubicBezTo>
                  <a:pt x="6620131" y="2177115"/>
                  <a:pt x="6605556" y="2182007"/>
                  <a:pt x="6591777" y="2187216"/>
                </a:cubicBezTo>
                <a:cubicBezTo>
                  <a:pt x="6563883" y="2186955"/>
                  <a:pt x="6504564" y="2168582"/>
                  <a:pt x="6467879" y="2171203"/>
                </a:cubicBezTo>
                <a:lnTo>
                  <a:pt x="6328067" y="2212079"/>
                </a:lnTo>
                <a:cubicBezTo>
                  <a:pt x="6292811" y="2219976"/>
                  <a:pt x="6234663" y="2229780"/>
                  <a:pt x="6160131" y="2250329"/>
                </a:cubicBezTo>
                <a:cubicBezTo>
                  <a:pt x="6088543" y="2268630"/>
                  <a:pt x="5933364" y="2321339"/>
                  <a:pt x="5908029" y="2335370"/>
                </a:cubicBezTo>
                <a:cubicBezTo>
                  <a:pt x="5886436" y="2343046"/>
                  <a:pt x="5788379" y="2345137"/>
                  <a:pt x="5798357" y="2329014"/>
                </a:cubicBezTo>
                <a:cubicBezTo>
                  <a:pt x="5736120" y="2370525"/>
                  <a:pt x="5707465" y="2342794"/>
                  <a:pt x="5633402" y="2369500"/>
                </a:cubicBezTo>
                <a:lnTo>
                  <a:pt x="5488935" y="2392071"/>
                </a:lnTo>
                <a:lnTo>
                  <a:pt x="5472970" y="2393460"/>
                </a:lnTo>
                <a:lnTo>
                  <a:pt x="5413084" y="2387874"/>
                </a:lnTo>
                <a:cubicBezTo>
                  <a:pt x="5310558" y="2417372"/>
                  <a:pt x="5203231" y="2426879"/>
                  <a:pt x="5144645" y="2434063"/>
                </a:cubicBezTo>
                <a:lnTo>
                  <a:pt x="5061567" y="2430977"/>
                </a:lnTo>
                <a:cubicBezTo>
                  <a:pt x="5048201" y="2430593"/>
                  <a:pt x="5032734" y="2434595"/>
                  <a:pt x="5021175" y="2435349"/>
                </a:cubicBezTo>
                <a:lnTo>
                  <a:pt x="5014276" y="2435508"/>
                </a:lnTo>
                <a:lnTo>
                  <a:pt x="4966780" y="2432548"/>
                </a:lnTo>
                <a:lnTo>
                  <a:pt x="4896263" y="2421857"/>
                </a:lnTo>
                <a:cubicBezTo>
                  <a:pt x="4873015" y="2414408"/>
                  <a:pt x="4852464" y="2385890"/>
                  <a:pt x="4823311" y="2399431"/>
                </a:cubicBezTo>
                <a:cubicBezTo>
                  <a:pt x="4830022" y="2383769"/>
                  <a:pt x="4788922" y="2403568"/>
                  <a:pt x="4781123" y="2390001"/>
                </a:cubicBezTo>
                <a:cubicBezTo>
                  <a:pt x="4776604" y="2378765"/>
                  <a:pt x="4763085" y="2382154"/>
                  <a:pt x="4751849" y="2379653"/>
                </a:cubicBezTo>
                <a:cubicBezTo>
                  <a:pt x="4742208" y="2369046"/>
                  <a:pt x="4687658" y="2367198"/>
                  <a:pt x="4669680" y="2372046"/>
                </a:cubicBezTo>
                <a:cubicBezTo>
                  <a:pt x="4620302" y="2392710"/>
                  <a:pt x="4569979" y="2351967"/>
                  <a:pt x="4530274" y="2367257"/>
                </a:cubicBezTo>
                <a:cubicBezTo>
                  <a:pt x="4491726" y="2360489"/>
                  <a:pt x="4496770" y="2346058"/>
                  <a:pt x="4471483" y="2342209"/>
                </a:cubicBezTo>
                <a:cubicBezTo>
                  <a:pt x="4441646" y="2338285"/>
                  <a:pt x="4370171" y="2340042"/>
                  <a:pt x="4351251" y="2343715"/>
                </a:cubicBezTo>
                <a:lnTo>
                  <a:pt x="4324869" y="2353484"/>
                </a:lnTo>
                <a:lnTo>
                  <a:pt x="4262425" y="2362121"/>
                </a:lnTo>
                <a:lnTo>
                  <a:pt x="4168907" y="2390408"/>
                </a:lnTo>
                <a:cubicBezTo>
                  <a:pt x="4134902" y="2401403"/>
                  <a:pt x="4092622" y="2401634"/>
                  <a:pt x="4066890" y="2423399"/>
                </a:cubicBezTo>
                <a:cubicBezTo>
                  <a:pt x="4051286" y="2427468"/>
                  <a:pt x="4017244" y="2437555"/>
                  <a:pt x="4005959" y="2440705"/>
                </a:cubicBezTo>
                <a:lnTo>
                  <a:pt x="3999178" y="2442298"/>
                </a:lnTo>
                <a:lnTo>
                  <a:pt x="3951941" y="2449280"/>
                </a:lnTo>
                <a:lnTo>
                  <a:pt x="3805778" y="2446566"/>
                </a:lnTo>
                <a:cubicBezTo>
                  <a:pt x="3810148" y="2429752"/>
                  <a:pt x="3772477" y="2457799"/>
                  <a:pt x="3762842" y="2446067"/>
                </a:cubicBezTo>
                <a:cubicBezTo>
                  <a:pt x="3756777" y="2435952"/>
                  <a:pt x="3743937" y="2442103"/>
                  <a:pt x="3732504" y="2441983"/>
                </a:cubicBezTo>
                <a:cubicBezTo>
                  <a:pt x="3721481" y="2433550"/>
                  <a:pt x="3667447" y="2443090"/>
                  <a:pt x="3650423" y="2451609"/>
                </a:cubicBezTo>
                <a:cubicBezTo>
                  <a:pt x="3604716" y="2482227"/>
                  <a:pt x="3549270" y="2452611"/>
                  <a:pt x="3512327" y="2475928"/>
                </a:cubicBezTo>
                <a:cubicBezTo>
                  <a:pt x="3473361" y="2477295"/>
                  <a:pt x="3475196" y="2469104"/>
                  <a:pt x="3449719" y="2470583"/>
                </a:cubicBezTo>
                <a:cubicBezTo>
                  <a:pt x="3402446" y="2474978"/>
                  <a:pt x="3296695" y="2494292"/>
                  <a:pt x="3228684" y="2502293"/>
                </a:cubicBezTo>
                <a:cubicBezTo>
                  <a:pt x="3165685" y="2508810"/>
                  <a:pt x="3108678" y="2509096"/>
                  <a:pt x="3041649" y="2518582"/>
                </a:cubicBezTo>
                <a:cubicBezTo>
                  <a:pt x="2989829" y="2537685"/>
                  <a:pt x="2933554" y="2515897"/>
                  <a:pt x="2896095" y="2540604"/>
                </a:cubicBezTo>
                <a:cubicBezTo>
                  <a:pt x="2711807" y="2577247"/>
                  <a:pt x="2632318" y="2560057"/>
                  <a:pt x="2583168" y="2596700"/>
                </a:cubicBezTo>
                <a:cubicBezTo>
                  <a:pt x="2578494" y="2602113"/>
                  <a:pt x="2573008" y="2606529"/>
                  <a:pt x="2566981" y="2610217"/>
                </a:cubicBezTo>
                <a:lnTo>
                  <a:pt x="2505509" y="2631158"/>
                </a:lnTo>
                <a:lnTo>
                  <a:pt x="2427422" y="2654047"/>
                </a:lnTo>
                <a:lnTo>
                  <a:pt x="2426791" y="2652740"/>
                </a:lnTo>
                <a:cubicBezTo>
                  <a:pt x="2420657" y="2651646"/>
                  <a:pt x="2405825" y="2652290"/>
                  <a:pt x="2390621" y="2647481"/>
                </a:cubicBezTo>
                <a:lnTo>
                  <a:pt x="2246142" y="2645088"/>
                </a:lnTo>
                <a:lnTo>
                  <a:pt x="2239895" y="2644071"/>
                </a:lnTo>
                <a:lnTo>
                  <a:pt x="1964969" y="2655995"/>
                </a:lnTo>
                <a:cubicBezTo>
                  <a:pt x="1919785" y="2678477"/>
                  <a:pt x="1892814" y="2657809"/>
                  <a:pt x="1846164" y="2663200"/>
                </a:cubicBezTo>
                <a:cubicBezTo>
                  <a:pt x="1809695" y="2663309"/>
                  <a:pt x="1771346" y="2653742"/>
                  <a:pt x="1746156" y="2656647"/>
                </a:cubicBezTo>
                <a:cubicBezTo>
                  <a:pt x="1670590" y="2676957"/>
                  <a:pt x="1651656" y="2667785"/>
                  <a:pt x="1604407" y="2673354"/>
                </a:cubicBezTo>
                <a:cubicBezTo>
                  <a:pt x="1568695" y="2683768"/>
                  <a:pt x="1504410" y="2717679"/>
                  <a:pt x="1480747" y="2728777"/>
                </a:cubicBezTo>
                <a:lnTo>
                  <a:pt x="1462428" y="2739948"/>
                </a:lnTo>
                <a:cubicBezTo>
                  <a:pt x="1428067" y="2752973"/>
                  <a:pt x="1293456" y="2821764"/>
                  <a:pt x="1271887" y="2806583"/>
                </a:cubicBezTo>
                <a:cubicBezTo>
                  <a:pt x="1227202" y="2808027"/>
                  <a:pt x="1203602" y="2818282"/>
                  <a:pt x="1134443" y="2842661"/>
                </a:cubicBezTo>
                <a:cubicBezTo>
                  <a:pt x="1088156" y="2860154"/>
                  <a:pt x="1056193" y="2894698"/>
                  <a:pt x="994177" y="2911560"/>
                </a:cubicBezTo>
                <a:cubicBezTo>
                  <a:pt x="935524" y="2962084"/>
                  <a:pt x="830053" y="2964898"/>
                  <a:pt x="758603" y="3002360"/>
                </a:cubicBezTo>
                <a:cubicBezTo>
                  <a:pt x="707066" y="3018217"/>
                  <a:pt x="700048" y="3006550"/>
                  <a:pt x="684957" y="3006690"/>
                </a:cubicBezTo>
                <a:lnTo>
                  <a:pt x="668053" y="3003192"/>
                </a:lnTo>
                <a:cubicBezTo>
                  <a:pt x="650449" y="3001278"/>
                  <a:pt x="610416" y="3000757"/>
                  <a:pt x="579333" y="2995200"/>
                </a:cubicBezTo>
                <a:cubicBezTo>
                  <a:pt x="556569" y="2982696"/>
                  <a:pt x="498359" y="2968754"/>
                  <a:pt x="481561" y="2969855"/>
                </a:cubicBezTo>
                <a:cubicBezTo>
                  <a:pt x="454408" y="2976486"/>
                  <a:pt x="293871" y="2984668"/>
                  <a:pt x="220858" y="2982577"/>
                </a:cubicBezTo>
                <a:cubicBezTo>
                  <a:pt x="155543" y="2970911"/>
                  <a:pt x="90665" y="2977289"/>
                  <a:pt x="38631" y="296654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2">
            <a:extLst>
              <a:ext uri="{FF2B5EF4-FFF2-40B4-BE49-F238E27FC236}">
                <a16:creationId xmlns:a16="http://schemas.microsoft.com/office/drawing/2014/main" id="{107136E1-9BE5-4836-91B1-339FADD0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206">
            <a:off x="6601362" y="488890"/>
            <a:ext cx="5025084" cy="5768701"/>
          </a:xfrm>
          <a:custGeom>
            <a:avLst/>
            <a:gdLst>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0 w 5561668"/>
              <a:gd name="connsiteY8" fmla="*/ 214890 h 6385757"/>
              <a:gd name="connsiteX9" fmla="*/ 500067 w 5561668"/>
              <a:gd name="connsiteY9" fmla="*/ 214890 h 6385757"/>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29467 w 5561668"/>
              <a:gd name="connsiteY8" fmla="*/ 219667 h 6385757"/>
              <a:gd name="connsiteX9" fmla="*/ 500067 w 5561668"/>
              <a:gd name="connsiteY9" fmla="*/ 214890 h 6385757"/>
              <a:gd name="connsiteX10" fmla="*/ 515049 w 5561668"/>
              <a:gd name="connsiteY10" fmla="*/ 0 h 6385757"/>
              <a:gd name="connsiteX0" fmla="*/ 515049 w 5561668"/>
              <a:gd name="connsiteY0" fmla="*/ 0 h 6385757"/>
              <a:gd name="connsiteX1" fmla="*/ 3597254 w 5561668"/>
              <a:gd name="connsiteY1" fmla="*/ 214890 h 6385757"/>
              <a:gd name="connsiteX2" fmla="*/ 5058870 w 5561668"/>
              <a:gd name="connsiteY2" fmla="*/ 214890 h 6385757"/>
              <a:gd name="connsiteX3" fmla="*/ 5058870 w 5561668"/>
              <a:gd name="connsiteY3" fmla="*/ 316793 h 6385757"/>
              <a:gd name="connsiteX4" fmla="*/ 5561668 w 5561668"/>
              <a:gd name="connsiteY4" fmla="*/ 351848 h 6385757"/>
              <a:gd name="connsiteX5" fmla="*/ 5140987 w 5561668"/>
              <a:gd name="connsiteY5" fmla="*/ 6385757 h 6385757"/>
              <a:gd name="connsiteX6" fmla="*/ 3386661 w 5561668"/>
              <a:gd name="connsiteY6" fmla="*/ 6263446 h 6385757"/>
              <a:gd name="connsiteX7" fmla="*/ 0 w 5561668"/>
              <a:gd name="connsiteY7" fmla="*/ 6263446 h 6385757"/>
              <a:gd name="connsiteX8" fmla="*/ 29467 w 5561668"/>
              <a:gd name="connsiteY8" fmla="*/ 219667 h 6385757"/>
              <a:gd name="connsiteX9" fmla="*/ 495290 w 5561668"/>
              <a:gd name="connsiteY9" fmla="*/ 244357 h 6385757"/>
              <a:gd name="connsiteX10" fmla="*/ 515049 w 5561668"/>
              <a:gd name="connsiteY10" fmla="*/ 0 h 6385757"/>
              <a:gd name="connsiteX0" fmla="*/ 526749 w 5561668"/>
              <a:gd name="connsiteY0" fmla="*/ 0 h 6386186"/>
              <a:gd name="connsiteX1" fmla="*/ 3597254 w 5561668"/>
              <a:gd name="connsiteY1" fmla="*/ 215319 h 6386186"/>
              <a:gd name="connsiteX2" fmla="*/ 5058870 w 5561668"/>
              <a:gd name="connsiteY2" fmla="*/ 215319 h 6386186"/>
              <a:gd name="connsiteX3" fmla="*/ 5058870 w 5561668"/>
              <a:gd name="connsiteY3" fmla="*/ 317222 h 6386186"/>
              <a:gd name="connsiteX4" fmla="*/ 5561668 w 5561668"/>
              <a:gd name="connsiteY4" fmla="*/ 352277 h 6386186"/>
              <a:gd name="connsiteX5" fmla="*/ 5140987 w 5561668"/>
              <a:gd name="connsiteY5" fmla="*/ 6386186 h 6386186"/>
              <a:gd name="connsiteX6" fmla="*/ 3386661 w 5561668"/>
              <a:gd name="connsiteY6" fmla="*/ 6263875 h 6386186"/>
              <a:gd name="connsiteX7" fmla="*/ 0 w 5561668"/>
              <a:gd name="connsiteY7" fmla="*/ 6263875 h 6386186"/>
              <a:gd name="connsiteX8" fmla="*/ 29467 w 5561668"/>
              <a:gd name="connsiteY8" fmla="*/ 220096 h 6386186"/>
              <a:gd name="connsiteX9" fmla="*/ 495290 w 5561668"/>
              <a:gd name="connsiteY9" fmla="*/ 244786 h 6386186"/>
              <a:gd name="connsiteX10" fmla="*/ 526749 w 5561668"/>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495290 w 5544762"/>
              <a:gd name="connsiteY9" fmla="*/ 244786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494645 w 5544762"/>
              <a:gd name="connsiteY9" fmla="*/ 227235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9467 w 5544762"/>
              <a:gd name="connsiteY8" fmla="*/ 220096 h 6386186"/>
              <a:gd name="connsiteX9" fmla="*/ 510132 w 5544762"/>
              <a:gd name="connsiteY9" fmla="*/ 213887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28998 w 5544762"/>
              <a:gd name="connsiteY8" fmla="*/ 207331 h 6386186"/>
              <a:gd name="connsiteX9" fmla="*/ 510132 w 5544762"/>
              <a:gd name="connsiteY9" fmla="*/ 213887 h 6386186"/>
              <a:gd name="connsiteX10" fmla="*/ 526749 w 5544762"/>
              <a:gd name="connsiteY10" fmla="*/ 0 h 6386186"/>
              <a:gd name="connsiteX0" fmla="*/ 526749 w 5544762"/>
              <a:gd name="connsiteY0" fmla="*/ 0 h 6386186"/>
              <a:gd name="connsiteX1" fmla="*/ 3597254 w 5544762"/>
              <a:gd name="connsiteY1" fmla="*/ 215319 h 6386186"/>
              <a:gd name="connsiteX2" fmla="*/ 5058870 w 5544762"/>
              <a:gd name="connsiteY2" fmla="*/ 215319 h 6386186"/>
              <a:gd name="connsiteX3" fmla="*/ 5058870 w 5544762"/>
              <a:gd name="connsiteY3" fmla="*/ 317222 h 6386186"/>
              <a:gd name="connsiteX4" fmla="*/ 5544762 w 5544762"/>
              <a:gd name="connsiteY4" fmla="*/ 370474 h 6386186"/>
              <a:gd name="connsiteX5" fmla="*/ 5140987 w 5544762"/>
              <a:gd name="connsiteY5" fmla="*/ 6386186 h 6386186"/>
              <a:gd name="connsiteX6" fmla="*/ 3386661 w 5544762"/>
              <a:gd name="connsiteY6" fmla="*/ 6263875 h 6386186"/>
              <a:gd name="connsiteX7" fmla="*/ 0 w 5544762"/>
              <a:gd name="connsiteY7" fmla="*/ 6263875 h 6386186"/>
              <a:gd name="connsiteX8" fmla="*/ 19425 w 5544762"/>
              <a:gd name="connsiteY8" fmla="*/ 207682 h 6386186"/>
              <a:gd name="connsiteX9" fmla="*/ 510132 w 5544762"/>
              <a:gd name="connsiteY9" fmla="*/ 213887 h 6386186"/>
              <a:gd name="connsiteX10" fmla="*/ 526749 w 5544762"/>
              <a:gd name="connsiteY10" fmla="*/ 0 h 6386186"/>
              <a:gd name="connsiteX0" fmla="*/ 542354 w 5560367"/>
              <a:gd name="connsiteY0" fmla="*/ 0 h 6386186"/>
              <a:gd name="connsiteX1" fmla="*/ 3612859 w 5560367"/>
              <a:gd name="connsiteY1" fmla="*/ 215319 h 6386186"/>
              <a:gd name="connsiteX2" fmla="*/ 5074475 w 5560367"/>
              <a:gd name="connsiteY2" fmla="*/ 215319 h 6386186"/>
              <a:gd name="connsiteX3" fmla="*/ 5074475 w 5560367"/>
              <a:gd name="connsiteY3" fmla="*/ 317222 h 6386186"/>
              <a:gd name="connsiteX4" fmla="*/ 5560367 w 5560367"/>
              <a:gd name="connsiteY4" fmla="*/ 370474 h 6386186"/>
              <a:gd name="connsiteX5" fmla="*/ 5156592 w 5560367"/>
              <a:gd name="connsiteY5" fmla="*/ 6386186 h 6386186"/>
              <a:gd name="connsiteX6" fmla="*/ 3402266 w 5560367"/>
              <a:gd name="connsiteY6" fmla="*/ 6263875 h 6386186"/>
              <a:gd name="connsiteX7" fmla="*/ 0 w 5560367"/>
              <a:gd name="connsiteY7" fmla="*/ 6274035 h 6386186"/>
              <a:gd name="connsiteX8" fmla="*/ 35030 w 5560367"/>
              <a:gd name="connsiteY8" fmla="*/ 207682 h 6386186"/>
              <a:gd name="connsiteX9" fmla="*/ 525737 w 5560367"/>
              <a:gd name="connsiteY9" fmla="*/ 213887 h 6386186"/>
              <a:gd name="connsiteX10" fmla="*/ 542354 w 5560367"/>
              <a:gd name="connsiteY10" fmla="*/ 0 h 6386186"/>
              <a:gd name="connsiteX0" fmla="*/ 542354 w 5560367"/>
              <a:gd name="connsiteY0" fmla="*/ 0 h 6386186"/>
              <a:gd name="connsiteX1" fmla="*/ 3612859 w 5560367"/>
              <a:gd name="connsiteY1" fmla="*/ 215319 h 6386186"/>
              <a:gd name="connsiteX2" fmla="*/ 5074475 w 5560367"/>
              <a:gd name="connsiteY2" fmla="*/ 215319 h 6386186"/>
              <a:gd name="connsiteX3" fmla="*/ 5074475 w 5560367"/>
              <a:gd name="connsiteY3" fmla="*/ 317222 h 6386186"/>
              <a:gd name="connsiteX4" fmla="*/ 5560367 w 5560367"/>
              <a:gd name="connsiteY4" fmla="*/ 370474 h 6386186"/>
              <a:gd name="connsiteX5" fmla="*/ 5156592 w 5560367"/>
              <a:gd name="connsiteY5" fmla="*/ 6386186 h 6386186"/>
              <a:gd name="connsiteX6" fmla="*/ 3399894 w 5560367"/>
              <a:gd name="connsiteY6" fmla="*/ 6286330 h 6386186"/>
              <a:gd name="connsiteX7" fmla="*/ 0 w 5560367"/>
              <a:gd name="connsiteY7" fmla="*/ 6274035 h 6386186"/>
              <a:gd name="connsiteX8" fmla="*/ 35030 w 5560367"/>
              <a:gd name="connsiteY8" fmla="*/ 207682 h 6386186"/>
              <a:gd name="connsiteX9" fmla="*/ 525737 w 5560367"/>
              <a:gd name="connsiteY9" fmla="*/ 213887 h 6386186"/>
              <a:gd name="connsiteX10" fmla="*/ 542354 w 5560367"/>
              <a:gd name="connsiteY10" fmla="*/ 0 h 6386186"/>
              <a:gd name="connsiteX0" fmla="*/ 544959 w 5562972"/>
              <a:gd name="connsiteY0" fmla="*/ 0 h 6386186"/>
              <a:gd name="connsiteX1" fmla="*/ 3615464 w 5562972"/>
              <a:gd name="connsiteY1" fmla="*/ 215319 h 6386186"/>
              <a:gd name="connsiteX2" fmla="*/ 5077080 w 5562972"/>
              <a:gd name="connsiteY2" fmla="*/ 215319 h 6386186"/>
              <a:gd name="connsiteX3" fmla="*/ 5077080 w 5562972"/>
              <a:gd name="connsiteY3" fmla="*/ 317222 h 6386186"/>
              <a:gd name="connsiteX4" fmla="*/ 5562972 w 5562972"/>
              <a:gd name="connsiteY4" fmla="*/ 370474 h 6386186"/>
              <a:gd name="connsiteX5" fmla="*/ 5159197 w 5562972"/>
              <a:gd name="connsiteY5" fmla="*/ 6386186 h 6386186"/>
              <a:gd name="connsiteX6" fmla="*/ 3402499 w 5562972"/>
              <a:gd name="connsiteY6" fmla="*/ 6286330 h 6386186"/>
              <a:gd name="connsiteX7" fmla="*/ 0 w 5562972"/>
              <a:gd name="connsiteY7" fmla="*/ 6290108 h 6386186"/>
              <a:gd name="connsiteX8" fmla="*/ 37635 w 5562972"/>
              <a:gd name="connsiteY8" fmla="*/ 207682 h 6386186"/>
              <a:gd name="connsiteX9" fmla="*/ 528342 w 5562972"/>
              <a:gd name="connsiteY9" fmla="*/ 213887 h 6386186"/>
              <a:gd name="connsiteX10" fmla="*/ 544959 w 5562972"/>
              <a:gd name="connsiteY10" fmla="*/ 0 h 638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972" h="6386186">
                <a:moveTo>
                  <a:pt x="544959" y="0"/>
                </a:moveTo>
                <a:lnTo>
                  <a:pt x="3615464" y="215319"/>
                </a:lnTo>
                <a:lnTo>
                  <a:pt x="5077080" y="215319"/>
                </a:lnTo>
                <a:lnTo>
                  <a:pt x="5077080" y="317222"/>
                </a:lnTo>
                <a:lnTo>
                  <a:pt x="5562972" y="370474"/>
                </a:lnTo>
                <a:lnTo>
                  <a:pt x="5159197" y="6386186"/>
                </a:lnTo>
                <a:lnTo>
                  <a:pt x="3402499" y="6286330"/>
                </a:lnTo>
                <a:lnTo>
                  <a:pt x="0" y="6290108"/>
                </a:lnTo>
                <a:lnTo>
                  <a:pt x="37635" y="207682"/>
                </a:lnTo>
                <a:lnTo>
                  <a:pt x="528342" y="213887"/>
                </a:lnTo>
                <a:lnTo>
                  <a:pt x="544959" y="0"/>
                </a:lnTo>
                <a:close/>
              </a:path>
            </a:pathLst>
          </a:custGeom>
          <a:solidFill>
            <a:srgbClr val="EFEEE9"/>
          </a:solidFill>
          <a:ln>
            <a:noFill/>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E82B29A0-87D8-4134-619E-3663C23BEF6F}"/>
              </a:ext>
            </a:extLst>
          </p:cNvPr>
          <p:cNvSpPr>
            <a:spLocks noGrp="1"/>
          </p:cNvSpPr>
          <p:nvPr>
            <p:ph type="title"/>
          </p:nvPr>
        </p:nvSpPr>
        <p:spPr>
          <a:xfrm>
            <a:off x="289144" y="1295400"/>
            <a:ext cx="6075121" cy="2839765"/>
          </a:xfrm>
        </p:spPr>
        <p:txBody>
          <a:bodyPr vert="horz" lIns="91440" tIns="45720" rIns="91440" bIns="45720" rtlCol="0" anchor="t">
            <a:normAutofit fontScale="90000"/>
          </a:bodyPr>
          <a:lstStyle/>
          <a:p>
            <a:pPr>
              <a:lnSpc>
                <a:spcPct val="110000"/>
              </a:lnSpc>
            </a:pPr>
            <a:r>
              <a:rPr lang="en-US" sz="3800" dirty="0"/>
              <a:t>Provide actionable </a:t>
            </a:r>
            <a:br>
              <a:rPr lang="en-US" dirty="0"/>
            </a:br>
            <a:r>
              <a:rPr lang="en-US" sz="3800" dirty="0"/>
              <a:t>insights to help XYZ firm in </a:t>
            </a:r>
            <a:br>
              <a:rPr lang="en-US" sz="3800" dirty="0"/>
            </a:br>
            <a:r>
              <a:rPr lang="en-US" sz="3800" dirty="0"/>
              <a:t>identifying the right </a:t>
            </a:r>
            <a:br>
              <a:rPr lang="en-US" sz="3800" dirty="0"/>
            </a:br>
            <a:r>
              <a:rPr lang="en-US" sz="3800" dirty="0"/>
              <a:t>company for making </a:t>
            </a:r>
            <a:br>
              <a:rPr lang="en-US" sz="3800" dirty="0"/>
            </a:br>
            <a:r>
              <a:rPr lang="en-US" sz="3800" dirty="0"/>
              <a:t>investment.</a:t>
            </a:r>
          </a:p>
        </p:txBody>
      </p:sp>
      <p:pic>
        <p:nvPicPr>
          <p:cNvPr id="4" name="Рисунок 4" descr="Изображение выглядит как текст&#10;&#10;Автоматически созданное описание">
            <a:extLst>
              <a:ext uri="{FF2B5EF4-FFF2-40B4-BE49-F238E27FC236}">
                <a16:creationId xmlns:a16="http://schemas.microsoft.com/office/drawing/2014/main" id="{B04601FE-BBBB-656D-3987-727573DE341D}"/>
              </a:ext>
            </a:extLst>
          </p:cNvPr>
          <p:cNvPicPr>
            <a:picLocks noGrp="1" noChangeAspect="1"/>
          </p:cNvPicPr>
          <p:nvPr>
            <p:ph idx="1"/>
          </p:nvPr>
        </p:nvPicPr>
        <p:blipFill rotWithShape="1">
          <a:blip r:embed="rId3">
            <a:alphaModFix/>
          </a:blip>
          <a:srcRect l="5071" r="330"/>
          <a:stretch/>
        </p:blipFill>
        <p:spPr>
          <a:xfrm rot="256279">
            <a:off x="6651596" y="676168"/>
            <a:ext cx="4781375" cy="5452217"/>
          </a:xfrm>
          <a:custGeom>
            <a:avLst/>
            <a:gdLst/>
            <a:ahLst/>
            <a:cxnLst/>
            <a:rect l="l" t="t" r="r" b="b"/>
            <a:pathLst>
              <a:path w="5293176" h="6035825">
                <a:moveTo>
                  <a:pt x="498427" y="0"/>
                </a:moveTo>
                <a:cubicBezTo>
                  <a:pt x="797211" y="20493"/>
                  <a:pt x="2375785" y="61586"/>
                  <a:pt x="3344719" y="89057"/>
                </a:cubicBezTo>
                <a:lnTo>
                  <a:pt x="3433187" y="91598"/>
                </a:lnTo>
                <a:lnTo>
                  <a:pt x="4333788" y="64898"/>
                </a:lnTo>
                <a:lnTo>
                  <a:pt x="4755789" y="47593"/>
                </a:lnTo>
                <a:lnTo>
                  <a:pt x="4789394" y="68387"/>
                </a:lnTo>
                <a:cubicBezTo>
                  <a:pt x="4789815" y="79978"/>
                  <a:pt x="4790234" y="91567"/>
                  <a:pt x="4790655" y="103158"/>
                </a:cubicBezTo>
                <a:lnTo>
                  <a:pt x="4794119" y="104719"/>
                </a:lnTo>
                <a:cubicBezTo>
                  <a:pt x="4805093" y="105561"/>
                  <a:pt x="4814107" y="90398"/>
                  <a:pt x="4815840" y="137369"/>
                </a:cubicBezTo>
                <a:lnTo>
                  <a:pt x="4815348" y="139044"/>
                </a:lnTo>
                <a:lnTo>
                  <a:pt x="5254949" y="155074"/>
                </a:lnTo>
                <a:lnTo>
                  <a:pt x="5287026" y="178155"/>
                </a:lnTo>
                <a:cubicBezTo>
                  <a:pt x="5286640" y="189747"/>
                  <a:pt x="5286254" y="201338"/>
                  <a:pt x="5285866" y="212929"/>
                </a:cubicBezTo>
                <a:lnTo>
                  <a:pt x="5289213" y="214727"/>
                </a:lnTo>
                <a:cubicBezTo>
                  <a:pt x="5287959" y="252311"/>
                  <a:pt x="5280070" y="392685"/>
                  <a:pt x="5278342" y="438433"/>
                </a:cubicBezTo>
                <a:cubicBezTo>
                  <a:pt x="5278508" y="455360"/>
                  <a:pt x="5278676" y="472288"/>
                  <a:pt x="5278842" y="489215"/>
                </a:cubicBezTo>
                <a:cubicBezTo>
                  <a:pt x="5278667" y="494610"/>
                  <a:pt x="5277710" y="506155"/>
                  <a:pt x="5276097" y="520431"/>
                </a:cubicBezTo>
                <a:lnTo>
                  <a:pt x="5275453" y="525022"/>
                </a:lnTo>
                <a:lnTo>
                  <a:pt x="5266992" y="778581"/>
                </a:lnTo>
                <a:lnTo>
                  <a:pt x="5269055" y="783820"/>
                </a:lnTo>
                <a:cubicBezTo>
                  <a:pt x="5268153" y="810850"/>
                  <a:pt x="5262429" y="914450"/>
                  <a:pt x="5261578" y="940761"/>
                </a:cubicBezTo>
                <a:lnTo>
                  <a:pt x="5263950" y="941689"/>
                </a:lnTo>
                <a:cubicBezTo>
                  <a:pt x="5265746" y="948603"/>
                  <a:pt x="5269095" y="956590"/>
                  <a:pt x="5269565" y="981147"/>
                </a:cubicBezTo>
                <a:cubicBezTo>
                  <a:pt x="5258045" y="1011303"/>
                  <a:pt x="5282150" y="1051589"/>
                  <a:pt x="5266764" y="1089036"/>
                </a:cubicBezTo>
                <a:cubicBezTo>
                  <a:pt x="5262884" y="1102764"/>
                  <a:pt x="5261771" y="1144982"/>
                  <a:pt x="5268195" y="1152795"/>
                </a:cubicBezTo>
                <a:cubicBezTo>
                  <a:pt x="5269329" y="1161563"/>
                  <a:pt x="5266576" y="1171896"/>
                  <a:pt x="5273619" y="1175772"/>
                </a:cubicBezTo>
                <a:cubicBezTo>
                  <a:pt x="5277131" y="1194612"/>
                  <a:pt x="5286008" y="1241685"/>
                  <a:pt x="5289269" y="1265839"/>
                </a:cubicBezTo>
                <a:lnTo>
                  <a:pt x="5293176" y="1320698"/>
                </a:lnTo>
                <a:cubicBezTo>
                  <a:pt x="5293143" y="1332967"/>
                  <a:pt x="5293109" y="1345235"/>
                  <a:pt x="5293076" y="1357503"/>
                </a:cubicBezTo>
                <a:cubicBezTo>
                  <a:pt x="5291453" y="1371840"/>
                  <a:pt x="5284413" y="1397811"/>
                  <a:pt x="5283440" y="1406717"/>
                </a:cubicBezTo>
                <a:cubicBezTo>
                  <a:pt x="5284829" y="1407787"/>
                  <a:pt x="5286109" y="1409209"/>
                  <a:pt x="5287233" y="1410942"/>
                </a:cubicBezTo>
                <a:lnTo>
                  <a:pt x="5290784" y="1424882"/>
                </a:lnTo>
                <a:lnTo>
                  <a:pt x="5275539" y="1491802"/>
                </a:lnTo>
                <a:lnTo>
                  <a:pt x="5265186" y="1572707"/>
                </a:lnTo>
                <a:lnTo>
                  <a:pt x="5259964" y="1584827"/>
                </a:lnTo>
                <a:cubicBezTo>
                  <a:pt x="5253755" y="1612655"/>
                  <a:pt x="5258137" y="1646559"/>
                  <a:pt x="5245579" y="1664049"/>
                </a:cubicBezTo>
                <a:cubicBezTo>
                  <a:pt x="5246320" y="1691096"/>
                  <a:pt x="5247058" y="1718145"/>
                  <a:pt x="5247798" y="1745191"/>
                </a:cubicBezTo>
                <a:cubicBezTo>
                  <a:pt x="5231248" y="1742017"/>
                  <a:pt x="5238473" y="1773714"/>
                  <a:pt x="5235767" y="1783670"/>
                </a:cubicBezTo>
                <a:lnTo>
                  <a:pt x="5233443" y="1783864"/>
                </a:lnTo>
                <a:lnTo>
                  <a:pt x="5227886" y="1950431"/>
                </a:lnTo>
                <a:lnTo>
                  <a:pt x="5238347" y="1976617"/>
                </a:lnTo>
                <a:cubicBezTo>
                  <a:pt x="5239649" y="1994905"/>
                  <a:pt x="5240954" y="2013191"/>
                  <a:pt x="5242256" y="2031478"/>
                </a:cubicBezTo>
                <a:cubicBezTo>
                  <a:pt x="5241286" y="2054958"/>
                  <a:pt x="5233511" y="2102455"/>
                  <a:pt x="5232519" y="2117497"/>
                </a:cubicBezTo>
                <a:cubicBezTo>
                  <a:pt x="5233909" y="2118566"/>
                  <a:pt x="5235188" y="2119988"/>
                  <a:pt x="5236313" y="2121722"/>
                </a:cubicBezTo>
                <a:lnTo>
                  <a:pt x="5239863" y="2135661"/>
                </a:lnTo>
                <a:lnTo>
                  <a:pt x="5224618" y="2202583"/>
                </a:lnTo>
                <a:lnTo>
                  <a:pt x="5217653" y="2257010"/>
                </a:lnTo>
                <a:cubicBezTo>
                  <a:pt x="5205894" y="2642621"/>
                  <a:pt x="5177235" y="3034207"/>
                  <a:pt x="5182377" y="3413844"/>
                </a:cubicBezTo>
                <a:cubicBezTo>
                  <a:pt x="5181134" y="3500000"/>
                  <a:pt x="5175916" y="3605448"/>
                  <a:pt x="5174675" y="3691605"/>
                </a:cubicBezTo>
                <a:cubicBezTo>
                  <a:pt x="5181981" y="3684954"/>
                  <a:pt x="5174235" y="3849487"/>
                  <a:pt x="5166476" y="3869856"/>
                </a:cubicBezTo>
                <a:lnTo>
                  <a:pt x="5107510" y="5664825"/>
                </a:lnTo>
                <a:lnTo>
                  <a:pt x="5114472" y="5704822"/>
                </a:lnTo>
                <a:cubicBezTo>
                  <a:pt x="5121222" y="5713317"/>
                  <a:pt x="5116413" y="5747650"/>
                  <a:pt x="5114866" y="5778543"/>
                </a:cubicBezTo>
                <a:cubicBezTo>
                  <a:pt x="5113319" y="5809437"/>
                  <a:pt x="5108424" y="5865044"/>
                  <a:pt x="5105196" y="5890185"/>
                </a:cubicBezTo>
                <a:lnTo>
                  <a:pt x="5109043" y="5911328"/>
                </a:lnTo>
                <a:cubicBezTo>
                  <a:pt x="5108296" y="5934125"/>
                  <a:pt x="5101959" y="5935726"/>
                  <a:pt x="5097767" y="5961658"/>
                </a:cubicBezTo>
                <a:cubicBezTo>
                  <a:pt x="5045108" y="5964035"/>
                  <a:pt x="4491440" y="5942933"/>
                  <a:pt x="3751876" y="5913708"/>
                </a:cubicBezTo>
                <a:lnTo>
                  <a:pt x="3564440" y="5906279"/>
                </a:lnTo>
                <a:lnTo>
                  <a:pt x="190663" y="6035825"/>
                </a:lnTo>
                <a:lnTo>
                  <a:pt x="141062" y="4429245"/>
                </a:lnTo>
                <a:lnTo>
                  <a:pt x="0" y="223714"/>
                </a:lnTo>
                <a:cubicBezTo>
                  <a:pt x="69112" y="223637"/>
                  <a:pt x="206289" y="219912"/>
                  <a:pt x="388339" y="213738"/>
                </a:cubicBezTo>
                <a:lnTo>
                  <a:pt x="490844" y="210109"/>
                </a:lnTo>
                <a:close/>
              </a:path>
            </a:pathLst>
          </a:custGeom>
        </p:spPr>
      </p:pic>
      <p:sp>
        <p:nvSpPr>
          <p:cNvPr id="10" name="Freeform: Shape 14">
            <a:extLst>
              <a:ext uri="{FF2B5EF4-FFF2-40B4-BE49-F238E27FC236}">
                <a16:creationId xmlns:a16="http://schemas.microsoft.com/office/drawing/2014/main" id="{80BE5544-9916-45A5-828D-778175A5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56279">
            <a:off x="6649245" y="738498"/>
            <a:ext cx="1575448" cy="5269535"/>
          </a:xfrm>
          <a:custGeom>
            <a:avLst/>
            <a:gdLst>
              <a:gd name="connsiteX0" fmla="*/ 234738 w 3482710"/>
              <a:gd name="connsiteY0" fmla="*/ 0 h 5817193"/>
              <a:gd name="connsiteX1" fmla="*/ 493499 w 3482710"/>
              <a:gd name="connsiteY1" fmla="*/ 0 h 5817193"/>
              <a:gd name="connsiteX2" fmla="*/ 349380 w 3482710"/>
              <a:gd name="connsiteY2" fmla="*/ 3993011 h 5817193"/>
              <a:gd name="connsiteX3" fmla="*/ 298733 w 3482710"/>
              <a:gd name="connsiteY3" fmla="*/ 5571013 h 5817193"/>
              <a:gd name="connsiteX4" fmla="*/ 649818 w 3482710"/>
              <a:gd name="connsiteY4" fmla="*/ 5581185 h 5817193"/>
              <a:gd name="connsiteX5" fmla="*/ 3427184 w 3482710"/>
              <a:gd name="connsiteY5" fmla="*/ 5688584 h 5817193"/>
              <a:gd name="connsiteX6" fmla="*/ 3482710 w 3482710"/>
              <a:gd name="connsiteY6" fmla="*/ 5690785 h 5817193"/>
              <a:gd name="connsiteX7" fmla="*/ 190664 w 3482710"/>
              <a:gd name="connsiteY7" fmla="*/ 5817193 h 5817193"/>
              <a:gd name="connsiteX8" fmla="*/ 141063 w 3482710"/>
              <a:gd name="connsiteY8" fmla="*/ 4210613 h 5817193"/>
              <a:gd name="connsiteX9" fmla="*/ 0 w 3482710"/>
              <a:gd name="connsiteY9" fmla="*/ 5082 h 5817193"/>
              <a:gd name="connsiteX10" fmla="*/ 151819 w 3482710"/>
              <a:gd name="connsiteY10" fmla="*/ 2380 h 5817193"/>
              <a:gd name="connsiteX0" fmla="*/ 151819 w 3482710"/>
              <a:gd name="connsiteY0" fmla="*/ 2380 h 5817193"/>
              <a:gd name="connsiteX1" fmla="*/ 493499 w 3482710"/>
              <a:gd name="connsiteY1" fmla="*/ 0 h 5817193"/>
              <a:gd name="connsiteX2" fmla="*/ 349380 w 3482710"/>
              <a:gd name="connsiteY2" fmla="*/ 3993011 h 5817193"/>
              <a:gd name="connsiteX3" fmla="*/ 298733 w 3482710"/>
              <a:gd name="connsiteY3" fmla="*/ 5571013 h 5817193"/>
              <a:gd name="connsiteX4" fmla="*/ 649818 w 3482710"/>
              <a:gd name="connsiteY4" fmla="*/ 5581185 h 5817193"/>
              <a:gd name="connsiteX5" fmla="*/ 3427184 w 3482710"/>
              <a:gd name="connsiteY5" fmla="*/ 5688584 h 5817193"/>
              <a:gd name="connsiteX6" fmla="*/ 3482710 w 3482710"/>
              <a:gd name="connsiteY6" fmla="*/ 5690785 h 5817193"/>
              <a:gd name="connsiteX7" fmla="*/ 190664 w 3482710"/>
              <a:gd name="connsiteY7" fmla="*/ 5817193 h 5817193"/>
              <a:gd name="connsiteX8" fmla="*/ 141063 w 3482710"/>
              <a:gd name="connsiteY8" fmla="*/ 4210613 h 5817193"/>
              <a:gd name="connsiteX9" fmla="*/ 0 w 3482710"/>
              <a:gd name="connsiteY9" fmla="*/ 5082 h 5817193"/>
              <a:gd name="connsiteX10" fmla="*/ 151819 w 3482710"/>
              <a:gd name="connsiteY10" fmla="*/ 2380 h 5817193"/>
              <a:gd name="connsiteX0" fmla="*/ 151819 w 3482710"/>
              <a:gd name="connsiteY0" fmla="*/ 0 h 5814813"/>
              <a:gd name="connsiteX1" fmla="*/ 343333 w 3482710"/>
              <a:gd name="connsiteY1" fmla="*/ 389123 h 5814813"/>
              <a:gd name="connsiteX2" fmla="*/ 349380 w 3482710"/>
              <a:gd name="connsiteY2" fmla="*/ 3990631 h 5814813"/>
              <a:gd name="connsiteX3" fmla="*/ 298733 w 3482710"/>
              <a:gd name="connsiteY3" fmla="*/ 5568633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349380 w 3482710"/>
              <a:gd name="connsiteY2" fmla="*/ 3990631 h 5814813"/>
              <a:gd name="connsiteX3" fmla="*/ 298733 w 3482710"/>
              <a:gd name="connsiteY3" fmla="*/ 5568633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349380 w 3482710"/>
              <a:gd name="connsiteY2" fmla="*/ 3990631 h 5814813"/>
              <a:gd name="connsiteX3" fmla="*/ 261192 w 3482710"/>
              <a:gd name="connsiteY3" fmla="*/ 5681257 h 5814813"/>
              <a:gd name="connsiteX4" fmla="*/ 649818 w 3482710"/>
              <a:gd name="connsiteY4" fmla="*/ 5578805 h 5814813"/>
              <a:gd name="connsiteX5" fmla="*/ 3427184 w 3482710"/>
              <a:gd name="connsiteY5" fmla="*/ 5686204 h 5814813"/>
              <a:gd name="connsiteX6" fmla="*/ 3482710 w 3482710"/>
              <a:gd name="connsiteY6" fmla="*/ 5688405 h 5814813"/>
              <a:gd name="connsiteX7" fmla="*/ 190664 w 3482710"/>
              <a:gd name="connsiteY7" fmla="*/ 5814813 h 5814813"/>
              <a:gd name="connsiteX8" fmla="*/ 141063 w 3482710"/>
              <a:gd name="connsiteY8" fmla="*/ 4208233 h 5814813"/>
              <a:gd name="connsiteX9" fmla="*/ 0 w 3482710"/>
              <a:gd name="connsiteY9" fmla="*/ 2702 h 5814813"/>
              <a:gd name="connsiteX10" fmla="*/ 151819 w 3482710"/>
              <a:gd name="connsiteY10" fmla="*/ 0 h 5814813"/>
              <a:gd name="connsiteX0" fmla="*/ 151819 w 3482710"/>
              <a:gd name="connsiteY0" fmla="*/ 0 h 5814813"/>
              <a:gd name="connsiteX1" fmla="*/ 337970 w 3482710"/>
              <a:gd name="connsiteY1" fmla="*/ 13709 h 5814813"/>
              <a:gd name="connsiteX2" fmla="*/ 261192 w 3482710"/>
              <a:gd name="connsiteY2" fmla="*/ 5681257 h 5814813"/>
              <a:gd name="connsiteX3" fmla="*/ 649818 w 3482710"/>
              <a:gd name="connsiteY3" fmla="*/ 5578805 h 5814813"/>
              <a:gd name="connsiteX4" fmla="*/ 3427184 w 3482710"/>
              <a:gd name="connsiteY4" fmla="*/ 5686204 h 5814813"/>
              <a:gd name="connsiteX5" fmla="*/ 3482710 w 3482710"/>
              <a:gd name="connsiteY5" fmla="*/ 5688405 h 5814813"/>
              <a:gd name="connsiteX6" fmla="*/ 190664 w 3482710"/>
              <a:gd name="connsiteY6" fmla="*/ 5814813 h 5814813"/>
              <a:gd name="connsiteX7" fmla="*/ 141063 w 3482710"/>
              <a:gd name="connsiteY7" fmla="*/ 4208233 h 5814813"/>
              <a:gd name="connsiteX8" fmla="*/ 0 w 3482710"/>
              <a:gd name="connsiteY8" fmla="*/ 2702 h 5814813"/>
              <a:gd name="connsiteX9" fmla="*/ 151819 w 3482710"/>
              <a:gd name="connsiteY9" fmla="*/ 0 h 5814813"/>
              <a:gd name="connsiteX0" fmla="*/ 151819 w 3482710"/>
              <a:gd name="connsiteY0" fmla="*/ 0 h 5814813"/>
              <a:gd name="connsiteX1" fmla="*/ 337970 w 3482710"/>
              <a:gd name="connsiteY1" fmla="*/ 13709 h 5814813"/>
              <a:gd name="connsiteX2" fmla="*/ 271918 w 3482710"/>
              <a:gd name="connsiteY2" fmla="*/ 5563270 h 5814813"/>
              <a:gd name="connsiteX3" fmla="*/ 649818 w 3482710"/>
              <a:gd name="connsiteY3" fmla="*/ 5578805 h 5814813"/>
              <a:gd name="connsiteX4" fmla="*/ 3427184 w 3482710"/>
              <a:gd name="connsiteY4" fmla="*/ 5686204 h 5814813"/>
              <a:gd name="connsiteX5" fmla="*/ 3482710 w 3482710"/>
              <a:gd name="connsiteY5" fmla="*/ 5688405 h 5814813"/>
              <a:gd name="connsiteX6" fmla="*/ 190664 w 3482710"/>
              <a:gd name="connsiteY6" fmla="*/ 5814813 h 5814813"/>
              <a:gd name="connsiteX7" fmla="*/ 141063 w 3482710"/>
              <a:gd name="connsiteY7" fmla="*/ 4208233 h 5814813"/>
              <a:gd name="connsiteX8" fmla="*/ 0 w 3482710"/>
              <a:gd name="connsiteY8" fmla="*/ 2702 h 5814813"/>
              <a:gd name="connsiteX9" fmla="*/ 151819 w 3482710"/>
              <a:gd name="connsiteY9" fmla="*/ 0 h 5814813"/>
              <a:gd name="connsiteX0" fmla="*/ 151819 w 3482710"/>
              <a:gd name="connsiteY0" fmla="*/ 0 h 5707552"/>
              <a:gd name="connsiteX1" fmla="*/ 337970 w 3482710"/>
              <a:gd name="connsiteY1" fmla="*/ 13709 h 5707552"/>
              <a:gd name="connsiteX2" fmla="*/ 271918 w 3482710"/>
              <a:gd name="connsiteY2" fmla="*/ 5563270 h 5707552"/>
              <a:gd name="connsiteX3" fmla="*/ 649818 w 3482710"/>
              <a:gd name="connsiteY3" fmla="*/ 5578805 h 5707552"/>
              <a:gd name="connsiteX4" fmla="*/ 3427184 w 3482710"/>
              <a:gd name="connsiteY4" fmla="*/ 5686204 h 5707552"/>
              <a:gd name="connsiteX5" fmla="*/ 3482710 w 3482710"/>
              <a:gd name="connsiteY5" fmla="*/ 5688405 h 5707552"/>
              <a:gd name="connsiteX6" fmla="*/ 217479 w 3482710"/>
              <a:gd name="connsiteY6" fmla="*/ 5707552 h 5707552"/>
              <a:gd name="connsiteX7" fmla="*/ 141063 w 3482710"/>
              <a:gd name="connsiteY7" fmla="*/ 4208233 h 5707552"/>
              <a:gd name="connsiteX8" fmla="*/ 0 w 3482710"/>
              <a:gd name="connsiteY8" fmla="*/ 2702 h 5707552"/>
              <a:gd name="connsiteX9" fmla="*/ 151819 w 3482710"/>
              <a:gd name="connsiteY9" fmla="*/ 0 h 5707552"/>
              <a:gd name="connsiteX0" fmla="*/ 151819 w 3482710"/>
              <a:gd name="connsiteY0" fmla="*/ 0 h 5809450"/>
              <a:gd name="connsiteX1" fmla="*/ 337970 w 3482710"/>
              <a:gd name="connsiteY1" fmla="*/ 13709 h 5809450"/>
              <a:gd name="connsiteX2" fmla="*/ 271918 w 3482710"/>
              <a:gd name="connsiteY2" fmla="*/ 5563270 h 5809450"/>
              <a:gd name="connsiteX3" fmla="*/ 649818 w 3482710"/>
              <a:gd name="connsiteY3" fmla="*/ 5578805 h 5809450"/>
              <a:gd name="connsiteX4" fmla="*/ 3427184 w 3482710"/>
              <a:gd name="connsiteY4" fmla="*/ 5686204 h 5809450"/>
              <a:gd name="connsiteX5" fmla="*/ 3482710 w 3482710"/>
              <a:gd name="connsiteY5" fmla="*/ 5688405 h 5809450"/>
              <a:gd name="connsiteX6" fmla="*/ 179938 w 3482710"/>
              <a:gd name="connsiteY6" fmla="*/ 5809450 h 5809450"/>
              <a:gd name="connsiteX7" fmla="*/ 141063 w 3482710"/>
              <a:gd name="connsiteY7" fmla="*/ 4208233 h 5809450"/>
              <a:gd name="connsiteX8" fmla="*/ 0 w 3482710"/>
              <a:gd name="connsiteY8" fmla="*/ 2702 h 5809450"/>
              <a:gd name="connsiteX9" fmla="*/ 151819 w 3482710"/>
              <a:gd name="connsiteY9" fmla="*/ 0 h 5809450"/>
              <a:gd name="connsiteX0" fmla="*/ 151819 w 3482710"/>
              <a:gd name="connsiteY0" fmla="*/ 0 h 5809450"/>
              <a:gd name="connsiteX1" fmla="*/ 337970 w 3482710"/>
              <a:gd name="connsiteY1" fmla="*/ 13709 h 5809450"/>
              <a:gd name="connsiteX2" fmla="*/ 271918 w 3482710"/>
              <a:gd name="connsiteY2" fmla="*/ 5563270 h 5809450"/>
              <a:gd name="connsiteX3" fmla="*/ 649818 w 3482710"/>
              <a:gd name="connsiteY3" fmla="*/ 5578805 h 5809450"/>
              <a:gd name="connsiteX4" fmla="*/ 3482710 w 3482710"/>
              <a:gd name="connsiteY4" fmla="*/ 5688405 h 5809450"/>
              <a:gd name="connsiteX5" fmla="*/ 179938 w 3482710"/>
              <a:gd name="connsiteY5" fmla="*/ 5809450 h 5809450"/>
              <a:gd name="connsiteX6" fmla="*/ 141063 w 3482710"/>
              <a:gd name="connsiteY6" fmla="*/ 4208233 h 5809450"/>
              <a:gd name="connsiteX7" fmla="*/ 0 w 3482710"/>
              <a:gd name="connsiteY7" fmla="*/ 2702 h 5809450"/>
              <a:gd name="connsiteX8" fmla="*/ 151819 w 3482710"/>
              <a:gd name="connsiteY8" fmla="*/ 0 h 5809450"/>
              <a:gd name="connsiteX0" fmla="*/ 151819 w 2254571"/>
              <a:gd name="connsiteY0" fmla="*/ 0 h 5809450"/>
              <a:gd name="connsiteX1" fmla="*/ 337970 w 2254571"/>
              <a:gd name="connsiteY1" fmla="*/ 13709 h 5809450"/>
              <a:gd name="connsiteX2" fmla="*/ 271918 w 2254571"/>
              <a:gd name="connsiteY2" fmla="*/ 5563270 h 5809450"/>
              <a:gd name="connsiteX3" fmla="*/ 649818 w 2254571"/>
              <a:gd name="connsiteY3" fmla="*/ 5578805 h 5809450"/>
              <a:gd name="connsiteX4" fmla="*/ 2254571 w 2254571"/>
              <a:gd name="connsiteY4" fmla="*/ 5452431 h 5809450"/>
              <a:gd name="connsiteX5" fmla="*/ 179938 w 2254571"/>
              <a:gd name="connsiteY5" fmla="*/ 5809450 h 5809450"/>
              <a:gd name="connsiteX6" fmla="*/ 141063 w 2254571"/>
              <a:gd name="connsiteY6" fmla="*/ 4208233 h 5809450"/>
              <a:gd name="connsiteX7" fmla="*/ 0 w 2254571"/>
              <a:gd name="connsiteY7" fmla="*/ 2702 h 5809450"/>
              <a:gd name="connsiteX8" fmla="*/ 151819 w 2254571"/>
              <a:gd name="connsiteY8" fmla="*/ 0 h 5809450"/>
              <a:gd name="connsiteX0" fmla="*/ 151819 w 1723629"/>
              <a:gd name="connsiteY0" fmla="*/ 0 h 5809450"/>
              <a:gd name="connsiteX1" fmla="*/ 337970 w 1723629"/>
              <a:gd name="connsiteY1" fmla="*/ 13709 h 5809450"/>
              <a:gd name="connsiteX2" fmla="*/ 271918 w 1723629"/>
              <a:gd name="connsiteY2" fmla="*/ 5563270 h 5809450"/>
              <a:gd name="connsiteX3" fmla="*/ 649818 w 1723629"/>
              <a:gd name="connsiteY3" fmla="*/ 5578805 h 5809450"/>
              <a:gd name="connsiteX4" fmla="*/ 1723629 w 1723629"/>
              <a:gd name="connsiteY4" fmla="*/ 5752762 h 5809450"/>
              <a:gd name="connsiteX5" fmla="*/ 179938 w 1723629"/>
              <a:gd name="connsiteY5" fmla="*/ 5809450 h 5809450"/>
              <a:gd name="connsiteX6" fmla="*/ 141063 w 1723629"/>
              <a:gd name="connsiteY6" fmla="*/ 4208233 h 5809450"/>
              <a:gd name="connsiteX7" fmla="*/ 0 w 1723629"/>
              <a:gd name="connsiteY7" fmla="*/ 2702 h 5809450"/>
              <a:gd name="connsiteX8" fmla="*/ 151819 w 1723629"/>
              <a:gd name="connsiteY8" fmla="*/ 0 h 5809450"/>
              <a:gd name="connsiteX0" fmla="*/ 151819 w 1723629"/>
              <a:gd name="connsiteY0" fmla="*/ 0 h 5809450"/>
              <a:gd name="connsiteX1" fmla="*/ 337970 w 1723629"/>
              <a:gd name="connsiteY1" fmla="*/ 13709 h 5809450"/>
              <a:gd name="connsiteX2" fmla="*/ 271918 w 1723629"/>
              <a:gd name="connsiteY2" fmla="*/ 5563270 h 5809450"/>
              <a:gd name="connsiteX3" fmla="*/ 1723629 w 1723629"/>
              <a:gd name="connsiteY3" fmla="*/ 5752762 h 5809450"/>
              <a:gd name="connsiteX4" fmla="*/ 179938 w 1723629"/>
              <a:gd name="connsiteY4" fmla="*/ 5809450 h 5809450"/>
              <a:gd name="connsiteX5" fmla="*/ 141063 w 1723629"/>
              <a:gd name="connsiteY5" fmla="*/ 4208233 h 5809450"/>
              <a:gd name="connsiteX6" fmla="*/ 0 w 1723629"/>
              <a:gd name="connsiteY6" fmla="*/ 2702 h 5809450"/>
              <a:gd name="connsiteX7" fmla="*/ 151819 w 1723629"/>
              <a:gd name="connsiteY7" fmla="*/ 0 h 5809450"/>
              <a:gd name="connsiteX0" fmla="*/ 151819 w 1723629"/>
              <a:gd name="connsiteY0" fmla="*/ 0 h 5804087"/>
              <a:gd name="connsiteX1" fmla="*/ 337970 w 1723629"/>
              <a:gd name="connsiteY1" fmla="*/ 13709 h 5804087"/>
              <a:gd name="connsiteX2" fmla="*/ 271918 w 1723629"/>
              <a:gd name="connsiteY2" fmla="*/ 5563270 h 5804087"/>
              <a:gd name="connsiteX3" fmla="*/ 1723629 w 1723629"/>
              <a:gd name="connsiteY3" fmla="*/ 5752762 h 5804087"/>
              <a:gd name="connsiteX4" fmla="*/ 421275 w 1723629"/>
              <a:gd name="connsiteY4" fmla="*/ 5804087 h 5804087"/>
              <a:gd name="connsiteX5" fmla="*/ 141063 w 1723629"/>
              <a:gd name="connsiteY5" fmla="*/ 4208233 h 5804087"/>
              <a:gd name="connsiteX6" fmla="*/ 0 w 1723629"/>
              <a:gd name="connsiteY6" fmla="*/ 2702 h 5804087"/>
              <a:gd name="connsiteX7" fmla="*/ 151819 w 1723629"/>
              <a:gd name="connsiteY7" fmla="*/ 0 h 5804087"/>
              <a:gd name="connsiteX0" fmla="*/ 151819 w 1723629"/>
              <a:gd name="connsiteY0" fmla="*/ 0 h 5820176"/>
              <a:gd name="connsiteX1" fmla="*/ 337970 w 1723629"/>
              <a:gd name="connsiteY1" fmla="*/ 13709 h 5820176"/>
              <a:gd name="connsiteX2" fmla="*/ 271918 w 1723629"/>
              <a:gd name="connsiteY2" fmla="*/ 5563270 h 5820176"/>
              <a:gd name="connsiteX3" fmla="*/ 1723629 w 1723629"/>
              <a:gd name="connsiteY3" fmla="*/ 5752762 h 5820176"/>
              <a:gd name="connsiteX4" fmla="*/ 185301 w 1723629"/>
              <a:gd name="connsiteY4" fmla="*/ 5820176 h 5820176"/>
              <a:gd name="connsiteX5" fmla="*/ 141063 w 1723629"/>
              <a:gd name="connsiteY5" fmla="*/ 4208233 h 5820176"/>
              <a:gd name="connsiteX6" fmla="*/ 0 w 1723629"/>
              <a:gd name="connsiteY6" fmla="*/ 2702 h 5820176"/>
              <a:gd name="connsiteX7" fmla="*/ 151819 w 1723629"/>
              <a:gd name="connsiteY7" fmla="*/ 0 h 5820176"/>
              <a:gd name="connsiteX0" fmla="*/ 151819 w 1723629"/>
              <a:gd name="connsiteY0" fmla="*/ 0 h 5820176"/>
              <a:gd name="connsiteX1" fmla="*/ 337970 w 1723629"/>
              <a:gd name="connsiteY1" fmla="*/ 13709 h 5820176"/>
              <a:gd name="connsiteX2" fmla="*/ 271918 w 1723629"/>
              <a:gd name="connsiteY2" fmla="*/ 5563270 h 5820176"/>
              <a:gd name="connsiteX3" fmla="*/ 1723629 w 1723629"/>
              <a:gd name="connsiteY3" fmla="*/ 5752762 h 5820176"/>
              <a:gd name="connsiteX4" fmla="*/ 185301 w 1723629"/>
              <a:gd name="connsiteY4" fmla="*/ 5820176 h 5820176"/>
              <a:gd name="connsiteX5" fmla="*/ 0 w 1723629"/>
              <a:gd name="connsiteY5" fmla="*/ 2702 h 5820176"/>
              <a:gd name="connsiteX6" fmla="*/ 151819 w 1723629"/>
              <a:gd name="connsiteY6" fmla="*/ 0 h 5820176"/>
              <a:gd name="connsiteX0" fmla="*/ 151819 w 1755807"/>
              <a:gd name="connsiteY0" fmla="*/ 0 h 5820176"/>
              <a:gd name="connsiteX1" fmla="*/ 337970 w 1755807"/>
              <a:gd name="connsiteY1" fmla="*/ 13709 h 5820176"/>
              <a:gd name="connsiteX2" fmla="*/ 271918 w 1755807"/>
              <a:gd name="connsiteY2" fmla="*/ 5563270 h 5820176"/>
              <a:gd name="connsiteX3" fmla="*/ 1755807 w 1755807"/>
              <a:gd name="connsiteY3" fmla="*/ 5752762 h 5820176"/>
              <a:gd name="connsiteX4" fmla="*/ 185301 w 1755807"/>
              <a:gd name="connsiteY4" fmla="*/ 5820176 h 5820176"/>
              <a:gd name="connsiteX5" fmla="*/ 0 w 1755807"/>
              <a:gd name="connsiteY5" fmla="*/ 2702 h 5820176"/>
              <a:gd name="connsiteX6" fmla="*/ 151819 w 1755807"/>
              <a:gd name="connsiteY6" fmla="*/ 0 h 5820176"/>
              <a:gd name="connsiteX0" fmla="*/ 151819 w 1755807"/>
              <a:gd name="connsiteY0" fmla="*/ 5830 h 5826006"/>
              <a:gd name="connsiteX1" fmla="*/ 337970 w 1755807"/>
              <a:gd name="connsiteY1" fmla="*/ 0 h 5826006"/>
              <a:gd name="connsiteX2" fmla="*/ 271918 w 1755807"/>
              <a:gd name="connsiteY2" fmla="*/ 5569100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271918 w 1755807"/>
              <a:gd name="connsiteY2" fmla="*/ 5569100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185949 w 1755807"/>
              <a:gd name="connsiteY2" fmla="*/ 5694146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55807"/>
              <a:gd name="connsiteY0" fmla="*/ 5830 h 5826006"/>
              <a:gd name="connsiteX1" fmla="*/ 337970 w 1755807"/>
              <a:gd name="connsiteY1" fmla="*/ 0 h 5826006"/>
              <a:gd name="connsiteX2" fmla="*/ 185949 w 1755807"/>
              <a:gd name="connsiteY2" fmla="*/ 5694146 h 5826006"/>
              <a:gd name="connsiteX3" fmla="*/ 1755807 w 1755807"/>
              <a:gd name="connsiteY3" fmla="*/ 5758592 h 5826006"/>
              <a:gd name="connsiteX4" fmla="*/ 185301 w 1755807"/>
              <a:gd name="connsiteY4" fmla="*/ 5826006 h 5826006"/>
              <a:gd name="connsiteX5" fmla="*/ 0 w 1755807"/>
              <a:gd name="connsiteY5" fmla="*/ 8532 h 5826006"/>
              <a:gd name="connsiteX6" fmla="*/ 151819 w 1755807"/>
              <a:gd name="connsiteY6" fmla="*/ 5830 h 5826006"/>
              <a:gd name="connsiteX0" fmla="*/ 151819 w 1744084"/>
              <a:gd name="connsiteY0" fmla="*/ 5830 h 5826006"/>
              <a:gd name="connsiteX1" fmla="*/ 337970 w 1744084"/>
              <a:gd name="connsiteY1" fmla="*/ 0 h 5826006"/>
              <a:gd name="connsiteX2" fmla="*/ 185949 w 1744084"/>
              <a:gd name="connsiteY2" fmla="*/ 5694146 h 5826006"/>
              <a:gd name="connsiteX3" fmla="*/ 1744084 w 1744084"/>
              <a:gd name="connsiteY3" fmla="*/ 5766407 h 5826006"/>
              <a:gd name="connsiteX4" fmla="*/ 185301 w 1744084"/>
              <a:gd name="connsiteY4" fmla="*/ 5826006 h 5826006"/>
              <a:gd name="connsiteX5" fmla="*/ 0 w 1744084"/>
              <a:gd name="connsiteY5" fmla="*/ 8532 h 5826006"/>
              <a:gd name="connsiteX6" fmla="*/ 151819 w 1744084"/>
              <a:gd name="connsiteY6" fmla="*/ 5830 h 5826006"/>
              <a:gd name="connsiteX0" fmla="*/ 151819 w 1744084"/>
              <a:gd name="connsiteY0" fmla="*/ 5830 h 5826006"/>
              <a:gd name="connsiteX1" fmla="*/ 337970 w 1744084"/>
              <a:gd name="connsiteY1" fmla="*/ 0 h 5826006"/>
              <a:gd name="connsiteX2" fmla="*/ 185949 w 1744084"/>
              <a:gd name="connsiteY2" fmla="*/ 5705869 h 5826006"/>
              <a:gd name="connsiteX3" fmla="*/ 1744084 w 1744084"/>
              <a:gd name="connsiteY3" fmla="*/ 5766407 h 5826006"/>
              <a:gd name="connsiteX4" fmla="*/ 185301 w 1744084"/>
              <a:gd name="connsiteY4" fmla="*/ 5826006 h 5826006"/>
              <a:gd name="connsiteX5" fmla="*/ 0 w 1744084"/>
              <a:gd name="connsiteY5" fmla="*/ 8532 h 5826006"/>
              <a:gd name="connsiteX6" fmla="*/ 151819 w 1744084"/>
              <a:gd name="connsiteY6" fmla="*/ 5830 h 5826006"/>
              <a:gd name="connsiteX0" fmla="*/ 151819 w 1744084"/>
              <a:gd name="connsiteY0" fmla="*/ 13413 h 5833589"/>
              <a:gd name="connsiteX1" fmla="*/ 360886 w 1744084"/>
              <a:gd name="connsiteY1" fmla="*/ 0 h 5833589"/>
              <a:gd name="connsiteX2" fmla="*/ 185949 w 1744084"/>
              <a:gd name="connsiteY2" fmla="*/ 5713452 h 5833589"/>
              <a:gd name="connsiteX3" fmla="*/ 1744084 w 1744084"/>
              <a:gd name="connsiteY3" fmla="*/ 5773990 h 5833589"/>
              <a:gd name="connsiteX4" fmla="*/ 185301 w 1744084"/>
              <a:gd name="connsiteY4" fmla="*/ 5833589 h 5833589"/>
              <a:gd name="connsiteX5" fmla="*/ 0 w 1744084"/>
              <a:gd name="connsiteY5" fmla="*/ 16115 h 5833589"/>
              <a:gd name="connsiteX6" fmla="*/ 151819 w 1744084"/>
              <a:gd name="connsiteY6" fmla="*/ 13413 h 5833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4084" h="5833589">
                <a:moveTo>
                  <a:pt x="151819" y="13413"/>
                </a:moveTo>
                <a:lnTo>
                  <a:pt x="360886" y="0"/>
                </a:lnTo>
                <a:cubicBezTo>
                  <a:pt x="340038" y="985953"/>
                  <a:pt x="184774" y="4750767"/>
                  <a:pt x="185949" y="5713452"/>
                </a:cubicBezTo>
                <a:lnTo>
                  <a:pt x="1744084" y="5773990"/>
                </a:lnTo>
                <a:lnTo>
                  <a:pt x="185301" y="5833589"/>
                </a:lnTo>
                <a:lnTo>
                  <a:pt x="0" y="16115"/>
                </a:lnTo>
                <a:cubicBezTo>
                  <a:pt x="34557" y="16076"/>
                  <a:pt x="86129" y="15126"/>
                  <a:pt x="151819" y="13413"/>
                </a:cubicBez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BEAC1D59-0216-495E-957C-20BD0BC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65497">
            <a:off x="6884498" y="646107"/>
            <a:ext cx="4569724" cy="5463717"/>
          </a:xfrm>
          <a:custGeom>
            <a:avLst/>
            <a:gdLst>
              <a:gd name="connsiteX0" fmla="*/ 150603 w 5058870"/>
              <a:gd name="connsiteY0" fmla="*/ 117182 h 6048556"/>
              <a:gd name="connsiteX1" fmla="*/ 132479 w 5058870"/>
              <a:gd name="connsiteY1" fmla="*/ 4325039 h 6048556"/>
              <a:gd name="connsiteX2" fmla="*/ 131983 w 5058870"/>
              <a:gd name="connsiteY2" fmla="*/ 5903854 h 6048556"/>
              <a:gd name="connsiteX3" fmla="*/ 483214 w 5058870"/>
              <a:gd name="connsiteY3" fmla="*/ 5902868 h 6048556"/>
              <a:gd name="connsiteX4" fmla="*/ 4936993 w 5058870"/>
              <a:gd name="connsiteY4" fmla="*/ 5929734 h 6048556"/>
              <a:gd name="connsiteX5" fmla="*/ 4946665 w 5058870"/>
              <a:gd name="connsiteY5" fmla="*/ 5879073 h 6048556"/>
              <a:gd name="connsiteX6" fmla="*/ 4942148 w 5058870"/>
              <a:gd name="connsiteY6" fmla="*/ 5858061 h 6048556"/>
              <a:gd name="connsiteX7" fmla="*/ 4948266 w 5058870"/>
              <a:gd name="connsiteY7" fmla="*/ 5746170 h 6048556"/>
              <a:gd name="connsiteX8" fmla="*/ 4945532 w 5058870"/>
              <a:gd name="connsiteY8" fmla="*/ 5672498 h 6048556"/>
              <a:gd name="connsiteX9" fmla="*/ 4937303 w 5058870"/>
              <a:gd name="connsiteY9" fmla="*/ 5632742 h 6048556"/>
              <a:gd name="connsiteX10" fmla="*/ 4939222 w 5058870"/>
              <a:gd name="connsiteY10" fmla="*/ 3836805 h 6048556"/>
              <a:gd name="connsiteX11" fmla="*/ 4941754 w 5058870"/>
              <a:gd name="connsiteY11" fmla="*/ 3658384 h 6048556"/>
              <a:gd name="connsiteX12" fmla="*/ 4940629 w 5058870"/>
              <a:gd name="connsiteY12" fmla="*/ 3380518 h 6048556"/>
              <a:gd name="connsiteX13" fmla="*/ 4939141 w 5058870"/>
              <a:gd name="connsiteY13" fmla="*/ 2223148 h 6048556"/>
              <a:gd name="connsiteX14" fmla="*/ 4944373 w 5058870"/>
              <a:gd name="connsiteY14" fmla="*/ 2168527 h 6048556"/>
              <a:gd name="connsiteX15" fmla="*/ 4957485 w 5058870"/>
              <a:gd name="connsiteY15" fmla="*/ 2101155 h 6048556"/>
              <a:gd name="connsiteX16" fmla="*/ 4953493 w 5058870"/>
              <a:gd name="connsiteY16" fmla="*/ 2087335 h 6048556"/>
              <a:gd name="connsiteX17" fmla="*/ 4949567 w 5058870"/>
              <a:gd name="connsiteY17" fmla="*/ 2083233 h 6048556"/>
              <a:gd name="connsiteX18" fmla="*/ 4956568 w 5058870"/>
              <a:gd name="connsiteY18" fmla="*/ 1996948 h 6048556"/>
              <a:gd name="connsiteX19" fmla="*/ 4950918 w 5058870"/>
              <a:gd name="connsiteY19" fmla="*/ 1942239 h 6048556"/>
              <a:gd name="connsiteX20" fmla="*/ 4939630 w 5058870"/>
              <a:gd name="connsiteY20" fmla="*/ 1916398 h 6048556"/>
              <a:gd name="connsiteX21" fmla="*/ 4939894 w 5058870"/>
              <a:gd name="connsiteY21" fmla="*/ 1749740 h 6048556"/>
              <a:gd name="connsiteX22" fmla="*/ 4942210 w 5058870"/>
              <a:gd name="connsiteY22" fmla="*/ 1749472 h 6048556"/>
              <a:gd name="connsiteX23" fmla="*/ 4953013 w 5058870"/>
              <a:gd name="connsiteY23" fmla="*/ 1710630 h 6048556"/>
              <a:gd name="connsiteX24" fmla="*/ 4948218 w 5058870"/>
              <a:gd name="connsiteY24" fmla="*/ 1629599 h 6048556"/>
              <a:gd name="connsiteX25" fmla="*/ 4960078 w 5058870"/>
              <a:gd name="connsiteY25" fmla="*/ 1549960 h 6048556"/>
              <a:gd name="connsiteX26" fmla="*/ 4964913 w 5058870"/>
              <a:gd name="connsiteY26" fmla="*/ 1537680 h 6048556"/>
              <a:gd name="connsiteX27" fmla="*/ 4972690 w 5058870"/>
              <a:gd name="connsiteY27" fmla="*/ 1456487 h 6048556"/>
              <a:gd name="connsiteX28" fmla="*/ 4985803 w 5058870"/>
              <a:gd name="connsiteY28" fmla="*/ 1389117 h 6048556"/>
              <a:gd name="connsiteX29" fmla="*/ 4981810 w 5058870"/>
              <a:gd name="connsiteY29" fmla="*/ 1375297 h 6048556"/>
              <a:gd name="connsiteX30" fmla="*/ 4977885 w 5058870"/>
              <a:gd name="connsiteY30" fmla="*/ 1371195 h 6048556"/>
              <a:gd name="connsiteX31" fmla="*/ 4985953 w 5058870"/>
              <a:gd name="connsiteY31" fmla="*/ 1321699 h 6048556"/>
              <a:gd name="connsiteX32" fmla="*/ 4984884 w 5058870"/>
              <a:gd name="connsiteY32" fmla="*/ 1284910 h 6048556"/>
              <a:gd name="connsiteX33" fmla="*/ 4979236 w 5058870"/>
              <a:gd name="connsiteY33" fmla="*/ 1230203 h 6048556"/>
              <a:gd name="connsiteX34" fmla="*/ 4960733 w 5058870"/>
              <a:gd name="connsiteY34" fmla="*/ 1140677 h 6048556"/>
              <a:gd name="connsiteX35" fmla="*/ 4954582 w 5058870"/>
              <a:gd name="connsiteY35" fmla="*/ 1117885 h 6048556"/>
              <a:gd name="connsiteX36" fmla="*/ 4951126 w 5058870"/>
              <a:gd name="connsiteY36" fmla="*/ 1054204 h 6048556"/>
              <a:gd name="connsiteX37" fmla="*/ 4950498 w 5058870"/>
              <a:gd name="connsiteY37" fmla="*/ 946280 h 6048556"/>
              <a:gd name="connsiteX38" fmla="*/ 4943633 w 5058870"/>
              <a:gd name="connsiteY38" fmla="*/ 907020 h 6048556"/>
              <a:gd name="connsiteX39" fmla="*/ 4941234 w 5058870"/>
              <a:gd name="connsiteY39" fmla="*/ 906169 h 6048556"/>
              <a:gd name="connsiteX40" fmla="*/ 4943722 w 5058870"/>
              <a:gd name="connsiteY40" fmla="*/ 749069 h 6048556"/>
              <a:gd name="connsiteX41" fmla="*/ 4941492 w 5058870"/>
              <a:gd name="connsiteY41" fmla="*/ 743898 h 6048556"/>
              <a:gd name="connsiteX42" fmla="*/ 4941895 w 5058870"/>
              <a:gd name="connsiteY42" fmla="*/ 490199 h 6048556"/>
              <a:gd name="connsiteX43" fmla="*/ 4942394 w 5058870"/>
              <a:gd name="connsiteY43" fmla="*/ 485589 h 6048556"/>
              <a:gd name="connsiteX44" fmla="*/ 4944145 w 5058870"/>
              <a:gd name="connsiteY44" fmla="*/ 454302 h 6048556"/>
              <a:gd name="connsiteX45" fmla="*/ 4942033 w 5058870"/>
              <a:gd name="connsiteY45" fmla="*/ 403560 h 6048556"/>
              <a:gd name="connsiteX46" fmla="*/ 4945792 w 5058870"/>
              <a:gd name="connsiteY46" fmla="*/ 179623 h 6048556"/>
              <a:gd name="connsiteX47" fmla="*/ 4942390 w 5058870"/>
              <a:gd name="connsiteY47" fmla="*/ 177932 h 6048556"/>
              <a:gd name="connsiteX48" fmla="*/ 4942445 w 5058870"/>
              <a:gd name="connsiteY48" fmla="*/ 143139 h 6048556"/>
              <a:gd name="connsiteX49" fmla="*/ 4909651 w 5058870"/>
              <a:gd name="connsiteY49" fmla="*/ 121087 h 6048556"/>
              <a:gd name="connsiteX50" fmla="*/ 3548714 w 5058870"/>
              <a:gd name="connsiteY50" fmla="*/ 114721 h 6048556"/>
              <a:gd name="connsiteX51" fmla="*/ 150603 w 5058870"/>
              <a:gd name="connsiteY51" fmla="*/ 117182 h 6048556"/>
              <a:gd name="connsiteX52" fmla="*/ 0 w 5058870"/>
              <a:gd name="connsiteY52" fmla="*/ 0 h 6048556"/>
              <a:gd name="connsiteX53" fmla="*/ 5058870 w 5058870"/>
              <a:gd name="connsiteY53" fmla="*/ 0 h 6048556"/>
              <a:gd name="connsiteX54" fmla="*/ 5058870 w 5058870"/>
              <a:gd name="connsiteY54" fmla="*/ 6048556 h 6048556"/>
              <a:gd name="connsiteX55" fmla="*/ 0 w 5058870"/>
              <a:gd name="connsiteY55" fmla="*/ 6048556 h 6048556"/>
              <a:gd name="connsiteX0" fmla="*/ 150603 w 5058870"/>
              <a:gd name="connsiteY0" fmla="*/ 117182 h 6048556"/>
              <a:gd name="connsiteX1" fmla="*/ 132479 w 5058870"/>
              <a:gd name="connsiteY1" fmla="*/ 4325039 h 6048556"/>
              <a:gd name="connsiteX2" fmla="*/ 131983 w 5058870"/>
              <a:gd name="connsiteY2" fmla="*/ 5903854 h 6048556"/>
              <a:gd name="connsiteX3" fmla="*/ 483214 w 5058870"/>
              <a:gd name="connsiteY3" fmla="*/ 5902868 h 6048556"/>
              <a:gd name="connsiteX4" fmla="*/ 4936993 w 5058870"/>
              <a:gd name="connsiteY4" fmla="*/ 5929734 h 6048556"/>
              <a:gd name="connsiteX5" fmla="*/ 4946665 w 5058870"/>
              <a:gd name="connsiteY5" fmla="*/ 5879073 h 6048556"/>
              <a:gd name="connsiteX6" fmla="*/ 4942148 w 5058870"/>
              <a:gd name="connsiteY6" fmla="*/ 5858061 h 6048556"/>
              <a:gd name="connsiteX7" fmla="*/ 4948266 w 5058870"/>
              <a:gd name="connsiteY7" fmla="*/ 5746170 h 6048556"/>
              <a:gd name="connsiteX8" fmla="*/ 4945532 w 5058870"/>
              <a:gd name="connsiteY8" fmla="*/ 5672498 h 6048556"/>
              <a:gd name="connsiteX9" fmla="*/ 4937303 w 5058870"/>
              <a:gd name="connsiteY9" fmla="*/ 5632742 h 6048556"/>
              <a:gd name="connsiteX10" fmla="*/ 4939222 w 5058870"/>
              <a:gd name="connsiteY10" fmla="*/ 3836805 h 6048556"/>
              <a:gd name="connsiteX11" fmla="*/ 4941754 w 5058870"/>
              <a:gd name="connsiteY11" fmla="*/ 3658384 h 6048556"/>
              <a:gd name="connsiteX12" fmla="*/ 4940629 w 5058870"/>
              <a:gd name="connsiteY12" fmla="*/ 3380518 h 6048556"/>
              <a:gd name="connsiteX13" fmla="*/ 4939141 w 5058870"/>
              <a:gd name="connsiteY13" fmla="*/ 2223148 h 6048556"/>
              <a:gd name="connsiteX14" fmla="*/ 4944373 w 5058870"/>
              <a:gd name="connsiteY14" fmla="*/ 2168527 h 6048556"/>
              <a:gd name="connsiteX15" fmla="*/ 4957485 w 5058870"/>
              <a:gd name="connsiteY15" fmla="*/ 2101155 h 6048556"/>
              <a:gd name="connsiteX16" fmla="*/ 4953493 w 5058870"/>
              <a:gd name="connsiteY16" fmla="*/ 2087335 h 6048556"/>
              <a:gd name="connsiteX17" fmla="*/ 4949567 w 5058870"/>
              <a:gd name="connsiteY17" fmla="*/ 2083233 h 6048556"/>
              <a:gd name="connsiteX18" fmla="*/ 4956568 w 5058870"/>
              <a:gd name="connsiteY18" fmla="*/ 1996948 h 6048556"/>
              <a:gd name="connsiteX19" fmla="*/ 4950918 w 5058870"/>
              <a:gd name="connsiteY19" fmla="*/ 1942239 h 6048556"/>
              <a:gd name="connsiteX20" fmla="*/ 4939630 w 5058870"/>
              <a:gd name="connsiteY20" fmla="*/ 1916398 h 6048556"/>
              <a:gd name="connsiteX21" fmla="*/ 4939894 w 5058870"/>
              <a:gd name="connsiteY21" fmla="*/ 1749740 h 6048556"/>
              <a:gd name="connsiteX22" fmla="*/ 4942210 w 5058870"/>
              <a:gd name="connsiteY22" fmla="*/ 1749472 h 6048556"/>
              <a:gd name="connsiteX23" fmla="*/ 4953013 w 5058870"/>
              <a:gd name="connsiteY23" fmla="*/ 1710630 h 6048556"/>
              <a:gd name="connsiteX24" fmla="*/ 4948218 w 5058870"/>
              <a:gd name="connsiteY24" fmla="*/ 1629599 h 6048556"/>
              <a:gd name="connsiteX25" fmla="*/ 4960078 w 5058870"/>
              <a:gd name="connsiteY25" fmla="*/ 1549960 h 6048556"/>
              <a:gd name="connsiteX26" fmla="*/ 4964913 w 5058870"/>
              <a:gd name="connsiteY26" fmla="*/ 1537680 h 6048556"/>
              <a:gd name="connsiteX27" fmla="*/ 4972690 w 5058870"/>
              <a:gd name="connsiteY27" fmla="*/ 1456487 h 6048556"/>
              <a:gd name="connsiteX28" fmla="*/ 4985803 w 5058870"/>
              <a:gd name="connsiteY28" fmla="*/ 1389117 h 6048556"/>
              <a:gd name="connsiteX29" fmla="*/ 4981810 w 5058870"/>
              <a:gd name="connsiteY29" fmla="*/ 1375297 h 6048556"/>
              <a:gd name="connsiteX30" fmla="*/ 4977885 w 5058870"/>
              <a:gd name="connsiteY30" fmla="*/ 1371195 h 6048556"/>
              <a:gd name="connsiteX31" fmla="*/ 4985953 w 5058870"/>
              <a:gd name="connsiteY31" fmla="*/ 1321699 h 6048556"/>
              <a:gd name="connsiteX32" fmla="*/ 4984884 w 5058870"/>
              <a:gd name="connsiteY32" fmla="*/ 1284910 h 6048556"/>
              <a:gd name="connsiteX33" fmla="*/ 4979236 w 5058870"/>
              <a:gd name="connsiteY33" fmla="*/ 1230203 h 6048556"/>
              <a:gd name="connsiteX34" fmla="*/ 4960733 w 5058870"/>
              <a:gd name="connsiteY34" fmla="*/ 1140677 h 6048556"/>
              <a:gd name="connsiteX35" fmla="*/ 4954582 w 5058870"/>
              <a:gd name="connsiteY35" fmla="*/ 1117885 h 6048556"/>
              <a:gd name="connsiteX36" fmla="*/ 4951126 w 5058870"/>
              <a:gd name="connsiteY36" fmla="*/ 1054204 h 6048556"/>
              <a:gd name="connsiteX37" fmla="*/ 4950498 w 5058870"/>
              <a:gd name="connsiteY37" fmla="*/ 946280 h 6048556"/>
              <a:gd name="connsiteX38" fmla="*/ 4943633 w 5058870"/>
              <a:gd name="connsiteY38" fmla="*/ 907020 h 6048556"/>
              <a:gd name="connsiteX39" fmla="*/ 4941234 w 5058870"/>
              <a:gd name="connsiteY39" fmla="*/ 906169 h 6048556"/>
              <a:gd name="connsiteX40" fmla="*/ 4943722 w 5058870"/>
              <a:gd name="connsiteY40" fmla="*/ 749069 h 6048556"/>
              <a:gd name="connsiteX41" fmla="*/ 4941492 w 5058870"/>
              <a:gd name="connsiteY41" fmla="*/ 743898 h 6048556"/>
              <a:gd name="connsiteX42" fmla="*/ 4941895 w 5058870"/>
              <a:gd name="connsiteY42" fmla="*/ 490199 h 6048556"/>
              <a:gd name="connsiteX43" fmla="*/ 4942394 w 5058870"/>
              <a:gd name="connsiteY43" fmla="*/ 485589 h 6048556"/>
              <a:gd name="connsiteX44" fmla="*/ 4944145 w 5058870"/>
              <a:gd name="connsiteY44" fmla="*/ 454302 h 6048556"/>
              <a:gd name="connsiteX45" fmla="*/ 4942033 w 5058870"/>
              <a:gd name="connsiteY45" fmla="*/ 403560 h 6048556"/>
              <a:gd name="connsiteX46" fmla="*/ 4945792 w 5058870"/>
              <a:gd name="connsiteY46" fmla="*/ 179623 h 6048556"/>
              <a:gd name="connsiteX47" fmla="*/ 4942390 w 5058870"/>
              <a:gd name="connsiteY47" fmla="*/ 177932 h 6048556"/>
              <a:gd name="connsiteX48" fmla="*/ 4942445 w 5058870"/>
              <a:gd name="connsiteY48" fmla="*/ 143139 h 6048556"/>
              <a:gd name="connsiteX49" fmla="*/ 4909651 w 5058870"/>
              <a:gd name="connsiteY49" fmla="*/ 121087 h 6048556"/>
              <a:gd name="connsiteX50" fmla="*/ 3548714 w 5058870"/>
              <a:gd name="connsiteY50" fmla="*/ 114721 h 6048556"/>
              <a:gd name="connsiteX51" fmla="*/ 150603 w 5058870"/>
              <a:gd name="connsiteY51" fmla="*/ 117182 h 6048556"/>
              <a:gd name="connsiteX52" fmla="*/ 18086 w 5058870"/>
              <a:gd name="connsiteY52" fmla="*/ 3958 h 6048556"/>
              <a:gd name="connsiteX53" fmla="*/ 5058870 w 5058870"/>
              <a:gd name="connsiteY53" fmla="*/ 0 h 6048556"/>
              <a:gd name="connsiteX54" fmla="*/ 5058870 w 5058870"/>
              <a:gd name="connsiteY54" fmla="*/ 6048556 h 6048556"/>
              <a:gd name="connsiteX55" fmla="*/ 0 w 5058870"/>
              <a:gd name="connsiteY55" fmla="*/ 6048556 h 6048556"/>
              <a:gd name="connsiteX56" fmla="*/ 18086 w 5058870"/>
              <a:gd name="connsiteY56" fmla="*/ 3958 h 604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058870" h="6048556">
                <a:moveTo>
                  <a:pt x="150603" y="117182"/>
                </a:moveTo>
                <a:cubicBezTo>
                  <a:pt x="144562" y="1519801"/>
                  <a:pt x="138520" y="2922420"/>
                  <a:pt x="132479" y="4325039"/>
                </a:cubicBezTo>
                <a:cubicBezTo>
                  <a:pt x="132314" y="4851311"/>
                  <a:pt x="132148" y="5377582"/>
                  <a:pt x="131983" y="5903854"/>
                </a:cubicBezTo>
                <a:lnTo>
                  <a:pt x="483214" y="5902868"/>
                </a:lnTo>
                <a:lnTo>
                  <a:pt x="4936993" y="5929734"/>
                </a:lnTo>
                <a:cubicBezTo>
                  <a:pt x="4940359" y="5903683"/>
                  <a:pt x="4946642" y="5901881"/>
                  <a:pt x="4946665" y="5879073"/>
                </a:cubicBezTo>
                <a:lnTo>
                  <a:pt x="4942148" y="5858061"/>
                </a:lnTo>
                <a:cubicBezTo>
                  <a:pt x="4944576" y="5832831"/>
                  <a:pt x="4947702" y="5777096"/>
                  <a:pt x="4948266" y="5746170"/>
                </a:cubicBezTo>
                <a:cubicBezTo>
                  <a:pt x="4948831" y="5715243"/>
                  <a:pt x="4952548" y="5680774"/>
                  <a:pt x="4945532" y="5672498"/>
                </a:cubicBezTo>
                <a:lnTo>
                  <a:pt x="4937303" y="5632742"/>
                </a:lnTo>
                <a:cubicBezTo>
                  <a:pt x="4937943" y="5034096"/>
                  <a:pt x="4938582" y="4435451"/>
                  <a:pt x="4939222" y="3836805"/>
                </a:cubicBezTo>
                <a:cubicBezTo>
                  <a:pt x="4946330" y="3816201"/>
                  <a:pt x="4948846" y="3651504"/>
                  <a:pt x="4941754" y="3658384"/>
                </a:cubicBezTo>
                <a:cubicBezTo>
                  <a:pt x="4940258" y="3572231"/>
                  <a:pt x="4942123" y="3466671"/>
                  <a:pt x="4940629" y="3380518"/>
                </a:cubicBezTo>
                <a:cubicBezTo>
                  <a:pt x="4923430" y="3001238"/>
                  <a:pt x="4939637" y="2608938"/>
                  <a:pt x="4939141" y="2223148"/>
                </a:cubicBezTo>
                <a:lnTo>
                  <a:pt x="4944373" y="2168527"/>
                </a:lnTo>
                <a:lnTo>
                  <a:pt x="4957485" y="2101155"/>
                </a:lnTo>
                <a:lnTo>
                  <a:pt x="4953493" y="2087335"/>
                </a:lnTo>
                <a:cubicBezTo>
                  <a:pt x="4952315" y="2085639"/>
                  <a:pt x="4950991" y="2084257"/>
                  <a:pt x="4949567" y="2083233"/>
                </a:cubicBezTo>
                <a:cubicBezTo>
                  <a:pt x="4950081" y="2068168"/>
                  <a:pt x="4956343" y="2020447"/>
                  <a:pt x="4956568" y="1996948"/>
                </a:cubicBezTo>
                <a:lnTo>
                  <a:pt x="4950918" y="1942239"/>
                </a:lnTo>
                <a:lnTo>
                  <a:pt x="4939630" y="1916398"/>
                </a:lnTo>
                <a:lnTo>
                  <a:pt x="4939894" y="1749740"/>
                </a:lnTo>
                <a:lnTo>
                  <a:pt x="4942210" y="1749472"/>
                </a:lnTo>
                <a:cubicBezTo>
                  <a:pt x="4944598" y="1739435"/>
                  <a:pt x="4936370" y="1707983"/>
                  <a:pt x="4953013" y="1710630"/>
                </a:cubicBezTo>
                <a:cubicBezTo>
                  <a:pt x="4951413" y="1683620"/>
                  <a:pt x="4949817" y="1656609"/>
                  <a:pt x="4948218" y="1629599"/>
                </a:cubicBezTo>
                <a:cubicBezTo>
                  <a:pt x="4960214" y="1611720"/>
                  <a:pt x="4954756" y="1577971"/>
                  <a:pt x="4960078" y="1549960"/>
                </a:cubicBezTo>
                <a:lnTo>
                  <a:pt x="4964913" y="1537680"/>
                </a:lnTo>
                <a:lnTo>
                  <a:pt x="4972690" y="1456487"/>
                </a:lnTo>
                <a:lnTo>
                  <a:pt x="4985803" y="1389117"/>
                </a:lnTo>
                <a:lnTo>
                  <a:pt x="4981810" y="1375297"/>
                </a:lnTo>
                <a:cubicBezTo>
                  <a:pt x="4980632" y="1373600"/>
                  <a:pt x="4979308" y="1372219"/>
                  <a:pt x="4977885" y="1371195"/>
                </a:cubicBezTo>
                <a:cubicBezTo>
                  <a:pt x="4978575" y="1362262"/>
                  <a:pt x="4984787" y="1336081"/>
                  <a:pt x="4985953" y="1321699"/>
                </a:cubicBezTo>
                <a:cubicBezTo>
                  <a:pt x="4985597" y="1309436"/>
                  <a:pt x="4985240" y="1297173"/>
                  <a:pt x="4984884" y="1284910"/>
                </a:cubicBezTo>
                <a:lnTo>
                  <a:pt x="4979236" y="1230203"/>
                </a:lnTo>
                <a:cubicBezTo>
                  <a:pt x="4975210" y="1206164"/>
                  <a:pt x="4964841" y="1159397"/>
                  <a:pt x="4960733" y="1140677"/>
                </a:cubicBezTo>
                <a:cubicBezTo>
                  <a:pt x="4953571" y="1137027"/>
                  <a:pt x="4955994" y="1126612"/>
                  <a:pt x="4954582" y="1117885"/>
                </a:cubicBezTo>
                <a:cubicBezTo>
                  <a:pt x="4947913" y="1110279"/>
                  <a:pt x="4947685" y="1068048"/>
                  <a:pt x="4951126" y="1054204"/>
                </a:cubicBezTo>
                <a:cubicBezTo>
                  <a:pt x="4965316" y="1016287"/>
                  <a:pt x="4939943" y="976787"/>
                  <a:pt x="4950498" y="946280"/>
                </a:cubicBezTo>
                <a:cubicBezTo>
                  <a:pt x="4949250" y="921750"/>
                  <a:pt x="4945649" y="913874"/>
                  <a:pt x="4943633" y="907020"/>
                </a:cubicBezTo>
                <a:lnTo>
                  <a:pt x="4941234" y="906169"/>
                </a:lnTo>
                <a:cubicBezTo>
                  <a:pt x="4941248" y="879844"/>
                  <a:pt x="4943679" y="776114"/>
                  <a:pt x="4943722" y="749069"/>
                </a:cubicBezTo>
                <a:lnTo>
                  <a:pt x="4941492" y="743898"/>
                </a:lnTo>
                <a:cubicBezTo>
                  <a:pt x="4941626" y="659332"/>
                  <a:pt x="4941761" y="574765"/>
                  <a:pt x="4941895" y="490199"/>
                </a:cubicBezTo>
                <a:cubicBezTo>
                  <a:pt x="4942061" y="488662"/>
                  <a:pt x="4942228" y="487126"/>
                  <a:pt x="4942394" y="485589"/>
                </a:cubicBezTo>
                <a:cubicBezTo>
                  <a:pt x="4943552" y="471269"/>
                  <a:pt x="4944141" y="459699"/>
                  <a:pt x="4944145" y="454302"/>
                </a:cubicBezTo>
                <a:cubicBezTo>
                  <a:pt x="4943441" y="437389"/>
                  <a:pt x="4942736" y="420474"/>
                  <a:pt x="4942033" y="403560"/>
                </a:cubicBezTo>
                <a:cubicBezTo>
                  <a:pt x="4942307" y="357781"/>
                  <a:pt x="4945733" y="217227"/>
                  <a:pt x="4945792" y="179623"/>
                </a:cubicBezTo>
                <a:lnTo>
                  <a:pt x="4942390" y="177932"/>
                </a:lnTo>
                <a:cubicBezTo>
                  <a:pt x="4942408" y="166334"/>
                  <a:pt x="4942427" y="154737"/>
                  <a:pt x="4942445" y="143139"/>
                </a:cubicBezTo>
                <a:lnTo>
                  <a:pt x="4909651" y="121087"/>
                </a:lnTo>
                <a:lnTo>
                  <a:pt x="3548714" y="114721"/>
                </a:lnTo>
                <a:lnTo>
                  <a:pt x="150603" y="117182"/>
                </a:lnTo>
                <a:close/>
                <a:moveTo>
                  <a:pt x="18086" y="3958"/>
                </a:moveTo>
                <a:lnTo>
                  <a:pt x="5058870" y="0"/>
                </a:lnTo>
                <a:lnTo>
                  <a:pt x="5058870" y="6048556"/>
                </a:lnTo>
                <a:lnTo>
                  <a:pt x="0" y="6048556"/>
                </a:lnTo>
                <a:cubicBezTo>
                  <a:pt x="0" y="4032371"/>
                  <a:pt x="18086" y="2020143"/>
                  <a:pt x="18086" y="3958"/>
                </a:cubicBezTo>
                <a:close/>
              </a:path>
            </a:pathLst>
          </a:custGeom>
          <a:solidFill>
            <a:srgbClr val="EFEEE9"/>
          </a:solidFill>
          <a:ln>
            <a:noFill/>
          </a:ln>
          <a:effectLst>
            <a:outerShdw blurRad="38100" dist="127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057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BCD23-6687-8FC8-7879-37C24524DFE1}"/>
              </a:ext>
            </a:extLst>
          </p:cNvPr>
          <p:cNvSpPr txBox="1"/>
          <p:nvPr/>
        </p:nvSpPr>
        <p:spPr>
          <a:xfrm>
            <a:off x="918967" y="334941"/>
            <a:ext cx="10439398" cy="601190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a:solidFill>
                  <a:srgbClr val="FFC000"/>
                </a:solidFill>
              </a:rPr>
              <a:t>Data Analysis</a:t>
            </a:r>
          </a:p>
          <a:p>
            <a:endParaRPr lang="ru-RU" sz="2400" dirty="0">
              <a:solidFill>
                <a:schemeClr val="bg1"/>
              </a:solidFill>
              <a:latin typeface="Franklin Gothic"/>
              <a:ea typeface="+mn-lt"/>
              <a:cs typeface="+mn-lt"/>
            </a:endParaRPr>
          </a:p>
          <a:p>
            <a:pPr>
              <a:lnSpc>
                <a:spcPct val="125000"/>
              </a:lnSpc>
              <a:spcBef>
                <a:spcPts val="1000"/>
              </a:spcBef>
            </a:pPr>
            <a:r>
              <a:rPr lang="ru-RU" sz="2400" dirty="0">
                <a:ea typeface="+mn-lt"/>
                <a:cs typeface="+mn-lt"/>
              </a:rPr>
              <a:t>The </a:t>
            </a:r>
            <a:r>
              <a:rPr lang="ru-RU" sz="2400" dirty="0" err="1">
                <a:ea typeface="+mn-lt"/>
                <a:cs typeface="+mn-lt"/>
              </a:rPr>
              <a:t>analysis</a:t>
            </a:r>
            <a:r>
              <a:rPr lang="ru-RU" sz="2400" dirty="0">
                <a:ea typeface="+mn-lt"/>
                <a:cs typeface="+mn-lt"/>
              </a:rPr>
              <a:t> </a:t>
            </a:r>
            <a:r>
              <a:rPr lang="ru-RU" sz="2400" dirty="0" err="1">
                <a:ea typeface="+mn-lt"/>
                <a:cs typeface="+mn-lt"/>
              </a:rPr>
              <a:t>has</a:t>
            </a:r>
            <a:r>
              <a:rPr lang="ru-RU" sz="2400" dirty="0">
                <a:ea typeface="+mn-lt"/>
                <a:cs typeface="+mn-lt"/>
              </a:rPr>
              <a:t> </a:t>
            </a:r>
            <a:r>
              <a:rPr lang="ru-RU" sz="2400" dirty="0" err="1">
                <a:ea typeface="+mn-lt"/>
                <a:cs typeface="+mn-lt"/>
              </a:rPr>
              <a:t>been</a:t>
            </a:r>
            <a:r>
              <a:rPr lang="ru-RU" sz="2400" dirty="0">
                <a:ea typeface="+mn-lt"/>
                <a:cs typeface="+mn-lt"/>
              </a:rPr>
              <a:t> </a:t>
            </a:r>
            <a:r>
              <a:rPr lang="ru-RU" sz="2400" dirty="0" err="1">
                <a:ea typeface="+mn-lt"/>
                <a:cs typeface="+mn-lt"/>
              </a:rPr>
              <a:t>divided</a:t>
            </a:r>
            <a:r>
              <a:rPr lang="ru-RU" sz="2400" dirty="0">
                <a:ea typeface="+mn-lt"/>
                <a:cs typeface="+mn-lt"/>
              </a:rPr>
              <a:t> </a:t>
            </a:r>
            <a:r>
              <a:rPr lang="ru-RU" sz="2400" dirty="0" err="1">
                <a:ea typeface="+mn-lt"/>
                <a:cs typeface="+mn-lt"/>
              </a:rPr>
              <a:t>into</a:t>
            </a:r>
            <a:r>
              <a:rPr lang="ru-RU" sz="2400" dirty="0">
                <a:ea typeface="+mn-lt"/>
                <a:cs typeface="+mn-lt"/>
              </a:rPr>
              <a:t> </a:t>
            </a:r>
            <a:r>
              <a:rPr lang="ru-RU" sz="2400" dirty="0" err="1">
                <a:ea typeface="+mn-lt"/>
                <a:cs typeface="+mn-lt"/>
              </a:rPr>
              <a:t>four</a:t>
            </a:r>
            <a:r>
              <a:rPr lang="ru-RU" sz="2400" dirty="0">
                <a:ea typeface="+mn-lt"/>
                <a:cs typeface="+mn-lt"/>
              </a:rPr>
              <a:t> </a:t>
            </a:r>
            <a:r>
              <a:rPr lang="ru-RU" sz="2400" dirty="0" err="1">
                <a:ea typeface="+mn-lt"/>
                <a:cs typeface="+mn-lt"/>
              </a:rPr>
              <a:t>parts</a:t>
            </a:r>
            <a:r>
              <a:rPr lang="ru-RU" sz="2400" dirty="0">
                <a:ea typeface="+mn-lt"/>
                <a:cs typeface="+mn-lt"/>
              </a:rPr>
              <a:t>:</a:t>
            </a:r>
          </a:p>
          <a:p>
            <a:pPr marL="285750" indent="-285750">
              <a:lnSpc>
                <a:spcPct val="125000"/>
              </a:lnSpc>
              <a:spcBef>
                <a:spcPts val="1000"/>
              </a:spcBef>
              <a:buFont typeface="Arial"/>
              <a:buChar char="•"/>
            </a:pPr>
            <a:r>
              <a:rPr lang="ru-RU" sz="2400" dirty="0">
                <a:ea typeface="+mn-lt"/>
                <a:cs typeface="+mn-lt"/>
              </a:rPr>
              <a:t>Data </a:t>
            </a:r>
            <a:r>
              <a:rPr lang="ru-RU" sz="2400" dirty="0" err="1">
                <a:ea typeface="+mn-lt"/>
                <a:cs typeface="+mn-lt"/>
              </a:rPr>
              <a:t>Understanding</a:t>
            </a:r>
            <a:endParaRPr lang="ru-RU" sz="2400">
              <a:ea typeface="+mn-lt"/>
              <a:cs typeface="+mn-lt"/>
            </a:endParaRPr>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Forecasting</a:t>
            </a:r>
            <a:r>
              <a:rPr lang="ru-RU" sz="2400" dirty="0">
                <a:ea typeface="+mn-lt"/>
                <a:cs typeface="+mn-lt"/>
              </a:rPr>
              <a:t> </a:t>
            </a:r>
            <a:r>
              <a:rPr lang="ru-RU" sz="2400" dirty="0" err="1">
                <a:ea typeface="+mn-lt"/>
                <a:cs typeface="+mn-lt"/>
              </a:rPr>
              <a:t>profit</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number</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rides</a:t>
            </a:r>
            <a:r>
              <a:rPr lang="ru-RU" sz="2400" dirty="0">
                <a:ea typeface="+mn-lt"/>
                <a:cs typeface="+mn-lt"/>
              </a:rPr>
              <a:t> </a:t>
            </a:r>
            <a:r>
              <a:rPr lang="ru-RU" sz="2400" dirty="0" err="1">
                <a:ea typeface="+mn-lt"/>
                <a:cs typeface="+mn-lt"/>
              </a:rPr>
              <a:t>for</a:t>
            </a:r>
            <a:r>
              <a:rPr lang="ru-RU" sz="2400" dirty="0">
                <a:ea typeface="+mn-lt"/>
                <a:cs typeface="+mn-lt"/>
              </a:rPr>
              <a:t> </a:t>
            </a:r>
            <a:r>
              <a:rPr lang="ru-RU" sz="2400" dirty="0" err="1">
                <a:ea typeface="+mn-lt"/>
                <a:cs typeface="+mn-lt"/>
              </a:rPr>
              <a:t>each</a:t>
            </a:r>
            <a:r>
              <a:rPr lang="ru-RU" sz="2400" dirty="0">
                <a:ea typeface="+mn-lt"/>
                <a:cs typeface="+mn-lt"/>
              </a:rPr>
              <a:t> </a:t>
            </a:r>
            <a:r>
              <a:rPr lang="ru-RU" sz="2400" dirty="0" err="1">
                <a:ea typeface="+mn-lt"/>
                <a:cs typeface="+mn-lt"/>
              </a:rPr>
              <a:t>cab</a:t>
            </a:r>
            <a:r>
              <a:rPr lang="ru-RU" sz="2400" dirty="0">
                <a:ea typeface="+mn-lt"/>
                <a:cs typeface="+mn-lt"/>
              </a:rPr>
              <a:t> </a:t>
            </a:r>
            <a:r>
              <a:rPr lang="ru-RU" sz="2400" dirty="0" err="1">
                <a:ea typeface="+mn-lt"/>
                <a:cs typeface="+mn-lt"/>
              </a:rPr>
              <a:t>type</a:t>
            </a:r>
            <a:endParaRPr lang="ru-RU" dirty="0" err="1"/>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Finding</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most</a:t>
            </a:r>
            <a:r>
              <a:rPr lang="ru-RU" sz="2400" dirty="0">
                <a:ea typeface="+mn-lt"/>
                <a:cs typeface="+mn-lt"/>
              </a:rPr>
              <a:t> </a:t>
            </a:r>
            <a:r>
              <a:rPr lang="ru-RU" sz="2400" dirty="0" err="1">
                <a:ea typeface="+mn-lt"/>
                <a:cs typeface="+mn-lt"/>
              </a:rPr>
              <a:t>profitable</a:t>
            </a:r>
            <a:r>
              <a:rPr lang="ru-RU" sz="2400" dirty="0">
                <a:ea typeface="+mn-lt"/>
                <a:cs typeface="+mn-lt"/>
              </a:rPr>
              <a:t> </a:t>
            </a:r>
            <a:r>
              <a:rPr lang="ru-RU" sz="2400" dirty="0" err="1">
                <a:ea typeface="+mn-lt"/>
                <a:cs typeface="+mn-lt"/>
              </a:rPr>
              <a:t>Cab</a:t>
            </a:r>
            <a:r>
              <a:rPr lang="ru-RU" sz="2400" dirty="0">
                <a:ea typeface="+mn-lt"/>
                <a:cs typeface="+mn-lt"/>
              </a:rPr>
              <a:t> </a:t>
            </a:r>
            <a:r>
              <a:rPr lang="ru-RU" sz="2400" dirty="0" err="1">
                <a:ea typeface="+mn-lt"/>
                <a:cs typeface="+mn-lt"/>
              </a:rPr>
              <a:t>company</a:t>
            </a:r>
            <a:endParaRPr lang="ru-RU" sz="2400" dirty="0">
              <a:ea typeface="+mn-lt"/>
              <a:cs typeface="+mn-lt"/>
            </a:endParaRPr>
          </a:p>
          <a:p>
            <a:pPr marL="285750" indent="-285750">
              <a:lnSpc>
                <a:spcPct val="125000"/>
              </a:lnSpc>
              <a:spcBef>
                <a:spcPts val="1000"/>
              </a:spcBef>
              <a:buFont typeface="Arial"/>
              <a:buChar char="•"/>
            </a:pPr>
            <a:endParaRPr lang="ru-RU" sz="2400" dirty="0">
              <a:ea typeface="+mn-lt"/>
              <a:cs typeface="+mn-lt"/>
            </a:endParaRPr>
          </a:p>
          <a:p>
            <a:pPr marL="285750" indent="-285750">
              <a:lnSpc>
                <a:spcPct val="125000"/>
              </a:lnSpc>
              <a:spcBef>
                <a:spcPts val="1000"/>
              </a:spcBef>
              <a:buFont typeface="Arial"/>
              <a:buChar char="•"/>
            </a:pPr>
            <a:r>
              <a:rPr lang="ru-RU" sz="2400" dirty="0" err="1">
                <a:ea typeface="+mn-lt"/>
                <a:cs typeface="+mn-lt"/>
              </a:rPr>
              <a:t>Recommendations</a:t>
            </a:r>
            <a:r>
              <a:rPr lang="ru-RU" sz="2400" dirty="0">
                <a:ea typeface="+mn-lt"/>
                <a:cs typeface="+mn-lt"/>
              </a:rPr>
              <a:t> </a:t>
            </a:r>
            <a:r>
              <a:rPr lang="ru-RU" sz="2400" dirty="0" err="1">
                <a:ea typeface="+mn-lt"/>
                <a:cs typeface="+mn-lt"/>
              </a:rPr>
              <a:t>for</a:t>
            </a:r>
            <a:r>
              <a:rPr lang="ru-RU" sz="2400" dirty="0">
                <a:ea typeface="+mn-lt"/>
                <a:cs typeface="+mn-lt"/>
              </a:rPr>
              <a:t> </a:t>
            </a:r>
            <a:r>
              <a:rPr lang="ru-RU" sz="2400" dirty="0" err="1">
                <a:ea typeface="+mn-lt"/>
                <a:cs typeface="+mn-lt"/>
              </a:rPr>
              <a:t>investment</a:t>
            </a:r>
            <a:endParaRPr lang="ru-RU" dirty="0" err="1"/>
          </a:p>
          <a:p>
            <a:pPr algn="l"/>
            <a:endParaRPr lang="ru-RU" dirty="0"/>
          </a:p>
        </p:txBody>
      </p:sp>
    </p:spTree>
    <p:extLst>
      <p:ext uri="{BB962C8B-B14F-4D97-AF65-F5344CB8AC3E}">
        <p14:creationId xmlns:p14="http://schemas.microsoft.com/office/powerpoint/2010/main" val="27871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1">
            <a:extLst>
              <a:ext uri="{FF2B5EF4-FFF2-40B4-BE49-F238E27FC236}">
                <a16:creationId xmlns:a16="http://schemas.microsoft.com/office/drawing/2014/main" id="{3894A7A4-3F4E-414B-97FB-E4C862AD1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63" y="0"/>
            <a:ext cx="8606754" cy="1542197"/>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46439 w 9288370"/>
              <a:gd name="connsiteY6" fmla="*/ 1440261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0 w 9288370"/>
              <a:gd name="connsiteY0" fmla="*/ 1858154 h 1858154"/>
              <a:gd name="connsiteX1" fmla="*/ 1049 w 9288370"/>
              <a:gd name="connsiteY1" fmla="*/ 1857909 h 1858154"/>
              <a:gd name="connsiteX2" fmla="*/ 370426 w 9288370"/>
              <a:gd name="connsiteY2" fmla="*/ 1702965 h 1858154"/>
              <a:gd name="connsiteX3" fmla="*/ 766051 w 9288370"/>
              <a:gd name="connsiteY3" fmla="*/ 1569826 h 1858154"/>
              <a:gd name="connsiteX4" fmla="*/ 971617 w 9288370"/>
              <a:gd name="connsiteY4" fmla="*/ 1522494 h 1858154"/>
              <a:gd name="connsiteX5" fmla="*/ 1186668 w 9288370"/>
              <a:gd name="connsiteY5" fmla="*/ 1521861 h 1858154"/>
              <a:gd name="connsiteX6" fmla="*/ 1339078 w 9288370"/>
              <a:gd name="connsiteY6" fmla="*/ 1494730 h 1858154"/>
              <a:gd name="connsiteX7" fmla="*/ 1492452 w 9288370"/>
              <a:gd name="connsiteY7" fmla="*/ 1519061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782741 w 9288370"/>
              <a:gd name="connsiteY51" fmla="*/ 455936 h 1858154"/>
              <a:gd name="connsiteX52" fmla="*/ 7952094 w 9288370"/>
              <a:gd name="connsiteY52" fmla="*/ 409302 h 1858154"/>
              <a:gd name="connsiteX53" fmla="*/ 8231938 w 9288370"/>
              <a:gd name="connsiteY53" fmla="*/ 259259 h 1858154"/>
              <a:gd name="connsiteX54" fmla="*/ 8428864 w 9288370"/>
              <a:gd name="connsiteY54" fmla="*/ 208471 h 1858154"/>
              <a:gd name="connsiteX55" fmla="*/ 8616510 w 9288370"/>
              <a:gd name="connsiteY55" fmla="*/ 161973 h 1858154"/>
              <a:gd name="connsiteX56" fmla="*/ 8826766 w 9288370"/>
              <a:gd name="connsiteY56" fmla="*/ 152111 h 1858154"/>
              <a:gd name="connsiteX57" fmla="*/ 8917647 w 9288370"/>
              <a:gd name="connsiteY57" fmla="*/ 112232 h 1858154"/>
              <a:gd name="connsiteX58" fmla="*/ 9182272 w 9288370"/>
              <a:gd name="connsiteY58" fmla="*/ 37171 h 1858154"/>
              <a:gd name="connsiteX59" fmla="*/ 9232990 w 9288370"/>
              <a:gd name="connsiteY59" fmla="*/ 24074 h 1858154"/>
              <a:gd name="connsiteX60" fmla="*/ 9288370 w 9288370"/>
              <a:gd name="connsiteY60" fmla="*/ 0 h 1858154"/>
              <a:gd name="connsiteX61" fmla="*/ 0 w 9288370"/>
              <a:gd name="connsiteY61" fmla="*/ 0 h 1858154"/>
              <a:gd name="connsiteX62" fmla="*/ 0 w 9288370"/>
              <a:gd name="connsiteY62" fmla="*/ 1858154 h 1858154"/>
              <a:gd name="connsiteX0" fmla="*/ 44869 w 9288370"/>
              <a:gd name="connsiteY0" fmla="*/ 1742117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44869 w 9288370"/>
              <a:gd name="connsiteY62" fmla="*/ 1742117 h 1857909"/>
              <a:gd name="connsiteX0" fmla="*/ 8158 w 9288370"/>
              <a:gd name="connsiteY0" fmla="*/ 1671666 h 1857909"/>
              <a:gd name="connsiteX1" fmla="*/ 1049 w 9288370"/>
              <a:gd name="connsiteY1" fmla="*/ 1857909 h 1857909"/>
              <a:gd name="connsiteX2" fmla="*/ 370426 w 9288370"/>
              <a:gd name="connsiteY2" fmla="*/ 1702965 h 1857909"/>
              <a:gd name="connsiteX3" fmla="*/ 766051 w 9288370"/>
              <a:gd name="connsiteY3" fmla="*/ 1569826 h 1857909"/>
              <a:gd name="connsiteX4" fmla="*/ 971617 w 9288370"/>
              <a:gd name="connsiteY4" fmla="*/ 1522494 h 1857909"/>
              <a:gd name="connsiteX5" fmla="*/ 1186668 w 9288370"/>
              <a:gd name="connsiteY5" fmla="*/ 1521861 h 1857909"/>
              <a:gd name="connsiteX6" fmla="*/ 1339078 w 9288370"/>
              <a:gd name="connsiteY6" fmla="*/ 1494730 h 1857909"/>
              <a:gd name="connsiteX7" fmla="*/ 1492452 w 9288370"/>
              <a:gd name="connsiteY7" fmla="*/ 1519061 h 1857909"/>
              <a:gd name="connsiteX8" fmla="*/ 1604999 w 9288370"/>
              <a:gd name="connsiteY8" fmla="*/ 1513599 h 1857909"/>
              <a:gd name="connsiteX9" fmla="*/ 1717911 w 9288370"/>
              <a:gd name="connsiteY9" fmla="*/ 1497764 h 1857909"/>
              <a:gd name="connsiteX10" fmla="*/ 1794234 w 9288370"/>
              <a:gd name="connsiteY10" fmla="*/ 1464331 h 1857909"/>
              <a:gd name="connsiteX11" fmla="*/ 2101780 w 9288370"/>
              <a:gd name="connsiteY11" fmla="*/ 1409907 h 1857909"/>
              <a:gd name="connsiteX12" fmla="*/ 2244830 w 9288370"/>
              <a:gd name="connsiteY12" fmla="*/ 1388540 h 1857909"/>
              <a:gd name="connsiteX13" fmla="*/ 2428648 w 9288370"/>
              <a:gd name="connsiteY13" fmla="*/ 1372736 h 1857909"/>
              <a:gd name="connsiteX14" fmla="*/ 2645882 w 9288370"/>
              <a:gd name="connsiteY14" fmla="*/ 1341971 h 1857909"/>
              <a:gd name="connsiteX15" fmla="*/ 2707413 w 9288370"/>
              <a:gd name="connsiteY15" fmla="*/ 1347156 h 1857909"/>
              <a:gd name="connsiteX16" fmla="*/ 2843134 w 9288370"/>
              <a:gd name="connsiteY16" fmla="*/ 1323561 h 1857909"/>
              <a:gd name="connsiteX17" fmla="*/ 2923804 w 9288370"/>
              <a:gd name="connsiteY17" fmla="*/ 1314224 h 1857909"/>
              <a:gd name="connsiteX18" fmla="*/ 2953618 w 9288370"/>
              <a:gd name="connsiteY18" fmla="*/ 1318186 h 1857909"/>
              <a:gd name="connsiteX19" fmla="*/ 2995816 w 9288370"/>
              <a:gd name="connsiteY19" fmla="*/ 1318670 h 1857909"/>
              <a:gd name="connsiteX20" fmla="*/ 3352700 w 9288370"/>
              <a:gd name="connsiteY20" fmla="*/ 1264183 h 1857909"/>
              <a:gd name="connsiteX21" fmla="*/ 3444611 w 9288370"/>
              <a:gd name="connsiteY21" fmla="*/ 1236739 h 1857909"/>
              <a:gd name="connsiteX22" fmla="*/ 3650072 w 9288370"/>
              <a:gd name="connsiteY22" fmla="*/ 1217421 h 1857909"/>
              <a:gd name="connsiteX23" fmla="*/ 3707853 w 9288370"/>
              <a:gd name="connsiteY23" fmla="*/ 1241722 h 1857909"/>
              <a:gd name="connsiteX24" fmla="*/ 3925616 w 9288370"/>
              <a:gd name="connsiteY24" fmla="*/ 1253751 h 1857909"/>
              <a:gd name="connsiteX25" fmla="*/ 3954387 w 9288370"/>
              <a:gd name="connsiteY25" fmla="*/ 1263789 h 1857909"/>
              <a:gd name="connsiteX26" fmla="*/ 3995849 w 9288370"/>
              <a:gd name="connsiteY26" fmla="*/ 1272939 h 1857909"/>
              <a:gd name="connsiteX27" fmla="*/ 4067546 w 9288370"/>
              <a:gd name="connsiteY27" fmla="*/ 1294697 h 1857909"/>
              <a:gd name="connsiteX28" fmla="*/ 4190310 w 9288370"/>
              <a:gd name="connsiteY28" fmla="*/ 1307786 h 1857909"/>
              <a:gd name="connsiteX29" fmla="*/ 4230008 w 9288370"/>
              <a:gd name="connsiteY29" fmla="*/ 1303546 h 1857909"/>
              <a:gd name="connsiteX30" fmla="*/ 4575478 w 9288370"/>
              <a:gd name="connsiteY30" fmla="*/ 1261726 h 1857909"/>
              <a:gd name="connsiteX31" fmla="*/ 4650026 w 9288370"/>
              <a:gd name="connsiteY31" fmla="*/ 1265798 h 1857909"/>
              <a:gd name="connsiteX32" fmla="*/ 4792008 w 9288370"/>
              <a:gd name="connsiteY32" fmla="*/ 1243899 h 1857909"/>
              <a:gd name="connsiteX33" fmla="*/ 4954126 w 9288370"/>
              <a:gd name="connsiteY33" fmla="*/ 1204617 h 1857909"/>
              <a:gd name="connsiteX34" fmla="*/ 5309678 w 9288370"/>
              <a:gd name="connsiteY34" fmla="*/ 1128278 h 1857909"/>
              <a:gd name="connsiteX35" fmla="*/ 5474724 w 9288370"/>
              <a:gd name="connsiteY35" fmla="*/ 1091167 h 1857909"/>
              <a:gd name="connsiteX36" fmla="*/ 5612132 w 9288370"/>
              <a:gd name="connsiteY36" fmla="*/ 1051509 h 1857909"/>
              <a:gd name="connsiteX37" fmla="*/ 5776618 w 9288370"/>
              <a:gd name="connsiteY37" fmla="*/ 1053037 h 1857909"/>
              <a:gd name="connsiteX38" fmla="*/ 5785786 w 9288370"/>
              <a:gd name="connsiteY38" fmla="*/ 1051213 h 1857909"/>
              <a:gd name="connsiteX39" fmla="*/ 5829381 w 9288370"/>
              <a:gd name="connsiteY39" fmla="*/ 1046878 h 1857909"/>
              <a:gd name="connsiteX40" fmla="*/ 5943596 w 9288370"/>
              <a:gd name="connsiteY40" fmla="*/ 1043237 h 1857909"/>
              <a:gd name="connsiteX41" fmla="*/ 5985730 w 9288370"/>
              <a:gd name="connsiteY41" fmla="*/ 1035396 h 1857909"/>
              <a:gd name="connsiteX42" fmla="*/ 6103109 w 9288370"/>
              <a:gd name="connsiteY42" fmla="*/ 1019019 h 1857909"/>
              <a:gd name="connsiteX43" fmla="*/ 6222406 w 9288370"/>
              <a:gd name="connsiteY43" fmla="*/ 985341 h 1857909"/>
              <a:gd name="connsiteX44" fmla="*/ 6598672 w 9288370"/>
              <a:gd name="connsiteY44" fmla="*/ 902062 h 1857909"/>
              <a:gd name="connsiteX45" fmla="*/ 6766149 w 9288370"/>
              <a:gd name="connsiteY45" fmla="*/ 846132 h 1857909"/>
              <a:gd name="connsiteX46" fmla="*/ 6886312 w 9288370"/>
              <a:gd name="connsiteY46" fmla="*/ 781877 h 1857909"/>
              <a:gd name="connsiteX47" fmla="*/ 7006457 w 9288370"/>
              <a:gd name="connsiteY47" fmla="*/ 699758 h 1857909"/>
              <a:gd name="connsiteX48" fmla="*/ 7231643 w 9288370"/>
              <a:gd name="connsiteY48" fmla="*/ 640778 h 1857909"/>
              <a:gd name="connsiteX49" fmla="*/ 7363123 w 9288370"/>
              <a:gd name="connsiteY49" fmla="*/ 593682 h 1857909"/>
              <a:gd name="connsiteX50" fmla="*/ 7588368 w 9288370"/>
              <a:gd name="connsiteY50" fmla="*/ 531129 h 1857909"/>
              <a:gd name="connsiteX51" fmla="*/ 7782741 w 9288370"/>
              <a:gd name="connsiteY51" fmla="*/ 455936 h 1857909"/>
              <a:gd name="connsiteX52" fmla="*/ 7952094 w 9288370"/>
              <a:gd name="connsiteY52" fmla="*/ 409302 h 1857909"/>
              <a:gd name="connsiteX53" fmla="*/ 8231938 w 9288370"/>
              <a:gd name="connsiteY53" fmla="*/ 259259 h 1857909"/>
              <a:gd name="connsiteX54" fmla="*/ 8428864 w 9288370"/>
              <a:gd name="connsiteY54" fmla="*/ 208471 h 1857909"/>
              <a:gd name="connsiteX55" fmla="*/ 8616510 w 9288370"/>
              <a:gd name="connsiteY55" fmla="*/ 161973 h 1857909"/>
              <a:gd name="connsiteX56" fmla="*/ 8826766 w 9288370"/>
              <a:gd name="connsiteY56" fmla="*/ 152111 h 1857909"/>
              <a:gd name="connsiteX57" fmla="*/ 8917647 w 9288370"/>
              <a:gd name="connsiteY57" fmla="*/ 112232 h 1857909"/>
              <a:gd name="connsiteX58" fmla="*/ 9182272 w 9288370"/>
              <a:gd name="connsiteY58" fmla="*/ 37171 h 1857909"/>
              <a:gd name="connsiteX59" fmla="*/ 9232990 w 9288370"/>
              <a:gd name="connsiteY59" fmla="*/ 24074 h 1857909"/>
              <a:gd name="connsiteX60" fmla="*/ 9288370 w 9288370"/>
              <a:gd name="connsiteY60" fmla="*/ 0 h 1857909"/>
              <a:gd name="connsiteX61" fmla="*/ 0 w 9288370"/>
              <a:gd name="connsiteY61" fmla="*/ 0 h 1857909"/>
              <a:gd name="connsiteX62" fmla="*/ 8158 w 9288370"/>
              <a:gd name="connsiteY62" fmla="*/ 1671666 h 1857909"/>
              <a:gd name="connsiteX0" fmla="*/ 8158 w 9288370"/>
              <a:gd name="connsiteY0" fmla="*/ 1671666 h 1721151"/>
              <a:gd name="connsiteX1" fmla="*/ 66313 w 9288370"/>
              <a:gd name="connsiteY1" fmla="*/ 1721151 h 1721151"/>
              <a:gd name="connsiteX2" fmla="*/ 370426 w 9288370"/>
              <a:gd name="connsiteY2" fmla="*/ 1702965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313320 w 9288370"/>
              <a:gd name="connsiteY2" fmla="*/ 1690533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21151"/>
              <a:gd name="connsiteX1" fmla="*/ 66313 w 9288370"/>
              <a:gd name="connsiteY1" fmla="*/ 1721151 h 1721151"/>
              <a:gd name="connsiteX2" fmla="*/ 411216 w 9288370"/>
              <a:gd name="connsiteY2" fmla="*/ 1628370 h 1721151"/>
              <a:gd name="connsiteX3" fmla="*/ 766051 w 9288370"/>
              <a:gd name="connsiteY3" fmla="*/ 1569826 h 1721151"/>
              <a:gd name="connsiteX4" fmla="*/ 971617 w 9288370"/>
              <a:gd name="connsiteY4" fmla="*/ 1522494 h 1721151"/>
              <a:gd name="connsiteX5" fmla="*/ 1186668 w 9288370"/>
              <a:gd name="connsiteY5" fmla="*/ 1521861 h 1721151"/>
              <a:gd name="connsiteX6" fmla="*/ 1339078 w 9288370"/>
              <a:gd name="connsiteY6" fmla="*/ 1494730 h 1721151"/>
              <a:gd name="connsiteX7" fmla="*/ 1492452 w 9288370"/>
              <a:gd name="connsiteY7" fmla="*/ 1519061 h 1721151"/>
              <a:gd name="connsiteX8" fmla="*/ 1604999 w 9288370"/>
              <a:gd name="connsiteY8" fmla="*/ 1513599 h 1721151"/>
              <a:gd name="connsiteX9" fmla="*/ 1717911 w 9288370"/>
              <a:gd name="connsiteY9" fmla="*/ 1497764 h 1721151"/>
              <a:gd name="connsiteX10" fmla="*/ 1794234 w 9288370"/>
              <a:gd name="connsiteY10" fmla="*/ 1464331 h 1721151"/>
              <a:gd name="connsiteX11" fmla="*/ 2101780 w 9288370"/>
              <a:gd name="connsiteY11" fmla="*/ 1409907 h 1721151"/>
              <a:gd name="connsiteX12" fmla="*/ 2244830 w 9288370"/>
              <a:gd name="connsiteY12" fmla="*/ 1388540 h 1721151"/>
              <a:gd name="connsiteX13" fmla="*/ 2428648 w 9288370"/>
              <a:gd name="connsiteY13" fmla="*/ 1372736 h 1721151"/>
              <a:gd name="connsiteX14" fmla="*/ 2645882 w 9288370"/>
              <a:gd name="connsiteY14" fmla="*/ 1341971 h 1721151"/>
              <a:gd name="connsiteX15" fmla="*/ 2707413 w 9288370"/>
              <a:gd name="connsiteY15" fmla="*/ 1347156 h 1721151"/>
              <a:gd name="connsiteX16" fmla="*/ 2843134 w 9288370"/>
              <a:gd name="connsiteY16" fmla="*/ 1323561 h 1721151"/>
              <a:gd name="connsiteX17" fmla="*/ 2923804 w 9288370"/>
              <a:gd name="connsiteY17" fmla="*/ 1314224 h 1721151"/>
              <a:gd name="connsiteX18" fmla="*/ 2953618 w 9288370"/>
              <a:gd name="connsiteY18" fmla="*/ 1318186 h 1721151"/>
              <a:gd name="connsiteX19" fmla="*/ 2995816 w 9288370"/>
              <a:gd name="connsiteY19" fmla="*/ 1318670 h 1721151"/>
              <a:gd name="connsiteX20" fmla="*/ 3352700 w 9288370"/>
              <a:gd name="connsiteY20" fmla="*/ 1264183 h 1721151"/>
              <a:gd name="connsiteX21" fmla="*/ 3444611 w 9288370"/>
              <a:gd name="connsiteY21" fmla="*/ 1236739 h 1721151"/>
              <a:gd name="connsiteX22" fmla="*/ 3650072 w 9288370"/>
              <a:gd name="connsiteY22" fmla="*/ 1217421 h 1721151"/>
              <a:gd name="connsiteX23" fmla="*/ 3707853 w 9288370"/>
              <a:gd name="connsiteY23" fmla="*/ 1241722 h 1721151"/>
              <a:gd name="connsiteX24" fmla="*/ 3925616 w 9288370"/>
              <a:gd name="connsiteY24" fmla="*/ 1253751 h 1721151"/>
              <a:gd name="connsiteX25" fmla="*/ 3954387 w 9288370"/>
              <a:gd name="connsiteY25" fmla="*/ 1263789 h 1721151"/>
              <a:gd name="connsiteX26" fmla="*/ 3995849 w 9288370"/>
              <a:gd name="connsiteY26" fmla="*/ 1272939 h 1721151"/>
              <a:gd name="connsiteX27" fmla="*/ 4067546 w 9288370"/>
              <a:gd name="connsiteY27" fmla="*/ 1294697 h 1721151"/>
              <a:gd name="connsiteX28" fmla="*/ 4190310 w 9288370"/>
              <a:gd name="connsiteY28" fmla="*/ 1307786 h 1721151"/>
              <a:gd name="connsiteX29" fmla="*/ 4230008 w 9288370"/>
              <a:gd name="connsiteY29" fmla="*/ 1303546 h 1721151"/>
              <a:gd name="connsiteX30" fmla="*/ 4575478 w 9288370"/>
              <a:gd name="connsiteY30" fmla="*/ 1261726 h 1721151"/>
              <a:gd name="connsiteX31" fmla="*/ 4650026 w 9288370"/>
              <a:gd name="connsiteY31" fmla="*/ 1265798 h 1721151"/>
              <a:gd name="connsiteX32" fmla="*/ 4792008 w 9288370"/>
              <a:gd name="connsiteY32" fmla="*/ 1243899 h 1721151"/>
              <a:gd name="connsiteX33" fmla="*/ 4954126 w 9288370"/>
              <a:gd name="connsiteY33" fmla="*/ 1204617 h 1721151"/>
              <a:gd name="connsiteX34" fmla="*/ 5309678 w 9288370"/>
              <a:gd name="connsiteY34" fmla="*/ 1128278 h 1721151"/>
              <a:gd name="connsiteX35" fmla="*/ 5474724 w 9288370"/>
              <a:gd name="connsiteY35" fmla="*/ 1091167 h 1721151"/>
              <a:gd name="connsiteX36" fmla="*/ 5612132 w 9288370"/>
              <a:gd name="connsiteY36" fmla="*/ 1051509 h 1721151"/>
              <a:gd name="connsiteX37" fmla="*/ 5776618 w 9288370"/>
              <a:gd name="connsiteY37" fmla="*/ 1053037 h 1721151"/>
              <a:gd name="connsiteX38" fmla="*/ 5785786 w 9288370"/>
              <a:gd name="connsiteY38" fmla="*/ 1051213 h 1721151"/>
              <a:gd name="connsiteX39" fmla="*/ 5829381 w 9288370"/>
              <a:gd name="connsiteY39" fmla="*/ 1046878 h 1721151"/>
              <a:gd name="connsiteX40" fmla="*/ 5943596 w 9288370"/>
              <a:gd name="connsiteY40" fmla="*/ 1043237 h 1721151"/>
              <a:gd name="connsiteX41" fmla="*/ 5985730 w 9288370"/>
              <a:gd name="connsiteY41" fmla="*/ 1035396 h 1721151"/>
              <a:gd name="connsiteX42" fmla="*/ 6103109 w 9288370"/>
              <a:gd name="connsiteY42" fmla="*/ 1019019 h 1721151"/>
              <a:gd name="connsiteX43" fmla="*/ 6222406 w 9288370"/>
              <a:gd name="connsiteY43" fmla="*/ 985341 h 1721151"/>
              <a:gd name="connsiteX44" fmla="*/ 6598672 w 9288370"/>
              <a:gd name="connsiteY44" fmla="*/ 902062 h 1721151"/>
              <a:gd name="connsiteX45" fmla="*/ 6766149 w 9288370"/>
              <a:gd name="connsiteY45" fmla="*/ 846132 h 1721151"/>
              <a:gd name="connsiteX46" fmla="*/ 6886312 w 9288370"/>
              <a:gd name="connsiteY46" fmla="*/ 781877 h 1721151"/>
              <a:gd name="connsiteX47" fmla="*/ 7006457 w 9288370"/>
              <a:gd name="connsiteY47" fmla="*/ 699758 h 1721151"/>
              <a:gd name="connsiteX48" fmla="*/ 7231643 w 9288370"/>
              <a:gd name="connsiteY48" fmla="*/ 640778 h 1721151"/>
              <a:gd name="connsiteX49" fmla="*/ 7363123 w 9288370"/>
              <a:gd name="connsiteY49" fmla="*/ 593682 h 1721151"/>
              <a:gd name="connsiteX50" fmla="*/ 7588368 w 9288370"/>
              <a:gd name="connsiteY50" fmla="*/ 531129 h 1721151"/>
              <a:gd name="connsiteX51" fmla="*/ 7782741 w 9288370"/>
              <a:gd name="connsiteY51" fmla="*/ 455936 h 1721151"/>
              <a:gd name="connsiteX52" fmla="*/ 7952094 w 9288370"/>
              <a:gd name="connsiteY52" fmla="*/ 409302 h 1721151"/>
              <a:gd name="connsiteX53" fmla="*/ 8231938 w 9288370"/>
              <a:gd name="connsiteY53" fmla="*/ 259259 h 1721151"/>
              <a:gd name="connsiteX54" fmla="*/ 8428864 w 9288370"/>
              <a:gd name="connsiteY54" fmla="*/ 208471 h 1721151"/>
              <a:gd name="connsiteX55" fmla="*/ 8616510 w 9288370"/>
              <a:gd name="connsiteY55" fmla="*/ 161973 h 1721151"/>
              <a:gd name="connsiteX56" fmla="*/ 8826766 w 9288370"/>
              <a:gd name="connsiteY56" fmla="*/ 152111 h 1721151"/>
              <a:gd name="connsiteX57" fmla="*/ 8917647 w 9288370"/>
              <a:gd name="connsiteY57" fmla="*/ 112232 h 1721151"/>
              <a:gd name="connsiteX58" fmla="*/ 9182272 w 9288370"/>
              <a:gd name="connsiteY58" fmla="*/ 37171 h 1721151"/>
              <a:gd name="connsiteX59" fmla="*/ 9232990 w 9288370"/>
              <a:gd name="connsiteY59" fmla="*/ 24074 h 1721151"/>
              <a:gd name="connsiteX60" fmla="*/ 9288370 w 9288370"/>
              <a:gd name="connsiteY60" fmla="*/ 0 h 1721151"/>
              <a:gd name="connsiteX61" fmla="*/ 0 w 9288370"/>
              <a:gd name="connsiteY61" fmla="*/ 0 h 1721151"/>
              <a:gd name="connsiteX62" fmla="*/ 8158 w 9288370"/>
              <a:gd name="connsiteY62" fmla="*/ 1671666 h 1721151"/>
              <a:gd name="connsiteX0" fmla="*/ 8158 w 9288370"/>
              <a:gd name="connsiteY0" fmla="*/ 1671666 h 1704575"/>
              <a:gd name="connsiteX1" fmla="*/ 66313 w 9288370"/>
              <a:gd name="connsiteY1" fmla="*/ 1704575 h 1704575"/>
              <a:gd name="connsiteX2" fmla="*/ 411216 w 9288370"/>
              <a:gd name="connsiteY2" fmla="*/ 1628370 h 1704575"/>
              <a:gd name="connsiteX3" fmla="*/ 766051 w 9288370"/>
              <a:gd name="connsiteY3" fmla="*/ 1569826 h 1704575"/>
              <a:gd name="connsiteX4" fmla="*/ 971617 w 9288370"/>
              <a:gd name="connsiteY4" fmla="*/ 1522494 h 1704575"/>
              <a:gd name="connsiteX5" fmla="*/ 1186668 w 9288370"/>
              <a:gd name="connsiteY5" fmla="*/ 1521861 h 1704575"/>
              <a:gd name="connsiteX6" fmla="*/ 1339078 w 9288370"/>
              <a:gd name="connsiteY6" fmla="*/ 1494730 h 1704575"/>
              <a:gd name="connsiteX7" fmla="*/ 1492452 w 9288370"/>
              <a:gd name="connsiteY7" fmla="*/ 1519061 h 1704575"/>
              <a:gd name="connsiteX8" fmla="*/ 1604999 w 9288370"/>
              <a:gd name="connsiteY8" fmla="*/ 1513599 h 1704575"/>
              <a:gd name="connsiteX9" fmla="*/ 1717911 w 9288370"/>
              <a:gd name="connsiteY9" fmla="*/ 1497764 h 1704575"/>
              <a:gd name="connsiteX10" fmla="*/ 1794234 w 9288370"/>
              <a:gd name="connsiteY10" fmla="*/ 1464331 h 1704575"/>
              <a:gd name="connsiteX11" fmla="*/ 2101780 w 9288370"/>
              <a:gd name="connsiteY11" fmla="*/ 1409907 h 1704575"/>
              <a:gd name="connsiteX12" fmla="*/ 2244830 w 9288370"/>
              <a:gd name="connsiteY12" fmla="*/ 1388540 h 1704575"/>
              <a:gd name="connsiteX13" fmla="*/ 2428648 w 9288370"/>
              <a:gd name="connsiteY13" fmla="*/ 1372736 h 1704575"/>
              <a:gd name="connsiteX14" fmla="*/ 2645882 w 9288370"/>
              <a:gd name="connsiteY14" fmla="*/ 1341971 h 1704575"/>
              <a:gd name="connsiteX15" fmla="*/ 2707413 w 9288370"/>
              <a:gd name="connsiteY15" fmla="*/ 1347156 h 1704575"/>
              <a:gd name="connsiteX16" fmla="*/ 2843134 w 9288370"/>
              <a:gd name="connsiteY16" fmla="*/ 1323561 h 1704575"/>
              <a:gd name="connsiteX17" fmla="*/ 2923804 w 9288370"/>
              <a:gd name="connsiteY17" fmla="*/ 1314224 h 1704575"/>
              <a:gd name="connsiteX18" fmla="*/ 2953618 w 9288370"/>
              <a:gd name="connsiteY18" fmla="*/ 1318186 h 1704575"/>
              <a:gd name="connsiteX19" fmla="*/ 2995816 w 9288370"/>
              <a:gd name="connsiteY19" fmla="*/ 1318670 h 1704575"/>
              <a:gd name="connsiteX20" fmla="*/ 3352700 w 9288370"/>
              <a:gd name="connsiteY20" fmla="*/ 1264183 h 1704575"/>
              <a:gd name="connsiteX21" fmla="*/ 3444611 w 9288370"/>
              <a:gd name="connsiteY21" fmla="*/ 1236739 h 1704575"/>
              <a:gd name="connsiteX22" fmla="*/ 3650072 w 9288370"/>
              <a:gd name="connsiteY22" fmla="*/ 1217421 h 1704575"/>
              <a:gd name="connsiteX23" fmla="*/ 3707853 w 9288370"/>
              <a:gd name="connsiteY23" fmla="*/ 1241722 h 1704575"/>
              <a:gd name="connsiteX24" fmla="*/ 3925616 w 9288370"/>
              <a:gd name="connsiteY24" fmla="*/ 1253751 h 1704575"/>
              <a:gd name="connsiteX25" fmla="*/ 3954387 w 9288370"/>
              <a:gd name="connsiteY25" fmla="*/ 1263789 h 1704575"/>
              <a:gd name="connsiteX26" fmla="*/ 3995849 w 9288370"/>
              <a:gd name="connsiteY26" fmla="*/ 1272939 h 1704575"/>
              <a:gd name="connsiteX27" fmla="*/ 4067546 w 9288370"/>
              <a:gd name="connsiteY27" fmla="*/ 1294697 h 1704575"/>
              <a:gd name="connsiteX28" fmla="*/ 4190310 w 9288370"/>
              <a:gd name="connsiteY28" fmla="*/ 1307786 h 1704575"/>
              <a:gd name="connsiteX29" fmla="*/ 4230008 w 9288370"/>
              <a:gd name="connsiteY29" fmla="*/ 1303546 h 1704575"/>
              <a:gd name="connsiteX30" fmla="*/ 4575478 w 9288370"/>
              <a:gd name="connsiteY30" fmla="*/ 1261726 h 1704575"/>
              <a:gd name="connsiteX31" fmla="*/ 4650026 w 9288370"/>
              <a:gd name="connsiteY31" fmla="*/ 1265798 h 1704575"/>
              <a:gd name="connsiteX32" fmla="*/ 4792008 w 9288370"/>
              <a:gd name="connsiteY32" fmla="*/ 1243899 h 1704575"/>
              <a:gd name="connsiteX33" fmla="*/ 4954126 w 9288370"/>
              <a:gd name="connsiteY33" fmla="*/ 1204617 h 1704575"/>
              <a:gd name="connsiteX34" fmla="*/ 5309678 w 9288370"/>
              <a:gd name="connsiteY34" fmla="*/ 1128278 h 1704575"/>
              <a:gd name="connsiteX35" fmla="*/ 5474724 w 9288370"/>
              <a:gd name="connsiteY35" fmla="*/ 1091167 h 1704575"/>
              <a:gd name="connsiteX36" fmla="*/ 5612132 w 9288370"/>
              <a:gd name="connsiteY36" fmla="*/ 1051509 h 1704575"/>
              <a:gd name="connsiteX37" fmla="*/ 5776618 w 9288370"/>
              <a:gd name="connsiteY37" fmla="*/ 1053037 h 1704575"/>
              <a:gd name="connsiteX38" fmla="*/ 5785786 w 9288370"/>
              <a:gd name="connsiteY38" fmla="*/ 1051213 h 1704575"/>
              <a:gd name="connsiteX39" fmla="*/ 5829381 w 9288370"/>
              <a:gd name="connsiteY39" fmla="*/ 1046878 h 1704575"/>
              <a:gd name="connsiteX40" fmla="*/ 5943596 w 9288370"/>
              <a:gd name="connsiteY40" fmla="*/ 1043237 h 1704575"/>
              <a:gd name="connsiteX41" fmla="*/ 5985730 w 9288370"/>
              <a:gd name="connsiteY41" fmla="*/ 1035396 h 1704575"/>
              <a:gd name="connsiteX42" fmla="*/ 6103109 w 9288370"/>
              <a:gd name="connsiteY42" fmla="*/ 1019019 h 1704575"/>
              <a:gd name="connsiteX43" fmla="*/ 6222406 w 9288370"/>
              <a:gd name="connsiteY43" fmla="*/ 985341 h 1704575"/>
              <a:gd name="connsiteX44" fmla="*/ 6598672 w 9288370"/>
              <a:gd name="connsiteY44" fmla="*/ 902062 h 1704575"/>
              <a:gd name="connsiteX45" fmla="*/ 6766149 w 9288370"/>
              <a:gd name="connsiteY45" fmla="*/ 846132 h 1704575"/>
              <a:gd name="connsiteX46" fmla="*/ 6886312 w 9288370"/>
              <a:gd name="connsiteY46" fmla="*/ 781877 h 1704575"/>
              <a:gd name="connsiteX47" fmla="*/ 7006457 w 9288370"/>
              <a:gd name="connsiteY47" fmla="*/ 699758 h 1704575"/>
              <a:gd name="connsiteX48" fmla="*/ 7231643 w 9288370"/>
              <a:gd name="connsiteY48" fmla="*/ 640778 h 1704575"/>
              <a:gd name="connsiteX49" fmla="*/ 7363123 w 9288370"/>
              <a:gd name="connsiteY49" fmla="*/ 593682 h 1704575"/>
              <a:gd name="connsiteX50" fmla="*/ 7588368 w 9288370"/>
              <a:gd name="connsiteY50" fmla="*/ 531129 h 1704575"/>
              <a:gd name="connsiteX51" fmla="*/ 7782741 w 9288370"/>
              <a:gd name="connsiteY51" fmla="*/ 455936 h 1704575"/>
              <a:gd name="connsiteX52" fmla="*/ 7952094 w 9288370"/>
              <a:gd name="connsiteY52" fmla="*/ 409302 h 1704575"/>
              <a:gd name="connsiteX53" fmla="*/ 8231938 w 9288370"/>
              <a:gd name="connsiteY53" fmla="*/ 259259 h 1704575"/>
              <a:gd name="connsiteX54" fmla="*/ 8428864 w 9288370"/>
              <a:gd name="connsiteY54" fmla="*/ 208471 h 1704575"/>
              <a:gd name="connsiteX55" fmla="*/ 8616510 w 9288370"/>
              <a:gd name="connsiteY55" fmla="*/ 161973 h 1704575"/>
              <a:gd name="connsiteX56" fmla="*/ 8826766 w 9288370"/>
              <a:gd name="connsiteY56" fmla="*/ 152111 h 1704575"/>
              <a:gd name="connsiteX57" fmla="*/ 8917647 w 9288370"/>
              <a:gd name="connsiteY57" fmla="*/ 112232 h 1704575"/>
              <a:gd name="connsiteX58" fmla="*/ 9182272 w 9288370"/>
              <a:gd name="connsiteY58" fmla="*/ 37171 h 1704575"/>
              <a:gd name="connsiteX59" fmla="*/ 9232990 w 9288370"/>
              <a:gd name="connsiteY59" fmla="*/ 24074 h 1704575"/>
              <a:gd name="connsiteX60" fmla="*/ 9288370 w 9288370"/>
              <a:gd name="connsiteY60" fmla="*/ 0 h 1704575"/>
              <a:gd name="connsiteX61" fmla="*/ 0 w 9288370"/>
              <a:gd name="connsiteY61" fmla="*/ 0 h 1704575"/>
              <a:gd name="connsiteX62" fmla="*/ 8158 w 9288370"/>
              <a:gd name="connsiteY62" fmla="*/ 1671666 h 1704575"/>
              <a:gd name="connsiteX0" fmla="*/ 8158 w 9288370"/>
              <a:gd name="connsiteY0" fmla="*/ 1671666 h 1785306"/>
              <a:gd name="connsiteX1" fmla="*/ 411216 w 9288370"/>
              <a:gd name="connsiteY1" fmla="*/ 1628370 h 1785306"/>
              <a:gd name="connsiteX2" fmla="*/ 766051 w 9288370"/>
              <a:gd name="connsiteY2" fmla="*/ 1569826 h 1785306"/>
              <a:gd name="connsiteX3" fmla="*/ 971617 w 9288370"/>
              <a:gd name="connsiteY3" fmla="*/ 1522494 h 1785306"/>
              <a:gd name="connsiteX4" fmla="*/ 1186668 w 9288370"/>
              <a:gd name="connsiteY4" fmla="*/ 1521861 h 1785306"/>
              <a:gd name="connsiteX5" fmla="*/ 1339078 w 9288370"/>
              <a:gd name="connsiteY5" fmla="*/ 1494730 h 1785306"/>
              <a:gd name="connsiteX6" fmla="*/ 1492452 w 9288370"/>
              <a:gd name="connsiteY6" fmla="*/ 1519061 h 1785306"/>
              <a:gd name="connsiteX7" fmla="*/ 1604999 w 9288370"/>
              <a:gd name="connsiteY7" fmla="*/ 1513599 h 1785306"/>
              <a:gd name="connsiteX8" fmla="*/ 1717911 w 9288370"/>
              <a:gd name="connsiteY8" fmla="*/ 1497764 h 1785306"/>
              <a:gd name="connsiteX9" fmla="*/ 1794234 w 9288370"/>
              <a:gd name="connsiteY9" fmla="*/ 1464331 h 1785306"/>
              <a:gd name="connsiteX10" fmla="*/ 2101780 w 9288370"/>
              <a:gd name="connsiteY10" fmla="*/ 1409907 h 1785306"/>
              <a:gd name="connsiteX11" fmla="*/ 2244830 w 9288370"/>
              <a:gd name="connsiteY11" fmla="*/ 1388540 h 1785306"/>
              <a:gd name="connsiteX12" fmla="*/ 2428648 w 9288370"/>
              <a:gd name="connsiteY12" fmla="*/ 1372736 h 1785306"/>
              <a:gd name="connsiteX13" fmla="*/ 2645882 w 9288370"/>
              <a:gd name="connsiteY13" fmla="*/ 1341971 h 1785306"/>
              <a:gd name="connsiteX14" fmla="*/ 2707413 w 9288370"/>
              <a:gd name="connsiteY14" fmla="*/ 1347156 h 1785306"/>
              <a:gd name="connsiteX15" fmla="*/ 2843134 w 9288370"/>
              <a:gd name="connsiteY15" fmla="*/ 1323561 h 1785306"/>
              <a:gd name="connsiteX16" fmla="*/ 2923804 w 9288370"/>
              <a:gd name="connsiteY16" fmla="*/ 1314224 h 1785306"/>
              <a:gd name="connsiteX17" fmla="*/ 2953618 w 9288370"/>
              <a:gd name="connsiteY17" fmla="*/ 1318186 h 1785306"/>
              <a:gd name="connsiteX18" fmla="*/ 2995816 w 9288370"/>
              <a:gd name="connsiteY18" fmla="*/ 1318670 h 1785306"/>
              <a:gd name="connsiteX19" fmla="*/ 3352700 w 9288370"/>
              <a:gd name="connsiteY19" fmla="*/ 1264183 h 1785306"/>
              <a:gd name="connsiteX20" fmla="*/ 3444611 w 9288370"/>
              <a:gd name="connsiteY20" fmla="*/ 1236739 h 1785306"/>
              <a:gd name="connsiteX21" fmla="*/ 3650072 w 9288370"/>
              <a:gd name="connsiteY21" fmla="*/ 1217421 h 1785306"/>
              <a:gd name="connsiteX22" fmla="*/ 3707853 w 9288370"/>
              <a:gd name="connsiteY22" fmla="*/ 1241722 h 1785306"/>
              <a:gd name="connsiteX23" fmla="*/ 3925616 w 9288370"/>
              <a:gd name="connsiteY23" fmla="*/ 1253751 h 1785306"/>
              <a:gd name="connsiteX24" fmla="*/ 3954387 w 9288370"/>
              <a:gd name="connsiteY24" fmla="*/ 1263789 h 1785306"/>
              <a:gd name="connsiteX25" fmla="*/ 3995849 w 9288370"/>
              <a:gd name="connsiteY25" fmla="*/ 1272939 h 1785306"/>
              <a:gd name="connsiteX26" fmla="*/ 4067546 w 9288370"/>
              <a:gd name="connsiteY26" fmla="*/ 1294697 h 1785306"/>
              <a:gd name="connsiteX27" fmla="*/ 4190310 w 9288370"/>
              <a:gd name="connsiteY27" fmla="*/ 1307786 h 1785306"/>
              <a:gd name="connsiteX28" fmla="*/ 4230008 w 9288370"/>
              <a:gd name="connsiteY28" fmla="*/ 1303546 h 1785306"/>
              <a:gd name="connsiteX29" fmla="*/ 4575478 w 9288370"/>
              <a:gd name="connsiteY29" fmla="*/ 1261726 h 1785306"/>
              <a:gd name="connsiteX30" fmla="*/ 4650026 w 9288370"/>
              <a:gd name="connsiteY30" fmla="*/ 1265798 h 1785306"/>
              <a:gd name="connsiteX31" fmla="*/ 4792008 w 9288370"/>
              <a:gd name="connsiteY31" fmla="*/ 1243899 h 1785306"/>
              <a:gd name="connsiteX32" fmla="*/ 4954126 w 9288370"/>
              <a:gd name="connsiteY32" fmla="*/ 1204617 h 1785306"/>
              <a:gd name="connsiteX33" fmla="*/ 5309678 w 9288370"/>
              <a:gd name="connsiteY33" fmla="*/ 1128278 h 1785306"/>
              <a:gd name="connsiteX34" fmla="*/ 5474724 w 9288370"/>
              <a:gd name="connsiteY34" fmla="*/ 1091167 h 1785306"/>
              <a:gd name="connsiteX35" fmla="*/ 5612132 w 9288370"/>
              <a:gd name="connsiteY35" fmla="*/ 1051509 h 1785306"/>
              <a:gd name="connsiteX36" fmla="*/ 5776618 w 9288370"/>
              <a:gd name="connsiteY36" fmla="*/ 1053037 h 1785306"/>
              <a:gd name="connsiteX37" fmla="*/ 5785786 w 9288370"/>
              <a:gd name="connsiteY37" fmla="*/ 1051213 h 1785306"/>
              <a:gd name="connsiteX38" fmla="*/ 5829381 w 9288370"/>
              <a:gd name="connsiteY38" fmla="*/ 1046878 h 1785306"/>
              <a:gd name="connsiteX39" fmla="*/ 5943596 w 9288370"/>
              <a:gd name="connsiteY39" fmla="*/ 1043237 h 1785306"/>
              <a:gd name="connsiteX40" fmla="*/ 5985730 w 9288370"/>
              <a:gd name="connsiteY40" fmla="*/ 1035396 h 1785306"/>
              <a:gd name="connsiteX41" fmla="*/ 6103109 w 9288370"/>
              <a:gd name="connsiteY41" fmla="*/ 1019019 h 1785306"/>
              <a:gd name="connsiteX42" fmla="*/ 6222406 w 9288370"/>
              <a:gd name="connsiteY42" fmla="*/ 985341 h 1785306"/>
              <a:gd name="connsiteX43" fmla="*/ 6598672 w 9288370"/>
              <a:gd name="connsiteY43" fmla="*/ 902062 h 1785306"/>
              <a:gd name="connsiteX44" fmla="*/ 6766149 w 9288370"/>
              <a:gd name="connsiteY44" fmla="*/ 846132 h 1785306"/>
              <a:gd name="connsiteX45" fmla="*/ 6886312 w 9288370"/>
              <a:gd name="connsiteY45" fmla="*/ 781877 h 1785306"/>
              <a:gd name="connsiteX46" fmla="*/ 7006457 w 9288370"/>
              <a:gd name="connsiteY46" fmla="*/ 699758 h 1785306"/>
              <a:gd name="connsiteX47" fmla="*/ 7231643 w 9288370"/>
              <a:gd name="connsiteY47" fmla="*/ 640778 h 1785306"/>
              <a:gd name="connsiteX48" fmla="*/ 7363123 w 9288370"/>
              <a:gd name="connsiteY48" fmla="*/ 593682 h 1785306"/>
              <a:gd name="connsiteX49" fmla="*/ 7588368 w 9288370"/>
              <a:gd name="connsiteY49" fmla="*/ 531129 h 1785306"/>
              <a:gd name="connsiteX50" fmla="*/ 7782741 w 9288370"/>
              <a:gd name="connsiteY50" fmla="*/ 455936 h 1785306"/>
              <a:gd name="connsiteX51" fmla="*/ 7952094 w 9288370"/>
              <a:gd name="connsiteY51" fmla="*/ 409302 h 1785306"/>
              <a:gd name="connsiteX52" fmla="*/ 8231938 w 9288370"/>
              <a:gd name="connsiteY52" fmla="*/ 259259 h 1785306"/>
              <a:gd name="connsiteX53" fmla="*/ 8428864 w 9288370"/>
              <a:gd name="connsiteY53" fmla="*/ 208471 h 1785306"/>
              <a:gd name="connsiteX54" fmla="*/ 8616510 w 9288370"/>
              <a:gd name="connsiteY54" fmla="*/ 161973 h 1785306"/>
              <a:gd name="connsiteX55" fmla="*/ 8826766 w 9288370"/>
              <a:gd name="connsiteY55" fmla="*/ 152111 h 1785306"/>
              <a:gd name="connsiteX56" fmla="*/ 8917647 w 9288370"/>
              <a:gd name="connsiteY56" fmla="*/ 112232 h 1785306"/>
              <a:gd name="connsiteX57" fmla="*/ 9182272 w 9288370"/>
              <a:gd name="connsiteY57" fmla="*/ 37171 h 1785306"/>
              <a:gd name="connsiteX58" fmla="*/ 9232990 w 9288370"/>
              <a:gd name="connsiteY58" fmla="*/ 24074 h 1785306"/>
              <a:gd name="connsiteX59" fmla="*/ 9288370 w 9288370"/>
              <a:gd name="connsiteY59" fmla="*/ 0 h 1785306"/>
              <a:gd name="connsiteX60" fmla="*/ 0 w 9288370"/>
              <a:gd name="connsiteY60" fmla="*/ 0 h 1785306"/>
              <a:gd name="connsiteX61" fmla="*/ 8158 w 9288370"/>
              <a:gd name="connsiteY61" fmla="*/ 1671666 h 1785306"/>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190310 w 9288370"/>
              <a:gd name="connsiteY27" fmla="*/ 1307786 h 1686480"/>
              <a:gd name="connsiteX28" fmla="*/ 4230008 w 9288370"/>
              <a:gd name="connsiteY28" fmla="*/ 1303546 h 1686480"/>
              <a:gd name="connsiteX29" fmla="*/ 4575478 w 9288370"/>
              <a:gd name="connsiteY29" fmla="*/ 1261726 h 1686480"/>
              <a:gd name="connsiteX30" fmla="*/ 4650026 w 9288370"/>
              <a:gd name="connsiteY30" fmla="*/ 1265798 h 1686480"/>
              <a:gd name="connsiteX31" fmla="*/ 4792008 w 9288370"/>
              <a:gd name="connsiteY31" fmla="*/ 1243899 h 1686480"/>
              <a:gd name="connsiteX32" fmla="*/ 4954126 w 9288370"/>
              <a:gd name="connsiteY32" fmla="*/ 1204617 h 1686480"/>
              <a:gd name="connsiteX33" fmla="*/ 5309678 w 9288370"/>
              <a:gd name="connsiteY33" fmla="*/ 1128278 h 1686480"/>
              <a:gd name="connsiteX34" fmla="*/ 5474724 w 9288370"/>
              <a:gd name="connsiteY34" fmla="*/ 1091167 h 1686480"/>
              <a:gd name="connsiteX35" fmla="*/ 5612132 w 9288370"/>
              <a:gd name="connsiteY35" fmla="*/ 1051509 h 1686480"/>
              <a:gd name="connsiteX36" fmla="*/ 5776618 w 9288370"/>
              <a:gd name="connsiteY36" fmla="*/ 1053037 h 1686480"/>
              <a:gd name="connsiteX37" fmla="*/ 5785786 w 9288370"/>
              <a:gd name="connsiteY37" fmla="*/ 1051213 h 1686480"/>
              <a:gd name="connsiteX38" fmla="*/ 5829381 w 9288370"/>
              <a:gd name="connsiteY38" fmla="*/ 1046878 h 1686480"/>
              <a:gd name="connsiteX39" fmla="*/ 5943596 w 9288370"/>
              <a:gd name="connsiteY39" fmla="*/ 1043237 h 1686480"/>
              <a:gd name="connsiteX40" fmla="*/ 5985730 w 9288370"/>
              <a:gd name="connsiteY40" fmla="*/ 1035396 h 1686480"/>
              <a:gd name="connsiteX41" fmla="*/ 6103109 w 9288370"/>
              <a:gd name="connsiteY41" fmla="*/ 1019019 h 1686480"/>
              <a:gd name="connsiteX42" fmla="*/ 6222406 w 9288370"/>
              <a:gd name="connsiteY42" fmla="*/ 985341 h 1686480"/>
              <a:gd name="connsiteX43" fmla="*/ 6598672 w 9288370"/>
              <a:gd name="connsiteY43" fmla="*/ 902062 h 1686480"/>
              <a:gd name="connsiteX44" fmla="*/ 6766149 w 9288370"/>
              <a:gd name="connsiteY44" fmla="*/ 846132 h 1686480"/>
              <a:gd name="connsiteX45" fmla="*/ 6886312 w 9288370"/>
              <a:gd name="connsiteY45" fmla="*/ 781877 h 1686480"/>
              <a:gd name="connsiteX46" fmla="*/ 7006457 w 9288370"/>
              <a:gd name="connsiteY46" fmla="*/ 699758 h 1686480"/>
              <a:gd name="connsiteX47" fmla="*/ 7231643 w 9288370"/>
              <a:gd name="connsiteY47" fmla="*/ 640778 h 1686480"/>
              <a:gd name="connsiteX48" fmla="*/ 7363123 w 9288370"/>
              <a:gd name="connsiteY48" fmla="*/ 593682 h 1686480"/>
              <a:gd name="connsiteX49" fmla="*/ 7588368 w 9288370"/>
              <a:gd name="connsiteY49" fmla="*/ 531129 h 1686480"/>
              <a:gd name="connsiteX50" fmla="*/ 7782741 w 9288370"/>
              <a:gd name="connsiteY50" fmla="*/ 455936 h 1686480"/>
              <a:gd name="connsiteX51" fmla="*/ 7952094 w 9288370"/>
              <a:gd name="connsiteY51" fmla="*/ 409302 h 1686480"/>
              <a:gd name="connsiteX52" fmla="*/ 8231938 w 9288370"/>
              <a:gd name="connsiteY52" fmla="*/ 259259 h 1686480"/>
              <a:gd name="connsiteX53" fmla="*/ 8428864 w 9288370"/>
              <a:gd name="connsiteY53" fmla="*/ 208471 h 1686480"/>
              <a:gd name="connsiteX54" fmla="*/ 8616510 w 9288370"/>
              <a:gd name="connsiteY54" fmla="*/ 161973 h 1686480"/>
              <a:gd name="connsiteX55" fmla="*/ 8826766 w 9288370"/>
              <a:gd name="connsiteY55" fmla="*/ 152111 h 1686480"/>
              <a:gd name="connsiteX56" fmla="*/ 8917647 w 9288370"/>
              <a:gd name="connsiteY56" fmla="*/ 112232 h 1686480"/>
              <a:gd name="connsiteX57" fmla="*/ 9182272 w 9288370"/>
              <a:gd name="connsiteY57" fmla="*/ 37171 h 1686480"/>
              <a:gd name="connsiteX58" fmla="*/ 9232990 w 9288370"/>
              <a:gd name="connsiteY58" fmla="*/ 24074 h 1686480"/>
              <a:gd name="connsiteX59" fmla="*/ 9288370 w 9288370"/>
              <a:gd name="connsiteY59" fmla="*/ 0 h 1686480"/>
              <a:gd name="connsiteX60" fmla="*/ 0 w 9288370"/>
              <a:gd name="connsiteY60" fmla="*/ 0 h 1686480"/>
              <a:gd name="connsiteX61" fmla="*/ 8158 w 9288370"/>
              <a:gd name="connsiteY61"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650072 w 9288370"/>
              <a:gd name="connsiteY21" fmla="*/ 1217421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44611 w 9288370"/>
              <a:gd name="connsiteY20" fmla="*/ 1236739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352700 w 9288370"/>
              <a:gd name="connsiteY19" fmla="*/ 1264183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20071 w 9288370"/>
              <a:gd name="connsiteY20" fmla="*/ 1283042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230008 w 9288370"/>
              <a:gd name="connsiteY27" fmla="*/ 1303546 h 1686480"/>
              <a:gd name="connsiteX28" fmla="*/ 4575478 w 9288370"/>
              <a:gd name="connsiteY28" fmla="*/ 1261726 h 1686480"/>
              <a:gd name="connsiteX29" fmla="*/ 4650026 w 9288370"/>
              <a:gd name="connsiteY29" fmla="*/ 1265798 h 1686480"/>
              <a:gd name="connsiteX30" fmla="*/ 4792008 w 9288370"/>
              <a:gd name="connsiteY30" fmla="*/ 1243899 h 1686480"/>
              <a:gd name="connsiteX31" fmla="*/ 4954126 w 9288370"/>
              <a:gd name="connsiteY31" fmla="*/ 1204617 h 1686480"/>
              <a:gd name="connsiteX32" fmla="*/ 5309678 w 9288370"/>
              <a:gd name="connsiteY32" fmla="*/ 1128278 h 1686480"/>
              <a:gd name="connsiteX33" fmla="*/ 5474724 w 9288370"/>
              <a:gd name="connsiteY33" fmla="*/ 1091167 h 1686480"/>
              <a:gd name="connsiteX34" fmla="*/ 5612132 w 9288370"/>
              <a:gd name="connsiteY34" fmla="*/ 1051509 h 1686480"/>
              <a:gd name="connsiteX35" fmla="*/ 5776618 w 9288370"/>
              <a:gd name="connsiteY35" fmla="*/ 1053037 h 1686480"/>
              <a:gd name="connsiteX36" fmla="*/ 5785786 w 9288370"/>
              <a:gd name="connsiteY36" fmla="*/ 1051213 h 1686480"/>
              <a:gd name="connsiteX37" fmla="*/ 5829381 w 9288370"/>
              <a:gd name="connsiteY37" fmla="*/ 1046878 h 1686480"/>
              <a:gd name="connsiteX38" fmla="*/ 5943596 w 9288370"/>
              <a:gd name="connsiteY38" fmla="*/ 1043237 h 1686480"/>
              <a:gd name="connsiteX39" fmla="*/ 5985730 w 9288370"/>
              <a:gd name="connsiteY39" fmla="*/ 1035396 h 1686480"/>
              <a:gd name="connsiteX40" fmla="*/ 6103109 w 9288370"/>
              <a:gd name="connsiteY40" fmla="*/ 1019019 h 1686480"/>
              <a:gd name="connsiteX41" fmla="*/ 6222406 w 9288370"/>
              <a:gd name="connsiteY41" fmla="*/ 985341 h 1686480"/>
              <a:gd name="connsiteX42" fmla="*/ 6598672 w 9288370"/>
              <a:gd name="connsiteY42" fmla="*/ 902062 h 1686480"/>
              <a:gd name="connsiteX43" fmla="*/ 6766149 w 9288370"/>
              <a:gd name="connsiteY43" fmla="*/ 846132 h 1686480"/>
              <a:gd name="connsiteX44" fmla="*/ 6886312 w 9288370"/>
              <a:gd name="connsiteY44" fmla="*/ 781877 h 1686480"/>
              <a:gd name="connsiteX45" fmla="*/ 7006457 w 9288370"/>
              <a:gd name="connsiteY45" fmla="*/ 699758 h 1686480"/>
              <a:gd name="connsiteX46" fmla="*/ 7231643 w 9288370"/>
              <a:gd name="connsiteY46" fmla="*/ 640778 h 1686480"/>
              <a:gd name="connsiteX47" fmla="*/ 7363123 w 9288370"/>
              <a:gd name="connsiteY47" fmla="*/ 593682 h 1686480"/>
              <a:gd name="connsiteX48" fmla="*/ 7588368 w 9288370"/>
              <a:gd name="connsiteY48" fmla="*/ 531129 h 1686480"/>
              <a:gd name="connsiteX49" fmla="*/ 7782741 w 9288370"/>
              <a:gd name="connsiteY49" fmla="*/ 455936 h 1686480"/>
              <a:gd name="connsiteX50" fmla="*/ 7952094 w 9288370"/>
              <a:gd name="connsiteY50" fmla="*/ 409302 h 1686480"/>
              <a:gd name="connsiteX51" fmla="*/ 8231938 w 9288370"/>
              <a:gd name="connsiteY51" fmla="*/ 259259 h 1686480"/>
              <a:gd name="connsiteX52" fmla="*/ 8428864 w 9288370"/>
              <a:gd name="connsiteY52" fmla="*/ 208471 h 1686480"/>
              <a:gd name="connsiteX53" fmla="*/ 8616510 w 9288370"/>
              <a:gd name="connsiteY53" fmla="*/ 161973 h 1686480"/>
              <a:gd name="connsiteX54" fmla="*/ 8826766 w 9288370"/>
              <a:gd name="connsiteY54" fmla="*/ 152111 h 1686480"/>
              <a:gd name="connsiteX55" fmla="*/ 8917647 w 9288370"/>
              <a:gd name="connsiteY55" fmla="*/ 112232 h 1686480"/>
              <a:gd name="connsiteX56" fmla="*/ 9182272 w 9288370"/>
              <a:gd name="connsiteY56" fmla="*/ 37171 h 1686480"/>
              <a:gd name="connsiteX57" fmla="*/ 9232990 w 9288370"/>
              <a:gd name="connsiteY57" fmla="*/ 24074 h 1686480"/>
              <a:gd name="connsiteX58" fmla="*/ 9288370 w 9288370"/>
              <a:gd name="connsiteY58" fmla="*/ 0 h 1686480"/>
              <a:gd name="connsiteX59" fmla="*/ 0 w 9288370"/>
              <a:gd name="connsiteY59" fmla="*/ 0 h 1686480"/>
              <a:gd name="connsiteX60" fmla="*/ 8158 w 9288370"/>
              <a:gd name="connsiteY60"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7546 w 9288370"/>
              <a:gd name="connsiteY26" fmla="*/ 1294697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21861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92452 w 9288370"/>
              <a:gd name="connsiteY6" fmla="*/ 1519061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71666 h 1686480"/>
              <a:gd name="connsiteX1" fmla="*/ 411216 w 9288370"/>
              <a:gd name="connsiteY1" fmla="*/ 1628370 h 1686480"/>
              <a:gd name="connsiteX2" fmla="*/ 766051 w 9288370"/>
              <a:gd name="connsiteY2" fmla="*/ 1569826 h 1686480"/>
              <a:gd name="connsiteX3" fmla="*/ 971617 w 9288370"/>
              <a:gd name="connsiteY3" fmla="*/ 1522494 h 1686480"/>
              <a:gd name="connsiteX4" fmla="*/ 1186668 w 9288370"/>
              <a:gd name="connsiteY4" fmla="*/ 1514737 h 1686480"/>
              <a:gd name="connsiteX5" fmla="*/ 1339078 w 9288370"/>
              <a:gd name="connsiteY5" fmla="*/ 1494730 h 1686480"/>
              <a:gd name="connsiteX6" fmla="*/ 1488946 w 9288370"/>
              <a:gd name="connsiteY6" fmla="*/ 1508375 h 1686480"/>
              <a:gd name="connsiteX7" fmla="*/ 1604999 w 9288370"/>
              <a:gd name="connsiteY7" fmla="*/ 1513599 h 1686480"/>
              <a:gd name="connsiteX8" fmla="*/ 1717911 w 9288370"/>
              <a:gd name="connsiteY8" fmla="*/ 1497764 h 1686480"/>
              <a:gd name="connsiteX9" fmla="*/ 1794234 w 9288370"/>
              <a:gd name="connsiteY9" fmla="*/ 1464331 h 1686480"/>
              <a:gd name="connsiteX10" fmla="*/ 2101780 w 9288370"/>
              <a:gd name="connsiteY10" fmla="*/ 1409907 h 1686480"/>
              <a:gd name="connsiteX11" fmla="*/ 2244830 w 9288370"/>
              <a:gd name="connsiteY11" fmla="*/ 1388540 h 1686480"/>
              <a:gd name="connsiteX12" fmla="*/ 2428648 w 9288370"/>
              <a:gd name="connsiteY12" fmla="*/ 1372736 h 1686480"/>
              <a:gd name="connsiteX13" fmla="*/ 2645882 w 9288370"/>
              <a:gd name="connsiteY13" fmla="*/ 1341971 h 1686480"/>
              <a:gd name="connsiteX14" fmla="*/ 2707413 w 9288370"/>
              <a:gd name="connsiteY14" fmla="*/ 1347156 h 1686480"/>
              <a:gd name="connsiteX15" fmla="*/ 2843134 w 9288370"/>
              <a:gd name="connsiteY15" fmla="*/ 1323561 h 1686480"/>
              <a:gd name="connsiteX16" fmla="*/ 2923804 w 9288370"/>
              <a:gd name="connsiteY16" fmla="*/ 1314224 h 1686480"/>
              <a:gd name="connsiteX17" fmla="*/ 2953618 w 9288370"/>
              <a:gd name="connsiteY17" fmla="*/ 1318186 h 1686480"/>
              <a:gd name="connsiteX18" fmla="*/ 2995816 w 9288370"/>
              <a:gd name="connsiteY18" fmla="*/ 1318670 h 1686480"/>
              <a:gd name="connsiteX19" fmla="*/ 3261550 w 9288370"/>
              <a:gd name="connsiteY19" fmla="*/ 1289117 h 1686480"/>
              <a:gd name="connsiteX20" fmla="*/ 3409554 w 9288370"/>
              <a:gd name="connsiteY20" fmla="*/ 1258110 h 1686480"/>
              <a:gd name="connsiteX21" fmla="*/ 3534382 w 9288370"/>
              <a:gd name="connsiteY21" fmla="*/ 1245916 h 1686480"/>
              <a:gd name="connsiteX22" fmla="*/ 3707853 w 9288370"/>
              <a:gd name="connsiteY22" fmla="*/ 1241722 h 1686480"/>
              <a:gd name="connsiteX23" fmla="*/ 3925616 w 9288370"/>
              <a:gd name="connsiteY23" fmla="*/ 1253751 h 1686480"/>
              <a:gd name="connsiteX24" fmla="*/ 3954387 w 9288370"/>
              <a:gd name="connsiteY24" fmla="*/ 1263789 h 1686480"/>
              <a:gd name="connsiteX25" fmla="*/ 3995849 w 9288370"/>
              <a:gd name="connsiteY25" fmla="*/ 1272939 h 1686480"/>
              <a:gd name="connsiteX26" fmla="*/ 4060534 w 9288370"/>
              <a:gd name="connsiteY26" fmla="*/ 1273326 h 1686480"/>
              <a:gd name="connsiteX27" fmla="*/ 4575478 w 9288370"/>
              <a:gd name="connsiteY27" fmla="*/ 1261726 h 1686480"/>
              <a:gd name="connsiteX28" fmla="*/ 4650026 w 9288370"/>
              <a:gd name="connsiteY28" fmla="*/ 1265798 h 1686480"/>
              <a:gd name="connsiteX29" fmla="*/ 4792008 w 9288370"/>
              <a:gd name="connsiteY29" fmla="*/ 1243899 h 1686480"/>
              <a:gd name="connsiteX30" fmla="*/ 4954126 w 9288370"/>
              <a:gd name="connsiteY30" fmla="*/ 1204617 h 1686480"/>
              <a:gd name="connsiteX31" fmla="*/ 5309678 w 9288370"/>
              <a:gd name="connsiteY31" fmla="*/ 1128278 h 1686480"/>
              <a:gd name="connsiteX32" fmla="*/ 5474724 w 9288370"/>
              <a:gd name="connsiteY32" fmla="*/ 1091167 h 1686480"/>
              <a:gd name="connsiteX33" fmla="*/ 5612132 w 9288370"/>
              <a:gd name="connsiteY33" fmla="*/ 1051509 h 1686480"/>
              <a:gd name="connsiteX34" fmla="*/ 5776618 w 9288370"/>
              <a:gd name="connsiteY34" fmla="*/ 1053037 h 1686480"/>
              <a:gd name="connsiteX35" fmla="*/ 5785786 w 9288370"/>
              <a:gd name="connsiteY35" fmla="*/ 1051213 h 1686480"/>
              <a:gd name="connsiteX36" fmla="*/ 5829381 w 9288370"/>
              <a:gd name="connsiteY36" fmla="*/ 1046878 h 1686480"/>
              <a:gd name="connsiteX37" fmla="*/ 5943596 w 9288370"/>
              <a:gd name="connsiteY37" fmla="*/ 1043237 h 1686480"/>
              <a:gd name="connsiteX38" fmla="*/ 5985730 w 9288370"/>
              <a:gd name="connsiteY38" fmla="*/ 1035396 h 1686480"/>
              <a:gd name="connsiteX39" fmla="*/ 6103109 w 9288370"/>
              <a:gd name="connsiteY39" fmla="*/ 1019019 h 1686480"/>
              <a:gd name="connsiteX40" fmla="*/ 6222406 w 9288370"/>
              <a:gd name="connsiteY40" fmla="*/ 985341 h 1686480"/>
              <a:gd name="connsiteX41" fmla="*/ 6598672 w 9288370"/>
              <a:gd name="connsiteY41" fmla="*/ 902062 h 1686480"/>
              <a:gd name="connsiteX42" fmla="*/ 6766149 w 9288370"/>
              <a:gd name="connsiteY42" fmla="*/ 846132 h 1686480"/>
              <a:gd name="connsiteX43" fmla="*/ 6886312 w 9288370"/>
              <a:gd name="connsiteY43" fmla="*/ 781877 h 1686480"/>
              <a:gd name="connsiteX44" fmla="*/ 7006457 w 9288370"/>
              <a:gd name="connsiteY44" fmla="*/ 699758 h 1686480"/>
              <a:gd name="connsiteX45" fmla="*/ 7231643 w 9288370"/>
              <a:gd name="connsiteY45" fmla="*/ 640778 h 1686480"/>
              <a:gd name="connsiteX46" fmla="*/ 7363123 w 9288370"/>
              <a:gd name="connsiteY46" fmla="*/ 593682 h 1686480"/>
              <a:gd name="connsiteX47" fmla="*/ 7588368 w 9288370"/>
              <a:gd name="connsiteY47" fmla="*/ 531129 h 1686480"/>
              <a:gd name="connsiteX48" fmla="*/ 7782741 w 9288370"/>
              <a:gd name="connsiteY48" fmla="*/ 455936 h 1686480"/>
              <a:gd name="connsiteX49" fmla="*/ 7952094 w 9288370"/>
              <a:gd name="connsiteY49" fmla="*/ 409302 h 1686480"/>
              <a:gd name="connsiteX50" fmla="*/ 8231938 w 9288370"/>
              <a:gd name="connsiteY50" fmla="*/ 259259 h 1686480"/>
              <a:gd name="connsiteX51" fmla="*/ 8428864 w 9288370"/>
              <a:gd name="connsiteY51" fmla="*/ 208471 h 1686480"/>
              <a:gd name="connsiteX52" fmla="*/ 8616510 w 9288370"/>
              <a:gd name="connsiteY52" fmla="*/ 161973 h 1686480"/>
              <a:gd name="connsiteX53" fmla="*/ 8826766 w 9288370"/>
              <a:gd name="connsiteY53" fmla="*/ 152111 h 1686480"/>
              <a:gd name="connsiteX54" fmla="*/ 8917647 w 9288370"/>
              <a:gd name="connsiteY54" fmla="*/ 112232 h 1686480"/>
              <a:gd name="connsiteX55" fmla="*/ 9182272 w 9288370"/>
              <a:gd name="connsiteY55" fmla="*/ 37171 h 1686480"/>
              <a:gd name="connsiteX56" fmla="*/ 9232990 w 9288370"/>
              <a:gd name="connsiteY56" fmla="*/ 24074 h 1686480"/>
              <a:gd name="connsiteX57" fmla="*/ 9288370 w 9288370"/>
              <a:gd name="connsiteY57" fmla="*/ 0 h 1686480"/>
              <a:gd name="connsiteX58" fmla="*/ 0 w 9288370"/>
              <a:gd name="connsiteY58" fmla="*/ 0 h 1686480"/>
              <a:gd name="connsiteX59" fmla="*/ 8158 w 9288370"/>
              <a:gd name="connsiteY59" fmla="*/ 1671666 h 1686480"/>
              <a:gd name="connsiteX0" fmla="*/ 8158 w 9288370"/>
              <a:gd name="connsiteY0" fmla="*/ 1657420 h 1674498"/>
              <a:gd name="connsiteX1" fmla="*/ 411216 w 9288370"/>
              <a:gd name="connsiteY1" fmla="*/ 1628370 h 1674498"/>
              <a:gd name="connsiteX2" fmla="*/ 766051 w 9288370"/>
              <a:gd name="connsiteY2" fmla="*/ 1569826 h 1674498"/>
              <a:gd name="connsiteX3" fmla="*/ 971617 w 9288370"/>
              <a:gd name="connsiteY3" fmla="*/ 1522494 h 1674498"/>
              <a:gd name="connsiteX4" fmla="*/ 1186668 w 9288370"/>
              <a:gd name="connsiteY4" fmla="*/ 1514737 h 1674498"/>
              <a:gd name="connsiteX5" fmla="*/ 1339078 w 9288370"/>
              <a:gd name="connsiteY5" fmla="*/ 1494730 h 1674498"/>
              <a:gd name="connsiteX6" fmla="*/ 1488946 w 9288370"/>
              <a:gd name="connsiteY6" fmla="*/ 1508375 h 1674498"/>
              <a:gd name="connsiteX7" fmla="*/ 1604999 w 9288370"/>
              <a:gd name="connsiteY7" fmla="*/ 1513599 h 1674498"/>
              <a:gd name="connsiteX8" fmla="*/ 1717911 w 9288370"/>
              <a:gd name="connsiteY8" fmla="*/ 1497764 h 1674498"/>
              <a:gd name="connsiteX9" fmla="*/ 1794234 w 9288370"/>
              <a:gd name="connsiteY9" fmla="*/ 1464331 h 1674498"/>
              <a:gd name="connsiteX10" fmla="*/ 2101780 w 9288370"/>
              <a:gd name="connsiteY10" fmla="*/ 1409907 h 1674498"/>
              <a:gd name="connsiteX11" fmla="*/ 2244830 w 9288370"/>
              <a:gd name="connsiteY11" fmla="*/ 1388540 h 1674498"/>
              <a:gd name="connsiteX12" fmla="*/ 2428648 w 9288370"/>
              <a:gd name="connsiteY12" fmla="*/ 1372736 h 1674498"/>
              <a:gd name="connsiteX13" fmla="*/ 2645882 w 9288370"/>
              <a:gd name="connsiteY13" fmla="*/ 1341971 h 1674498"/>
              <a:gd name="connsiteX14" fmla="*/ 2707413 w 9288370"/>
              <a:gd name="connsiteY14" fmla="*/ 1347156 h 1674498"/>
              <a:gd name="connsiteX15" fmla="*/ 2843134 w 9288370"/>
              <a:gd name="connsiteY15" fmla="*/ 1323561 h 1674498"/>
              <a:gd name="connsiteX16" fmla="*/ 2923804 w 9288370"/>
              <a:gd name="connsiteY16" fmla="*/ 1314224 h 1674498"/>
              <a:gd name="connsiteX17" fmla="*/ 2953618 w 9288370"/>
              <a:gd name="connsiteY17" fmla="*/ 1318186 h 1674498"/>
              <a:gd name="connsiteX18" fmla="*/ 2995816 w 9288370"/>
              <a:gd name="connsiteY18" fmla="*/ 1318670 h 1674498"/>
              <a:gd name="connsiteX19" fmla="*/ 3261550 w 9288370"/>
              <a:gd name="connsiteY19" fmla="*/ 1289117 h 1674498"/>
              <a:gd name="connsiteX20" fmla="*/ 3409554 w 9288370"/>
              <a:gd name="connsiteY20" fmla="*/ 1258110 h 1674498"/>
              <a:gd name="connsiteX21" fmla="*/ 3534382 w 9288370"/>
              <a:gd name="connsiteY21" fmla="*/ 1245916 h 1674498"/>
              <a:gd name="connsiteX22" fmla="*/ 3707853 w 9288370"/>
              <a:gd name="connsiteY22" fmla="*/ 1241722 h 1674498"/>
              <a:gd name="connsiteX23" fmla="*/ 3925616 w 9288370"/>
              <a:gd name="connsiteY23" fmla="*/ 1253751 h 1674498"/>
              <a:gd name="connsiteX24" fmla="*/ 3954387 w 9288370"/>
              <a:gd name="connsiteY24" fmla="*/ 1263789 h 1674498"/>
              <a:gd name="connsiteX25" fmla="*/ 3995849 w 9288370"/>
              <a:gd name="connsiteY25" fmla="*/ 1272939 h 1674498"/>
              <a:gd name="connsiteX26" fmla="*/ 4060534 w 9288370"/>
              <a:gd name="connsiteY26" fmla="*/ 1273326 h 1674498"/>
              <a:gd name="connsiteX27" fmla="*/ 4575478 w 9288370"/>
              <a:gd name="connsiteY27" fmla="*/ 1261726 h 1674498"/>
              <a:gd name="connsiteX28" fmla="*/ 4650026 w 9288370"/>
              <a:gd name="connsiteY28" fmla="*/ 1265798 h 1674498"/>
              <a:gd name="connsiteX29" fmla="*/ 4792008 w 9288370"/>
              <a:gd name="connsiteY29" fmla="*/ 1243899 h 1674498"/>
              <a:gd name="connsiteX30" fmla="*/ 4954126 w 9288370"/>
              <a:gd name="connsiteY30" fmla="*/ 1204617 h 1674498"/>
              <a:gd name="connsiteX31" fmla="*/ 5309678 w 9288370"/>
              <a:gd name="connsiteY31" fmla="*/ 1128278 h 1674498"/>
              <a:gd name="connsiteX32" fmla="*/ 5474724 w 9288370"/>
              <a:gd name="connsiteY32" fmla="*/ 1091167 h 1674498"/>
              <a:gd name="connsiteX33" fmla="*/ 5612132 w 9288370"/>
              <a:gd name="connsiteY33" fmla="*/ 1051509 h 1674498"/>
              <a:gd name="connsiteX34" fmla="*/ 5776618 w 9288370"/>
              <a:gd name="connsiteY34" fmla="*/ 1053037 h 1674498"/>
              <a:gd name="connsiteX35" fmla="*/ 5785786 w 9288370"/>
              <a:gd name="connsiteY35" fmla="*/ 1051213 h 1674498"/>
              <a:gd name="connsiteX36" fmla="*/ 5829381 w 9288370"/>
              <a:gd name="connsiteY36" fmla="*/ 1046878 h 1674498"/>
              <a:gd name="connsiteX37" fmla="*/ 5943596 w 9288370"/>
              <a:gd name="connsiteY37" fmla="*/ 1043237 h 1674498"/>
              <a:gd name="connsiteX38" fmla="*/ 5985730 w 9288370"/>
              <a:gd name="connsiteY38" fmla="*/ 1035396 h 1674498"/>
              <a:gd name="connsiteX39" fmla="*/ 6103109 w 9288370"/>
              <a:gd name="connsiteY39" fmla="*/ 1019019 h 1674498"/>
              <a:gd name="connsiteX40" fmla="*/ 6222406 w 9288370"/>
              <a:gd name="connsiteY40" fmla="*/ 985341 h 1674498"/>
              <a:gd name="connsiteX41" fmla="*/ 6598672 w 9288370"/>
              <a:gd name="connsiteY41" fmla="*/ 902062 h 1674498"/>
              <a:gd name="connsiteX42" fmla="*/ 6766149 w 9288370"/>
              <a:gd name="connsiteY42" fmla="*/ 846132 h 1674498"/>
              <a:gd name="connsiteX43" fmla="*/ 6886312 w 9288370"/>
              <a:gd name="connsiteY43" fmla="*/ 781877 h 1674498"/>
              <a:gd name="connsiteX44" fmla="*/ 7006457 w 9288370"/>
              <a:gd name="connsiteY44" fmla="*/ 699758 h 1674498"/>
              <a:gd name="connsiteX45" fmla="*/ 7231643 w 9288370"/>
              <a:gd name="connsiteY45" fmla="*/ 640778 h 1674498"/>
              <a:gd name="connsiteX46" fmla="*/ 7363123 w 9288370"/>
              <a:gd name="connsiteY46" fmla="*/ 593682 h 1674498"/>
              <a:gd name="connsiteX47" fmla="*/ 7588368 w 9288370"/>
              <a:gd name="connsiteY47" fmla="*/ 531129 h 1674498"/>
              <a:gd name="connsiteX48" fmla="*/ 7782741 w 9288370"/>
              <a:gd name="connsiteY48" fmla="*/ 455936 h 1674498"/>
              <a:gd name="connsiteX49" fmla="*/ 7952094 w 9288370"/>
              <a:gd name="connsiteY49" fmla="*/ 409302 h 1674498"/>
              <a:gd name="connsiteX50" fmla="*/ 8231938 w 9288370"/>
              <a:gd name="connsiteY50" fmla="*/ 259259 h 1674498"/>
              <a:gd name="connsiteX51" fmla="*/ 8428864 w 9288370"/>
              <a:gd name="connsiteY51" fmla="*/ 208471 h 1674498"/>
              <a:gd name="connsiteX52" fmla="*/ 8616510 w 9288370"/>
              <a:gd name="connsiteY52" fmla="*/ 161973 h 1674498"/>
              <a:gd name="connsiteX53" fmla="*/ 8826766 w 9288370"/>
              <a:gd name="connsiteY53" fmla="*/ 152111 h 1674498"/>
              <a:gd name="connsiteX54" fmla="*/ 8917647 w 9288370"/>
              <a:gd name="connsiteY54" fmla="*/ 112232 h 1674498"/>
              <a:gd name="connsiteX55" fmla="*/ 9182272 w 9288370"/>
              <a:gd name="connsiteY55" fmla="*/ 37171 h 1674498"/>
              <a:gd name="connsiteX56" fmla="*/ 9232990 w 9288370"/>
              <a:gd name="connsiteY56" fmla="*/ 24074 h 1674498"/>
              <a:gd name="connsiteX57" fmla="*/ 9288370 w 9288370"/>
              <a:gd name="connsiteY57" fmla="*/ 0 h 1674498"/>
              <a:gd name="connsiteX58" fmla="*/ 0 w 9288370"/>
              <a:gd name="connsiteY58" fmla="*/ 0 h 1674498"/>
              <a:gd name="connsiteX59" fmla="*/ 8158 w 9288370"/>
              <a:gd name="connsiteY59" fmla="*/ 1657420 h 1674498"/>
              <a:gd name="connsiteX0" fmla="*/ 8158 w 9288370"/>
              <a:gd name="connsiteY0" fmla="*/ 1657420 h 1657420"/>
              <a:gd name="connsiteX1" fmla="*/ 411216 w 9288370"/>
              <a:gd name="connsiteY1" fmla="*/ 1628370 h 1657420"/>
              <a:gd name="connsiteX2" fmla="*/ 766051 w 9288370"/>
              <a:gd name="connsiteY2" fmla="*/ 1569826 h 1657420"/>
              <a:gd name="connsiteX3" fmla="*/ 971617 w 9288370"/>
              <a:gd name="connsiteY3" fmla="*/ 1522494 h 1657420"/>
              <a:gd name="connsiteX4" fmla="*/ 1186668 w 9288370"/>
              <a:gd name="connsiteY4" fmla="*/ 1514737 h 1657420"/>
              <a:gd name="connsiteX5" fmla="*/ 1339078 w 9288370"/>
              <a:gd name="connsiteY5" fmla="*/ 1494730 h 1657420"/>
              <a:gd name="connsiteX6" fmla="*/ 1488946 w 9288370"/>
              <a:gd name="connsiteY6" fmla="*/ 1508375 h 1657420"/>
              <a:gd name="connsiteX7" fmla="*/ 1604999 w 9288370"/>
              <a:gd name="connsiteY7" fmla="*/ 1513599 h 1657420"/>
              <a:gd name="connsiteX8" fmla="*/ 1717911 w 9288370"/>
              <a:gd name="connsiteY8" fmla="*/ 1497764 h 1657420"/>
              <a:gd name="connsiteX9" fmla="*/ 1794234 w 9288370"/>
              <a:gd name="connsiteY9" fmla="*/ 1464331 h 1657420"/>
              <a:gd name="connsiteX10" fmla="*/ 2101780 w 9288370"/>
              <a:gd name="connsiteY10" fmla="*/ 1409907 h 1657420"/>
              <a:gd name="connsiteX11" fmla="*/ 2244830 w 9288370"/>
              <a:gd name="connsiteY11" fmla="*/ 1388540 h 1657420"/>
              <a:gd name="connsiteX12" fmla="*/ 2428648 w 9288370"/>
              <a:gd name="connsiteY12" fmla="*/ 1372736 h 1657420"/>
              <a:gd name="connsiteX13" fmla="*/ 2645882 w 9288370"/>
              <a:gd name="connsiteY13" fmla="*/ 1341971 h 1657420"/>
              <a:gd name="connsiteX14" fmla="*/ 2707413 w 9288370"/>
              <a:gd name="connsiteY14" fmla="*/ 1347156 h 1657420"/>
              <a:gd name="connsiteX15" fmla="*/ 2843134 w 9288370"/>
              <a:gd name="connsiteY15" fmla="*/ 1323561 h 1657420"/>
              <a:gd name="connsiteX16" fmla="*/ 2923804 w 9288370"/>
              <a:gd name="connsiteY16" fmla="*/ 1314224 h 1657420"/>
              <a:gd name="connsiteX17" fmla="*/ 2953618 w 9288370"/>
              <a:gd name="connsiteY17" fmla="*/ 1318186 h 1657420"/>
              <a:gd name="connsiteX18" fmla="*/ 2995816 w 9288370"/>
              <a:gd name="connsiteY18" fmla="*/ 1318670 h 1657420"/>
              <a:gd name="connsiteX19" fmla="*/ 3261550 w 9288370"/>
              <a:gd name="connsiteY19" fmla="*/ 1289117 h 1657420"/>
              <a:gd name="connsiteX20" fmla="*/ 3409554 w 9288370"/>
              <a:gd name="connsiteY20" fmla="*/ 1258110 h 1657420"/>
              <a:gd name="connsiteX21" fmla="*/ 3534382 w 9288370"/>
              <a:gd name="connsiteY21" fmla="*/ 1245916 h 1657420"/>
              <a:gd name="connsiteX22" fmla="*/ 3707853 w 9288370"/>
              <a:gd name="connsiteY22" fmla="*/ 1241722 h 1657420"/>
              <a:gd name="connsiteX23" fmla="*/ 3925616 w 9288370"/>
              <a:gd name="connsiteY23" fmla="*/ 1253751 h 1657420"/>
              <a:gd name="connsiteX24" fmla="*/ 3954387 w 9288370"/>
              <a:gd name="connsiteY24" fmla="*/ 1263789 h 1657420"/>
              <a:gd name="connsiteX25" fmla="*/ 3995849 w 9288370"/>
              <a:gd name="connsiteY25" fmla="*/ 1272939 h 1657420"/>
              <a:gd name="connsiteX26" fmla="*/ 4060534 w 9288370"/>
              <a:gd name="connsiteY26" fmla="*/ 1273326 h 1657420"/>
              <a:gd name="connsiteX27" fmla="*/ 4575478 w 9288370"/>
              <a:gd name="connsiteY27" fmla="*/ 1261726 h 1657420"/>
              <a:gd name="connsiteX28" fmla="*/ 4650026 w 9288370"/>
              <a:gd name="connsiteY28" fmla="*/ 1265798 h 1657420"/>
              <a:gd name="connsiteX29" fmla="*/ 4792008 w 9288370"/>
              <a:gd name="connsiteY29" fmla="*/ 1243899 h 1657420"/>
              <a:gd name="connsiteX30" fmla="*/ 4954126 w 9288370"/>
              <a:gd name="connsiteY30" fmla="*/ 1204617 h 1657420"/>
              <a:gd name="connsiteX31" fmla="*/ 5309678 w 9288370"/>
              <a:gd name="connsiteY31" fmla="*/ 1128278 h 1657420"/>
              <a:gd name="connsiteX32" fmla="*/ 5474724 w 9288370"/>
              <a:gd name="connsiteY32" fmla="*/ 1091167 h 1657420"/>
              <a:gd name="connsiteX33" fmla="*/ 5612132 w 9288370"/>
              <a:gd name="connsiteY33" fmla="*/ 1051509 h 1657420"/>
              <a:gd name="connsiteX34" fmla="*/ 5776618 w 9288370"/>
              <a:gd name="connsiteY34" fmla="*/ 1053037 h 1657420"/>
              <a:gd name="connsiteX35" fmla="*/ 5785786 w 9288370"/>
              <a:gd name="connsiteY35" fmla="*/ 1051213 h 1657420"/>
              <a:gd name="connsiteX36" fmla="*/ 5829381 w 9288370"/>
              <a:gd name="connsiteY36" fmla="*/ 1046878 h 1657420"/>
              <a:gd name="connsiteX37" fmla="*/ 5943596 w 9288370"/>
              <a:gd name="connsiteY37" fmla="*/ 1043237 h 1657420"/>
              <a:gd name="connsiteX38" fmla="*/ 5985730 w 9288370"/>
              <a:gd name="connsiteY38" fmla="*/ 1035396 h 1657420"/>
              <a:gd name="connsiteX39" fmla="*/ 6103109 w 9288370"/>
              <a:gd name="connsiteY39" fmla="*/ 1019019 h 1657420"/>
              <a:gd name="connsiteX40" fmla="*/ 6222406 w 9288370"/>
              <a:gd name="connsiteY40" fmla="*/ 985341 h 1657420"/>
              <a:gd name="connsiteX41" fmla="*/ 6598672 w 9288370"/>
              <a:gd name="connsiteY41" fmla="*/ 902062 h 1657420"/>
              <a:gd name="connsiteX42" fmla="*/ 6766149 w 9288370"/>
              <a:gd name="connsiteY42" fmla="*/ 846132 h 1657420"/>
              <a:gd name="connsiteX43" fmla="*/ 6886312 w 9288370"/>
              <a:gd name="connsiteY43" fmla="*/ 781877 h 1657420"/>
              <a:gd name="connsiteX44" fmla="*/ 7006457 w 9288370"/>
              <a:gd name="connsiteY44" fmla="*/ 699758 h 1657420"/>
              <a:gd name="connsiteX45" fmla="*/ 7231643 w 9288370"/>
              <a:gd name="connsiteY45" fmla="*/ 640778 h 1657420"/>
              <a:gd name="connsiteX46" fmla="*/ 7363123 w 9288370"/>
              <a:gd name="connsiteY46" fmla="*/ 593682 h 1657420"/>
              <a:gd name="connsiteX47" fmla="*/ 7588368 w 9288370"/>
              <a:gd name="connsiteY47" fmla="*/ 531129 h 1657420"/>
              <a:gd name="connsiteX48" fmla="*/ 7782741 w 9288370"/>
              <a:gd name="connsiteY48" fmla="*/ 455936 h 1657420"/>
              <a:gd name="connsiteX49" fmla="*/ 7952094 w 9288370"/>
              <a:gd name="connsiteY49" fmla="*/ 409302 h 1657420"/>
              <a:gd name="connsiteX50" fmla="*/ 8231938 w 9288370"/>
              <a:gd name="connsiteY50" fmla="*/ 259259 h 1657420"/>
              <a:gd name="connsiteX51" fmla="*/ 8428864 w 9288370"/>
              <a:gd name="connsiteY51" fmla="*/ 208471 h 1657420"/>
              <a:gd name="connsiteX52" fmla="*/ 8616510 w 9288370"/>
              <a:gd name="connsiteY52" fmla="*/ 161973 h 1657420"/>
              <a:gd name="connsiteX53" fmla="*/ 8826766 w 9288370"/>
              <a:gd name="connsiteY53" fmla="*/ 152111 h 1657420"/>
              <a:gd name="connsiteX54" fmla="*/ 8917647 w 9288370"/>
              <a:gd name="connsiteY54" fmla="*/ 112232 h 1657420"/>
              <a:gd name="connsiteX55" fmla="*/ 9182272 w 9288370"/>
              <a:gd name="connsiteY55" fmla="*/ 37171 h 1657420"/>
              <a:gd name="connsiteX56" fmla="*/ 9232990 w 9288370"/>
              <a:gd name="connsiteY56" fmla="*/ 24074 h 1657420"/>
              <a:gd name="connsiteX57" fmla="*/ 9288370 w 9288370"/>
              <a:gd name="connsiteY57" fmla="*/ 0 h 1657420"/>
              <a:gd name="connsiteX58" fmla="*/ 0 w 9288370"/>
              <a:gd name="connsiteY58" fmla="*/ 0 h 1657420"/>
              <a:gd name="connsiteX59" fmla="*/ 8158 w 9288370"/>
              <a:gd name="connsiteY59" fmla="*/ 1657420 h 165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288370" h="1657420">
                <a:moveTo>
                  <a:pt x="8158" y="1657420"/>
                </a:moveTo>
                <a:cubicBezTo>
                  <a:pt x="61478" y="1649348"/>
                  <a:pt x="284901" y="1645343"/>
                  <a:pt x="411216" y="1628370"/>
                </a:cubicBezTo>
                <a:cubicBezTo>
                  <a:pt x="480417" y="1633188"/>
                  <a:pt x="558470" y="1603899"/>
                  <a:pt x="766051" y="1569826"/>
                </a:cubicBezTo>
                <a:cubicBezTo>
                  <a:pt x="812488" y="1564422"/>
                  <a:pt x="953443" y="1560007"/>
                  <a:pt x="971617" y="1522494"/>
                </a:cubicBezTo>
                <a:cubicBezTo>
                  <a:pt x="1020161" y="1501878"/>
                  <a:pt x="1097347" y="1533665"/>
                  <a:pt x="1186668" y="1514737"/>
                </a:cubicBezTo>
                <a:lnTo>
                  <a:pt x="1339078" y="1494730"/>
                </a:lnTo>
                <a:lnTo>
                  <a:pt x="1488946" y="1508375"/>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152963" y="1319665"/>
                  <a:pt x="3261550" y="1289117"/>
                </a:cubicBezTo>
                <a:lnTo>
                  <a:pt x="3409554" y="1258110"/>
                </a:lnTo>
                <a:cubicBezTo>
                  <a:pt x="3478041" y="1234777"/>
                  <a:pt x="3465895" y="1252355"/>
                  <a:pt x="3534382" y="1245916"/>
                </a:cubicBezTo>
                <a:cubicBezTo>
                  <a:pt x="3568027" y="1248143"/>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37687" y="1266099"/>
                  <a:pt x="4060534" y="1273326"/>
                </a:cubicBezTo>
                <a:cubicBezTo>
                  <a:pt x="4222834" y="1244527"/>
                  <a:pt x="4406167" y="1272716"/>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751303" y="824906"/>
                  <a:pt x="6844288" y="800250"/>
                  <a:pt x="6886312" y="781877"/>
                </a:cubicBezTo>
                <a:cubicBezTo>
                  <a:pt x="6904346" y="796722"/>
                  <a:pt x="6974811" y="693660"/>
                  <a:pt x="7006457" y="699758"/>
                </a:cubicBezTo>
                <a:cubicBezTo>
                  <a:pt x="7015878" y="688760"/>
                  <a:pt x="7169942" y="678731"/>
                  <a:pt x="7231643" y="640778"/>
                </a:cubicBezTo>
                <a:cubicBezTo>
                  <a:pt x="7291087" y="623099"/>
                  <a:pt x="7308597" y="611957"/>
                  <a:pt x="7363123" y="593682"/>
                </a:cubicBezTo>
                <a:cubicBezTo>
                  <a:pt x="7401879" y="595559"/>
                  <a:pt x="7546060" y="516035"/>
                  <a:pt x="7588368" y="531129"/>
                </a:cubicBezTo>
                <a:cubicBezTo>
                  <a:pt x="7589802" y="511039"/>
                  <a:pt x="7775022" y="480542"/>
                  <a:pt x="7782741" y="455936"/>
                </a:cubicBezTo>
                <a:cubicBezTo>
                  <a:pt x="7843362" y="435631"/>
                  <a:pt x="7898455" y="431261"/>
                  <a:pt x="7952094" y="409302"/>
                </a:cubicBezTo>
                <a:cubicBezTo>
                  <a:pt x="8005733" y="387343"/>
                  <a:pt x="8146910" y="289023"/>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ubicBezTo>
                  <a:pt x="2719" y="557222"/>
                  <a:pt x="5439" y="1100198"/>
                  <a:pt x="8158" y="1657420"/>
                </a:cubicBez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4CC458AA-640B-BBE1-FAF6-2DF44A8FAEB9}"/>
              </a:ext>
            </a:extLst>
          </p:cNvPr>
          <p:cNvSpPr txBox="1"/>
          <p:nvPr/>
        </p:nvSpPr>
        <p:spPr>
          <a:xfrm>
            <a:off x="685800" y="828676"/>
            <a:ext cx="8997951" cy="54847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pPr>
            <a:r>
              <a:rPr lang="en-US" sz="1500" b="1">
                <a:ea typeface="+mn-lt"/>
                <a:cs typeface="+mn-lt"/>
              </a:rPr>
              <a:t>17 Features( including 5 derived features)</a:t>
            </a:r>
          </a:p>
          <a:p>
            <a:pPr>
              <a:lnSpc>
                <a:spcPct val="90000"/>
              </a:lnSpc>
              <a:spcBef>
                <a:spcPct val="0"/>
              </a:spcBef>
            </a:pPr>
            <a:endParaRPr lang="en-US" sz="1500" dirty="0">
              <a:ea typeface="+mn-lt"/>
              <a:cs typeface="+mn-lt"/>
            </a:endParaRPr>
          </a:p>
          <a:p>
            <a:pPr>
              <a:lnSpc>
                <a:spcPct val="90000"/>
              </a:lnSpc>
              <a:spcBef>
                <a:spcPct val="0"/>
              </a:spcBef>
            </a:pPr>
            <a:r>
              <a:rPr lang="en-US" sz="1500" b="1" dirty="0">
                <a:ea typeface="+mn-lt"/>
                <a:cs typeface="+mn-lt"/>
              </a:rPr>
              <a:t>Timeframe of the data: 2016-01-31 to 2018-12-31</a:t>
            </a:r>
          </a:p>
          <a:p>
            <a:pPr>
              <a:lnSpc>
                <a:spcPct val="90000"/>
              </a:lnSpc>
              <a:spcBef>
                <a:spcPct val="0"/>
              </a:spcBef>
            </a:pPr>
            <a:endParaRPr lang="en-US" sz="1500" dirty="0">
              <a:ea typeface="+mn-lt"/>
              <a:cs typeface="+mn-lt"/>
            </a:endParaRPr>
          </a:p>
          <a:p>
            <a:pPr>
              <a:lnSpc>
                <a:spcPct val="90000"/>
              </a:lnSpc>
              <a:spcBef>
                <a:spcPct val="0"/>
              </a:spcBef>
            </a:pPr>
            <a:r>
              <a:rPr lang="en-US" sz="1500" b="1" dirty="0">
                <a:ea typeface="+mn-lt"/>
                <a:cs typeface="+mn-lt"/>
              </a:rPr>
              <a:t>Total data points :359392</a:t>
            </a:r>
            <a:endParaRPr lang="ru-RU" b="1" dirty="0"/>
          </a:p>
          <a:p>
            <a:pPr marL="285750" indent="-228600">
              <a:lnSpc>
                <a:spcPct val="114999"/>
              </a:lnSpc>
              <a:spcBef>
                <a:spcPts val="1000"/>
              </a:spcBef>
              <a:buFont typeface="Arial,Sans-Serif"/>
              <a:buChar char="•"/>
            </a:pPr>
            <a:endParaRPr lang="en-US" sz="1500" dirty="0">
              <a:ea typeface="+mn-lt"/>
              <a:cs typeface="+mn-lt"/>
            </a:endParaRPr>
          </a:p>
          <a:p>
            <a:pPr marL="57150">
              <a:lnSpc>
                <a:spcPct val="114999"/>
              </a:lnSpc>
              <a:spcBef>
                <a:spcPts val="1000"/>
              </a:spcBef>
            </a:pPr>
            <a:r>
              <a:rPr lang="en-US" sz="1500" b="1" dirty="0">
                <a:ea typeface="+mn-lt"/>
                <a:cs typeface="+mn-lt"/>
              </a:rPr>
              <a:t>Assumptions:</a:t>
            </a: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Outliers are present in </a:t>
            </a:r>
            <a:r>
              <a:rPr lang="en-US" sz="1500" dirty="0" err="1">
                <a:ea typeface="+mn-lt"/>
                <a:cs typeface="+mn-lt"/>
              </a:rPr>
              <a:t>Price_Charged</a:t>
            </a:r>
            <a:r>
              <a:rPr lang="en-US" sz="1500" dirty="0">
                <a:ea typeface="+mn-lt"/>
                <a:cs typeface="+mn-lt"/>
              </a:rPr>
              <a:t> feature but due to  unavailability of trip duration details ,we are not treating this as outlier.</a:t>
            </a:r>
          </a:p>
          <a:p>
            <a:pPr marL="285750" indent="-228600">
              <a:lnSpc>
                <a:spcPct val="114999"/>
              </a:lnSpc>
              <a:spcBef>
                <a:spcPts val="1000"/>
              </a:spcBef>
              <a:buFont typeface="Arial,Sans-Serif"/>
              <a:buChar char="•"/>
            </a:pP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Profit of rides are calculated keeping other factors constant and only </a:t>
            </a:r>
            <a:r>
              <a:rPr lang="en-US" sz="1500" dirty="0" err="1">
                <a:ea typeface="+mn-lt"/>
                <a:cs typeface="+mn-lt"/>
              </a:rPr>
              <a:t>Price_Charged</a:t>
            </a:r>
            <a:r>
              <a:rPr lang="en-US" sz="1500" dirty="0">
                <a:ea typeface="+mn-lt"/>
                <a:cs typeface="+mn-lt"/>
              </a:rPr>
              <a:t> and </a:t>
            </a:r>
            <a:r>
              <a:rPr lang="en-US" sz="1500" dirty="0" err="1">
                <a:ea typeface="+mn-lt"/>
                <a:cs typeface="+mn-lt"/>
              </a:rPr>
              <a:t>Cost_of_Trip</a:t>
            </a:r>
            <a:r>
              <a:rPr lang="en-US" sz="1500" dirty="0">
                <a:ea typeface="+mn-lt"/>
                <a:cs typeface="+mn-lt"/>
              </a:rPr>
              <a:t> features used to calculate profit.</a:t>
            </a:r>
          </a:p>
          <a:p>
            <a:pPr marL="285750" indent="-228600">
              <a:lnSpc>
                <a:spcPct val="114999"/>
              </a:lnSpc>
              <a:spcBef>
                <a:spcPts val="1000"/>
              </a:spcBef>
              <a:buFont typeface="Arial,Sans-Serif"/>
              <a:buChar char="•"/>
            </a:pPr>
            <a:endParaRPr lang="en-US" sz="1500" dirty="0">
              <a:ea typeface="+mn-lt"/>
              <a:cs typeface="+mn-lt"/>
            </a:endParaRPr>
          </a:p>
          <a:p>
            <a:pPr marL="285750" indent="-228600">
              <a:lnSpc>
                <a:spcPct val="114999"/>
              </a:lnSpc>
              <a:spcBef>
                <a:spcPts val="1000"/>
              </a:spcBef>
              <a:buFont typeface="Arial,Sans-Serif"/>
              <a:buChar char="•"/>
            </a:pPr>
            <a:r>
              <a:rPr lang="en-US" sz="1500" dirty="0">
                <a:ea typeface="+mn-lt"/>
                <a:cs typeface="+mn-lt"/>
              </a:rPr>
              <a:t>Users feature of city dataset is treated as number of cab users in the city we have assumed that this can be other cab users as well(including Yellow and Pink cab)</a:t>
            </a:r>
            <a:endParaRPr lang="en-US" dirty="0"/>
          </a:p>
          <a:p>
            <a:pPr indent="-228600">
              <a:lnSpc>
                <a:spcPct val="110000"/>
              </a:lnSpc>
              <a:spcAft>
                <a:spcPts val="600"/>
              </a:spcAft>
            </a:pPr>
            <a:endParaRPr lang="en-US" sz="1500"/>
          </a:p>
        </p:txBody>
      </p:sp>
      <p:sp>
        <p:nvSpPr>
          <p:cNvPr id="3" name="Объект 2">
            <a:extLst>
              <a:ext uri="{FF2B5EF4-FFF2-40B4-BE49-F238E27FC236}">
                <a16:creationId xmlns:a16="http://schemas.microsoft.com/office/drawing/2014/main" id="{798F4323-D4F9-4C59-3267-4E7432A37F5A}"/>
              </a:ext>
            </a:extLst>
          </p:cNvPr>
          <p:cNvSpPr>
            <a:spLocks noGrp="1"/>
          </p:cNvSpPr>
          <p:nvPr>
            <p:ph idx="1"/>
          </p:nvPr>
        </p:nvSpPr>
        <p:spPr>
          <a:xfrm flipH="1">
            <a:off x="14189075" y="-1949168"/>
            <a:ext cx="60325" cy="1310993"/>
          </a:xfrm>
        </p:spPr>
        <p:txBody>
          <a:bodyPr/>
          <a:lstStyle/>
          <a:p>
            <a:endParaRPr lang="ru-RU"/>
          </a:p>
        </p:txBody>
      </p:sp>
    </p:spTree>
    <p:extLst>
      <p:ext uri="{BB962C8B-B14F-4D97-AF65-F5344CB8AC3E}">
        <p14:creationId xmlns:p14="http://schemas.microsoft.com/office/powerpoint/2010/main" val="72970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8D2CA-C793-59D5-B1FC-07FB32666538}"/>
              </a:ext>
            </a:extLst>
          </p:cNvPr>
          <p:cNvSpPr txBox="1"/>
          <p:nvPr/>
        </p:nvSpPr>
        <p:spPr>
          <a:xfrm>
            <a:off x="404610" y="247573"/>
            <a:ext cx="88055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dirty="0" err="1"/>
              <a:t>Profit</a:t>
            </a:r>
            <a:r>
              <a:rPr lang="ru-RU" sz="3600" dirty="0"/>
              <a:t> </a:t>
            </a:r>
            <a:r>
              <a:rPr lang="ru-RU" sz="3600" dirty="0" err="1"/>
              <a:t>Analyses</a:t>
            </a:r>
          </a:p>
        </p:txBody>
      </p:sp>
      <p:pic>
        <p:nvPicPr>
          <p:cNvPr id="2" name="Рисунок 2">
            <a:extLst>
              <a:ext uri="{FF2B5EF4-FFF2-40B4-BE49-F238E27FC236}">
                <a16:creationId xmlns:a16="http://schemas.microsoft.com/office/drawing/2014/main" id="{D94164DE-D102-B6B6-AB54-72FCA7E06C6A}"/>
              </a:ext>
            </a:extLst>
          </p:cNvPr>
          <p:cNvPicPr>
            <a:picLocks noChangeAspect="1"/>
          </p:cNvPicPr>
          <p:nvPr/>
        </p:nvPicPr>
        <p:blipFill>
          <a:blip r:embed="rId2"/>
          <a:stretch>
            <a:fillRect/>
          </a:stretch>
        </p:blipFill>
        <p:spPr>
          <a:xfrm>
            <a:off x="4212920" y="1283397"/>
            <a:ext cx="3254680" cy="3644028"/>
          </a:xfrm>
          <a:prstGeom prst="rect">
            <a:avLst/>
          </a:prstGeom>
        </p:spPr>
      </p:pic>
      <p:pic>
        <p:nvPicPr>
          <p:cNvPr id="3" name="Рисунок 4">
            <a:extLst>
              <a:ext uri="{FF2B5EF4-FFF2-40B4-BE49-F238E27FC236}">
                <a16:creationId xmlns:a16="http://schemas.microsoft.com/office/drawing/2014/main" id="{E58ED885-81A9-C964-C074-194E1B1F2DFA}"/>
              </a:ext>
            </a:extLst>
          </p:cNvPr>
          <p:cNvPicPr>
            <a:picLocks noChangeAspect="1"/>
          </p:cNvPicPr>
          <p:nvPr/>
        </p:nvPicPr>
        <p:blipFill>
          <a:blip r:embed="rId3"/>
          <a:stretch>
            <a:fillRect/>
          </a:stretch>
        </p:blipFill>
        <p:spPr>
          <a:xfrm>
            <a:off x="308975" y="1287885"/>
            <a:ext cx="3776597" cy="3635053"/>
          </a:xfrm>
          <a:prstGeom prst="rect">
            <a:avLst/>
          </a:prstGeom>
        </p:spPr>
      </p:pic>
      <p:pic>
        <p:nvPicPr>
          <p:cNvPr id="9" name="Рисунок 9">
            <a:extLst>
              <a:ext uri="{FF2B5EF4-FFF2-40B4-BE49-F238E27FC236}">
                <a16:creationId xmlns:a16="http://schemas.microsoft.com/office/drawing/2014/main" id="{CE0ECF99-C264-ED50-FF90-765B8177211F}"/>
              </a:ext>
            </a:extLst>
          </p:cNvPr>
          <p:cNvPicPr>
            <a:picLocks noGrp="1" noChangeAspect="1"/>
          </p:cNvPicPr>
          <p:nvPr>
            <p:ph idx="1"/>
          </p:nvPr>
        </p:nvPicPr>
        <p:blipFill>
          <a:blip r:embed="rId4"/>
          <a:stretch>
            <a:fillRect/>
          </a:stretch>
        </p:blipFill>
        <p:spPr>
          <a:xfrm>
            <a:off x="7626624" y="1159374"/>
            <a:ext cx="4381909" cy="3589035"/>
          </a:xfrm>
        </p:spPr>
      </p:pic>
      <p:graphicFrame>
        <p:nvGraphicFramePr>
          <p:cNvPr id="10" name="Таблица 10">
            <a:extLst>
              <a:ext uri="{FF2B5EF4-FFF2-40B4-BE49-F238E27FC236}">
                <a16:creationId xmlns:a16="http://schemas.microsoft.com/office/drawing/2014/main" id="{3EC0A26A-E367-E590-6530-A79E8E7A1FC4}"/>
              </a:ext>
            </a:extLst>
          </p:cNvPr>
          <p:cNvGraphicFramePr>
            <a:graphicFrameLocks noGrp="1"/>
          </p:cNvGraphicFramePr>
          <p:nvPr>
            <p:extLst>
              <p:ext uri="{D42A27DB-BD31-4B8C-83A1-F6EECF244321}">
                <p14:modId xmlns:p14="http://schemas.microsoft.com/office/powerpoint/2010/main" val="3063185967"/>
              </p:ext>
            </p:extLst>
          </p:nvPr>
        </p:nvGraphicFramePr>
        <p:xfrm>
          <a:off x="205845" y="5137801"/>
          <a:ext cx="8168640" cy="1585029"/>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1967122407"/>
                    </a:ext>
                  </a:extLst>
                </a:gridCol>
                <a:gridCol w="1633728">
                  <a:extLst>
                    <a:ext uri="{9D8B030D-6E8A-4147-A177-3AD203B41FA5}">
                      <a16:colId xmlns:a16="http://schemas.microsoft.com/office/drawing/2014/main" val="2253256983"/>
                    </a:ext>
                  </a:extLst>
                </a:gridCol>
                <a:gridCol w="1633728">
                  <a:extLst>
                    <a:ext uri="{9D8B030D-6E8A-4147-A177-3AD203B41FA5}">
                      <a16:colId xmlns:a16="http://schemas.microsoft.com/office/drawing/2014/main" val="1934657725"/>
                    </a:ext>
                  </a:extLst>
                </a:gridCol>
                <a:gridCol w="1633728">
                  <a:extLst>
                    <a:ext uri="{9D8B030D-6E8A-4147-A177-3AD203B41FA5}">
                      <a16:colId xmlns:a16="http://schemas.microsoft.com/office/drawing/2014/main" val="2057242700"/>
                    </a:ext>
                  </a:extLst>
                </a:gridCol>
                <a:gridCol w="1633728">
                  <a:extLst>
                    <a:ext uri="{9D8B030D-6E8A-4147-A177-3AD203B41FA5}">
                      <a16:colId xmlns:a16="http://schemas.microsoft.com/office/drawing/2014/main" val="602912490"/>
                    </a:ext>
                  </a:extLst>
                </a:gridCol>
              </a:tblGrid>
              <a:tr h="370840">
                <a:tc>
                  <a:txBody>
                    <a:bodyPr/>
                    <a:lstStyle/>
                    <a:p>
                      <a:r>
                        <a:rPr lang="ru-RU" dirty="0"/>
                        <a:t>Company</a:t>
                      </a:r>
                    </a:p>
                  </a:txBody>
                  <a:tcPr/>
                </a:tc>
                <a:tc>
                  <a:txBody>
                    <a:bodyPr/>
                    <a:lstStyle/>
                    <a:p>
                      <a:r>
                        <a:rPr lang="ru-RU" dirty="0" err="1"/>
                        <a:t>Profit</a:t>
                      </a:r>
                    </a:p>
                  </a:txBody>
                  <a:tcPr/>
                </a:tc>
                <a:tc>
                  <a:txBody>
                    <a:bodyPr/>
                    <a:lstStyle/>
                    <a:p>
                      <a:r>
                        <a:rPr lang="ru-RU" dirty="0"/>
                        <a:t>Total </a:t>
                      </a:r>
                      <a:r>
                        <a:rPr lang="ru-RU" dirty="0" err="1"/>
                        <a:t>rides</a:t>
                      </a:r>
                    </a:p>
                  </a:txBody>
                  <a:tcPr/>
                </a:tc>
                <a:tc>
                  <a:txBody>
                    <a:bodyPr/>
                    <a:lstStyle/>
                    <a:p>
                      <a:r>
                        <a:rPr lang="ru-RU" dirty="0" err="1"/>
                        <a:t>Profit</a:t>
                      </a:r>
                      <a:r>
                        <a:rPr lang="ru-RU" dirty="0"/>
                        <a:t> </a:t>
                      </a:r>
                      <a:r>
                        <a:rPr lang="ru-RU" dirty="0" err="1"/>
                        <a:t>per</a:t>
                      </a:r>
                      <a:r>
                        <a:rPr lang="ru-RU" dirty="0"/>
                        <a:t> </a:t>
                      </a:r>
                      <a:r>
                        <a:rPr lang="ru-RU" dirty="0" err="1"/>
                        <a:t>ride</a:t>
                      </a:r>
                    </a:p>
                  </a:txBody>
                  <a:tcPr/>
                </a:tc>
                <a:tc>
                  <a:txBody>
                    <a:bodyPr/>
                    <a:lstStyle/>
                    <a:p>
                      <a:r>
                        <a:rPr lang="ru-RU" dirty="0" err="1"/>
                        <a:t>Profit</a:t>
                      </a:r>
                      <a:r>
                        <a:rPr lang="ru-RU" dirty="0"/>
                        <a:t> </a:t>
                      </a:r>
                      <a:r>
                        <a:rPr lang="ru-RU" dirty="0" err="1"/>
                        <a:t>per</a:t>
                      </a:r>
                      <a:r>
                        <a:rPr lang="ru-RU" dirty="0"/>
                        <a:t> </a:t>
                      </a:r>
                      <a:r>
                        <a:rPr lang="ru-RU" dirty="0" err="1"/>
                        <a:t>km</a:t>
                      </a:r>
                    </a:p>
                  </a:txBody>
                  <a:tcPr/>
                </a:tc>
                <a:extLst>
                  <a:ext uri="{0D108BD9-81ED-4DB2-BD59-A6C34878D82A}">
                    <a16:rowId xmlns:a16="http://schemas.microsoft.com/office/drawing/2014/main" val="938336729"/>
                  </a:ext>
                </a:extLst>
              </a:tr>
              <a:tr h="370840">
                <a:tc>
                  <a:txBody>
                    <a:bodyPr/>
                    <a:lstStyle/>
                    <a:p>
                      <a:r>
                        <a:rPr lang="ru-RU" dirty="0"/>
                        <a:t>Pink </a:t>
                      </a:r>
                      <a:r>
                        <a:rPr lang="ru-RU" dirty="0" err="1"/>
                        <a:t>Cab</a:t>
                      </a:r>
                      <a:r>
                        <a:rPr lang="ru-RU" dirty="0"/>
                        <a:t> </a:t>
                      </a:r>
                    </a:p>
                  </a:txBody>
                  <a:tcPr/>
                </a:tc>
                <a:tc>
                  <a:txBody>
                    <a:bodyPr/>
                    <a:lstStyle/>
                    <a:p>
                      <a:r>
                        <a:rPr lang="ru-RU" dirty="0"/>
                        <a:t>5,307,328</a:t>
                      </a:r>
                    </a:p>
                  </a:txBody>
                  <a:tcPr/>
                </a:tc>
                <a:tc>
                  <a:txBody>
                    <a:bodyPr/>
                    <a:lstStyle/>
                    <a:p>
                      <a:r>
                        <a:rPr lang="ru-RU" dirty="0"/>
                        <a:t>84,711</a:t>
                      </a:r>
                    </a:p>
                  </a:txBody>
                  <a:tcPr/>
                </a:tc>
                <a:tc>
                  <a:txBody>
                    <a:bodyPr/>
                    <a:lstStyle/>
                    <a:p>
                      <a:r>
                        <a:rPr lang="ru-RU" dirty="0"/>
                        <a:t>62.65</a:t>
                      </a:r>
                    </a:p>
                  </a:txBody>
                  <a:tcPr/>
                </a:tc>
                <a:tc>
                  <a:txBody>
                    <a:bodyPr/>
                    <a:lstStyle/>
                    <a:p>
                      <a:r>
                        <a:rPr lang="ru-RU" dirty="0"/>
                        <a:t>2.78</a:t>
                      </a:r>
                    </a:p>
                  </a:txBody>
                  <a:tcPr/>
                </a:tc>
                <a:extLst>
                  <a:ext uri="{0D108BD9-81ED-4DB2-BD59-A6C34878D82A}">
                    <a16:rowId xmlns:a16="http://schemas.microsoft.com/office/drawing/2014/main" val="1518666490"/>
                  </a:ext>
                </a:extLst>
              </a:tr>
              <a:tr h="574109">
                <a:tc>
                  <a:txBody>
                    <a:bodyPr/>
                    <a:lstStyle/>
                    <a:p>
                      <a:r>
                        <a:rPr lang="ru-RU" dirty="0"/>
                        <a:t>Yellow </a:t>
                      </a:r>
                      <a:r>
                        <a:rPr lang="ru-RU" dirty="0" err="1"/>
                        <a:t>Cab</a:t>
                      </a:r>
                    </a:p>
                  </a:txBody>
                  <a:tcPr/>
                </a:tc>
                <a:tc>
                  <a:txBody>
                    <a:bodyPr/>
                    <a:lstStyle/>
                    <a:p>
                      <a:r>
                        <a:rPr lang="ru-RU" dirty="0"/>
                        <a:t>44,020,373</a:t>
                      </a:r>
                    </a:p>
                  </a:txBody>
                  <a:tcPr/>
                </a:tc>
                <a:tc>
                  <a:txBody>
                    <a:bodyPr/>
                    <a:lstStyle/>
                    <a:p>
                      <a:r>
                        <a:rPr lang="ru-RU" dirty="0"/>
                        <a:t>274,681</a:t>
                      </a:r>
                    </a:p>
                  </a:txBody>
                  <a:tcPr/>
                </a:tc>
                <a:tc>
                  <a:txBody>
                    <a:bodyPr/>
                    <a:lstStyle/>
                    <a:p>
                      <a:r>
                        <a:rPr lang="ru-RU" dirty="0"/>
                        <a:t>160.26</a:t>
                      </a:r>
                    </a:p>
                  </a:txBody>
                  <a:tcPr/>
                </a:tc>
                <a:tc>
                  <a:txBody>
                    <a:bodyPr/>
                    <a:lstStyle/>
                    <a:p>
                      <a:r>
                        <a:rPr lang="ru-RU" dirty="0"/>
                        <a:t>7.10</a:t>
                      </a:r>
                    </a:p>
                  </a:txBody>
                  <a:tcPr/>
                </a:tc>
                <a:extLst>
                  <a:ext uri="{0D108BD9-81ED-4DB2-BD59-A6C34878D82A}">
                    <a16:rowId xmlns:a16="http://schemas.microsoft.com/office/drawing/2014/main" val="477467221"/>
                  </a:ext>
                </a:extLst>
              </a:tr>
            </a:tbl>
          </a:graphicData>
        </a:graphic>
      </p:graphicFrame>
    </p:spTree>
    <p:extLst>
      <p:ext uri="{BB962C8B-B14F-4D97-AF65-F5344CB8AC3E}">
        <p14:creationId xmlns:p14="http://schemas.microsoft.com/office/powerpoint/2010/main" val="248838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E249D0-CECF-4029-A080-EDA940EF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A479AAA-D507-4F30-9F59-F5D276887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3"/>
            <a:ext cx="4850360" cy="6857947"/>
          </a:xfrm>
          <a:custGeom>
            <a:avLst/>
            <a:gdLst>
              <a:gd name="connsiteX0" fmla="*/ 4850360 w 4850360"/>
              <a:gd name="connsiteY0" fmla="*/ 6857947 h 6857947"/>
              <a:gd name="connsiteX1" fmla="*/ 69733 w 4850360"/>
              <a:gd name="connsiteY1" fmla="*/ 6857735 h 6857947"/>
              <a:gd name="connsiteX2" fmla="*/ 114366 w 4850360"/>
              <a:gd name="connsiteY2" fmla="*/ 6737706 h 6857947"/>
              <a:gd name="connsiteX3" fmla="*/ 130522 w 4850360"/>
              <a:gd name="connsiteY3" fmla="*/ 6686827 h 6857947"/>
              <a:gd name="connsiteX4" fmla="*/ 141267 w 4850360"/>
              <a:gd name="connsiteY4" fmla="*/ 6633777 h 6857947"/>
              <a:gd name="connsiteX5" fmla="*/ 208871 w 4850360"/>
              <a:gd name="connsiteY5" fmla="*/ 6492130 h 6857947"/>
              <a:gd name="connsiteX6" fmla="*/ 223429 w 4850360"/>
              <a:gd name="connsiteY6" fmla="*/ 6431610 h 6857947"/>
              <a:gd name="connsiteX7" fmla="*/ 240915 w 4850360"/>
              <a:gd name="connsiteY7" fmla="*/ 6294334 h 6857947"/>
              <a:gd name="connsiteX8" fmla="*/ 229568 w 4850360"/>
              <a:gd name="connsiteY8" fmla="*/ 6231403 h 6857947"/>
              <a:gd name="connsiteX9" fmla="*/ 222754 w 4850360"/>
              <a:gd name="connsiteY9" fmla="*/ 6202459 h 6857947"/>
              <a:gd name="connsiteX10" fmla="*/ 221639 w 4850360"/>
              <a:gd name="connsiteY10" fmla="*/ 6153037 h 6857947"/>
              <a:gd name="connsiteX11" fmla="*/ 228678 w 4850360"/>
              <a:gd name="connsiteY11" fmla="*/ 5905303 h 6857947"/>
              <a:gd name="connsiteX12" fmla="*/ 319814 w 4850360"/>
              <a:gd name="connsiteY12" fmla="*/ 5449031 h 6857947"/>
              <a:gd name="connsiteX13" fmla="*/ 354044 w 4850360"/>
              <a:gd name="connsiteY13" fmla="*/ 5341916 h 6857947"/>
              <a:gd name="connsiteX14" fmla="*/ 389665 w 4850360"/>
              <a:gd name="connsiteY14" fmla="*/ 5264214 h 6857947"/>
              <a:gd name="connsiteX15" fmla="*/ 395381 w 4850360"/>
              <a:gd name="connsiteY15" fmla="*/ 5225268 h 6857947"/>
              <a:gd name="connsiteX16" fmla="*/ 403067 w 4850360"/>
              <a:gd name="connsiteY16" fmla="*/ 5159961 h 6857947"/>
              <a:gd name="connsiteX17" fmla="*/ 406417 w 4850360"/>
              <a:gd name="connsiteY17" fmla="*/ 5125185 h 6857947"/>
              <a:gd name="connsiteX18" fmla="*/ 420204 w 4850360"/>
              <a:gd name="connsiteY18" fmla="*/ 4993030 h 6857947"/>
              <a:gd name="connsiteX19" fmla="*/ 426616 w 4850360"/>
              <a:gd name="connsiteY19" fmla="*/ 4946844 h 6857947"/>
              <a:gd name="connsiteX20" fmla="*/ 437065 w 4850360"/>
              <a:gd name="connsiteY20" fmla="*/ 4858827 h 6857947"/>
              <a:gd name="connsiteX21" fmla="*/ 442544 w 4850360"/>
              <a:gd name="connsiteY21" fmla="*/ 4808488 h 6857947"/>
              <a:gd name="connsiteX22" fmla="*/ 434154 w 4850360"/>
              <a:gd name="connsiteY22" fmla="*/ 4375228 h 6857947"/>
              <a:gd name="connsiteX23" fmla="*/ 416200 w 4850360"/>
              <a:gd name="connsiteY23" fmla="*/ 4214165 h 6857947"/>
              <a:gd name="connsiteX24" fmla="*/ 410030 w 4850360"/>
              <a:gd name="connsiteY24" fmla="*/ 3872886 h 6857947"/>
              <a:gd name="connsiteX25" fmla="*/ 429769 w 4850360"/>
              <a:gd name="connsiteY25" fmla="*/ 3738082 h 6857947"/>
              <a:gd name="connsiteX26" fmla="*/ 436588 w 4850360"/>
              <a:gd name="connsiteY26" fmla="*/ 3673397 h 6857947"/>
              <a:gd name="connsiteX27" fmla="*/ 435934 w 4850360"/>
              <a:gd name="connsiteY27" fmla="*/ 3637109 h 6857947"/>
              <a:gd name="connsiteX28" fmla="*/ 439129 w 4850360"/>
              <a:gd name="connsiteY28" fmla="*/ 3536883 h 6857947"/>
              <a:gd name="connsiteX29" fmla="*/ 459018 w 4850360"/>
              <a:gd name="connsiteY29" fmla="*/ 3295862 h 6857947"/>
              <a:gd name="connsiteX30" fmla="*/ 442801 w 4850360"/>
              <a:gd name="connsiteY30" fmla="*/ 3158586 h 6857947"/>
              <a:gd name="connsiteX31" fmla="*/ 406498 w 4850360"/>
              <a:gd name="connsiteY31" fmla="*/ 3072935 h 6857947"/>
              <a:gd name="connsiteX32" fmla="*/ 383458 w 4850360"/>
              <a:gd name="connsiteY32" fmla="*/ 2958185 h 6857947"/>
              <a:gd name="connsiteX33" fmla="*/ 343810 w 4850360"/>
              <a:gd name="connsiteY33" fmla="*/ 2843952 h 6857947"/>
              <a:gd name="connsiteX34" fmla="*/ 282790 w 4850360"/>
              <a:gd name="connsiteY34" fmla="*/ 2554718 h 6857947"/>
              <a:gd name="connsiteX35" fmla="*/ 255706 w 4850360"/>
              <a:gd name="connsiteY35" fmla="*/ 2447068 h 6857947"/>
              <a:gd name="connsiteX36" fmla="*/ 259483 w 4850360"/>
              <a:gd name="connsiteY36" fmla="*/ 2423438 h 6857947"/>
              <a:gd name="connsiteX37" fmla="*/ 229629 w 4850360"/>
              <a:gd name="connsiteY37" fmla="*/ 2261920 h 6857947"/>
              <a:gd name="connsiteX38" fmla="*/ 205595 w 4850360"/>
              <a:gd name="connsiteY38" fmla="*/ 2155135 h 6857947"/>
              <a:gd name="connsiteX39" fmla="*/ 203236 w 4850360"/>
              <a:gd name="connsiteY39" fmla="*/ 2118008 h 6857947"/>
              <a:gd name="connsiteX40" fmla="*/ 204157 w 4850360"/>
              <a:gd name="connsiteY40" fmla="*/ 2050531 h 6857947"/>
              <a:gd name="connsiteX41" fmla="*/ 114450 w 4850360"/>
              <a:gd name="connsiteY41" fmla="*/ 1732919 h 6857947"/>
              <a:gd name="connsiteX42" fmla="*/ 87941 w 4850360"/>
              <a:gd name="connsiteY42" fmla="*/ 1615777 h 6857947"/>
              <a:gd name="connsiteX43" fmla="*/ 84616 w 4850360"/>
              <a:gd name="connsiteY43" fmla="*/ 1525631 h 6857947"/>
              <a:gd name="connsiteX44" fmla="*/ 75521 w 4850360"/>
              <a:gd name="connsiteY44" fmla="*/ 1477995 h 6857947"/>
              <a:gd name="connsiteX45" fmla="*/ 70316 w 4850360"/>
              <a:gd name="connsiteY45" fmla="*/ 1307086 h 6857947"/>
              <a:gd name="connsiteX46" fmla="*/ 75767 w 4850360"/>
              <a:gd name="connsiteY46" fmla="*/ 1168288 h 6857947"/>
              <a:gd name="connsiteX47" fmla="*/ 566 w 4850360"/>
              <a:gd name="connsiteY47" fmla="*/ 716778 h 6857947"/>
              <a:gd name="connsiteX48" fmla="*/ 2531 w 4850360"/>
              <a:gd name="connsiteY48" fmla="*/ 657363 h 6857947"/>
              <a:gd name="connsiteX49" fmla="*/ 23725 w 4850360"/>
              <a:gd name="connsiteY49" fmla="*/ 393828 h 6857947"/>
              <a:gd name="connsiteX50" fmla="*/ 37848 w 4850360"/>
              <a:gd name="connsiteY50" fmla="*/ 236673 h 6857947"/>
              <a:gd name="connsiteX51" fmla="*/ 36960 w 4850360"/>
              <a:gd name="connsiteY51" fmla="*/ 144983 h 6857947"/>
              <a:gd name="connsiteX52" fmla="*/ 27943 w 4850360"/>
              <a:gd name="connsiteY52" fmla="*/ 33857 h 6857947"/>
              <a:gd name="connsiteX53" fmla="*/ 10823 w 4850360"/>
              <a:gd name="connsiteY53" fmla="*/ 0 h 6857947"/>
              <a:gd name="connsiteX54" fmla="*/ 4850360 w 4850360"/>
              <a:gd name="connsiteY54" fmla="*/ 0 h 685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850360" h="6857947">
                <a:moveTo>
                  <a:pt x="4850360" y="6857947"/>
                </a:moveTo>
                <a:lnTo>
                  <a:pt x="69733" y="6857735"/>
                </a:lnTo>
                <a:cubicBezTo>
                  <a:pt x="107230" y="6789493"/>
                  <a:pt x="104235" y="6766191"/>
                  <a:pt x="114366" y="6737706"/>
                </a:cubicBezTo>
                <a:cubicBezTo>
                  <a:pt x="119972" y="6708183"/>
                  <a:pt x="127751" y="6708238"/>
                  <a:pt x="130522" y="6686827"/>
                </a:cubicBezTo>
                <a:cubicBezTo>
                  <a:pt x="135006" y="6669506"/>
                  <a:pt x="128209" y="6666226"/>
                  <a:pt x="141267" y="6633777"/>
                </a:cubicBezTo>
                <a:cubicBezTo>
                  <a:pt x="165668" y="6560846"/>
                  <a:pt x="193287" y="6530190"/>
                  <a:pt x="208871" y="6492130"/>
                </a:cubicBezTo>
                <a:cubicBezTo>
                  <a:pt x="210061" y="6486906"/>
                  <a:pt x="220353" y="6432771"/>
                  <a:pt x="223429" y="6431610"/>
                </a:cubicBezTo>
                <a:cubicBezTo>
                  <a:pt x="228771" y="6398644"/>
                  <a:pt x="239892" y="6327702"/>
                  <a:pt x="240915" y="6294334"/>
                </a:cubicBezTo>
                <a:cubicBezTo>
                  <a:pt x="240041" y="6280685"/>
                  <a:pt x="231461" y="6244334"/>
                  <a:pt x="229568" y="6231403"/>
                </a:cubicBezTo>
                <a:lnTo>
                  <a:pt x="222754" y="6202459"/>
                </a:lnTo>
                <a:cubicBezTo>
                  <a:pt x="221622" y="6196814"/>
                  <a:pt x="224703" y="6158095"/>
                  <a:pt x="221639" y="6153037"/>
                </a:cubicBezTo>
                <a:cubicBezTo>
                  <a:pt x="240775" y="5948729"/>
                  <a:pt x="202649" y="6172289"/>
                  <a:pt x="228678" y="5905303"/>
                </a:cubicBezTo>
                <a:cubicBezTo>
                  <a:pt x="254705" y="5638317"/>
                  <a:pt x="298920" y="5542929"/>
                  <a:pt x="319814" y="5449031"/>
                </a:cubicBezTo>
                <a:cubicBezTo>
                  <a:pt x="349715" y="5399411"/>
                  <a:pt x="342403" y="5372719"/>
                  <a:pt x="354044" y="5341916"/>
                </a:cubicBezTo>
                <a:cubicBezTo>
                  <a:pt x="363965" y="5319908"/>
                  <a:pt x="379491" y="5282101"/>
                  <a:pt x="389665" y="5264214"/>
                </a:cubicBezTo>
                <a:cubicBezTo>
                  <a:pt x="398066" y="5246757"/>
                  <a:pt x="390867" y="5238662"/>
                  <a:pt x="395381" y="5225268"/>
                </a:cubicBezTo>
                <a:lnTo>
                  <a:pt x="403067" y="5159961"/>
                </a:lnTo>
                <a:lnTo>
                  <a:pt x="406417" y="5125185"/>
                </a:lnTo>
                <a:cubicBezTo>
                  <a:pt x="435855" y="5064389"/>
                  <a:pt x="416837" y="5022753"/>
                  <a:pt x="420204" y="4993030"/>
                </a:cubicBezTo>
                <a:lnTo>
                  <a:pt x="426616" y="4946844"/>
                </a:lnTo>
                <a:lnTo>
                  <a:pt x="437065" y="4858827"/>
                </a:lnTo>
                <a:lnTo>
                  <a:pt x="442544" y="4808488"/>
                </a:lnTo>
                <a:cubicBezTo>
                  <a:pt x="463806" y="4590918"/>
                  <a:pt x="421631" y="4537272"/>
                  <a:pt x="434154" y="4375228"/>
                </a:cubicBezTo>
                <a:cubicBezTo>
                  <a:pt x="431974" y="4334791"/>
                  <a:pt x="421921" y="4270639"/>
                  <a:pt x="416200" y="4214165"/>
                </a:cubicBezTo>
                <a:cubicBezTo>
                  <a:pt x="426678" y="4102539"/>
                  <a:pt x="378771" y="4101885"/>
                  <a:pt x="410030" y="3872886"/>
                </a:cubicBezTo>
                <a:cubicBezTo>
                  <a:pt x="413985" y="3826908"/>
                  <a:pt x="430176" y="3804305"/>
                  <a:pt x="429769" y="3738082"/>
                </a:cubicBezTo>
                <a:cubicBezTo>
                  <a:pt x="418047" y="3716230"/>
                  <a:pt x="433076" y="3707883"/>
                  <a:pt x="436588" y="3673397"/>
                </a:cubicBezTo>
                <a:cubicBezTo>
                  <a:pt x="441945" y="3659407"/>
                  <a:pt x="428902" y="3649813"/>
                  <a:pt x="435934" y="3637109"/>
                </a:cubicBezTo>
                <a:cubicBezTo>
                  <a:pt x="429562" y="3605834"/>
                  <a:pt x="438599" y="3573837"/>
                  <a:pt x="439129" y="3536883"/>
                </a:cubicBezTo>
                <a:cubicBezTo>
                  <a:pt x="438440" y="3353802"/>
                  <a:pt x="458407" y="3358911"/>
                  <a:pt x="459018" y="3295862"/>
                </a:cubicBezTo>
                <a:cubicBezTo>
                  <a:pt x="458463" y="3249684"/>
                  <a:pt x="449308" y="3189169"/>
                  <a:pt x="442801" y="3158586"/>
                </a:cubicBezTo>
                <a:lnTo>
                  <a:pt x="406498" y="3072935"/>
                </a:lnTo>
                <a:cubicBezTo>
                  <a:pt x="418505" y="3016612"/>
                  <a:pt x="390735" y="3011906"/>
                  <a:pt x="383458" y="2958185"/>
                </a:cubicBezTo>
                <a:cubicBezTo>
                  <a:pt x="368908" y="2895670"/>
                  <a:pt x="363163" y="2913847"/>
                  <a:pt x="343810" y="2843952"/>
                </a:cubicBezTo>
                <a:cubicBezTo>
                  <a:pt x="305519" y="2799104"/>
                  <a:pt x="308029" y="2611979"/>
                  <a:pt x="282790" y="2554718"/>
                </a:cubicBezTo>
                <a:cubicBezTo>
                  <a:pt x="270376" y="2502065"/>
                  <a:pt x="262238" y="2468551"/>
                  <a:pt x="255706" y="2447068"/>
                </a:cubicBezTo>
                <a:cubicBezTo>
                  <a:pt x="256331" y="2440064"/>
                  <a:pt x="257668" y="2430607"/>
                  <a:pt x="259483" y="2423438"/>
                </a:cubicBezTo>
                <a:cubicBezTo>
                  <a:pt x="251801" y="2329118"/>
                  <a:pt x="239581" y="2315759"/>
                  <a:pt x="229629" y="2261920"/>
                </a:cubicBezTo>
                <a:cubicBezTo>
                  <a:pt x="220647" y="2217203"/>
                  <a:pt x="209994" y="2179120"/>
                  <a:pt x="205595" y="2155135"/>
                </a:cubicBezTo>
                <a:cubicBezTo>
                  <a:pt x="214849" y="2141929"/>
                  <a:pt x="188800" y="2121310"/>
                  <a:pt x="203236" y="2118008"/>
                </a:cubicBezTo>
                <a:cubicBezTo>
                  <a:pt x="207855" y="2086447"/>
                  <a:pt x="203618" y="2072196"/>
                  <a:pt x="204157" y="2050531"/>
                </a:cubicBezTo>
                <a:cubicBezTo>
                  <a:pt x="182111" y="1910256"/>
                  <a:pt x="128987" y="1894155"/>
                  <a:pt x="114450" y="1732919"/>
                </a:cubicBezTo>
                <a:cubicBezTo>
                  <a:pt x="96080" y="1665766"/>
                  <a:pt x="95330" y="1643984"/>
                  <a:pt x="87941" y="1615777"/>
                </a:cubicBezTo>
                <a:cubicBezTo>
                  <a:pt x="81068" y="1591298"/>
                  <a:pt x="91042" y="1544014"/>
                  <a:pt x="84616" y="1525631"/>
                </a:cubicBezTo>
                <a:cubicBezTo>
                  <a:pt x="82547" y="1502667"/>
                  <a:pt x="76773" y="1509646"/>
                  <a:pt x="75521" y="1477995"/>
                </a:cubicBezTo>
                <a:cubicBezTo>
                  <a:pt x="82360" y="1404274"/>
                  <a:pt x="70276" y="1358704"/>
                  <a:pt x="70316" y="1307086"/>
                </a:cubicBezTo>
                <a:cubicBezTo>
                  <a:pt x="79314" y="1258551"/>
                  <a:pt x="66977" y="1217137"/>
                  <a:pt x="75767" y="1168288"/>
                </a:cubicBezTo>
                <a:cubicBezTo>
                  <a:pt x="62934" y="901651"/>
                  <a:pt x="-6964" y="869148"/>
                  <a:pt x="566" y="716778"/>
                </a:cubicBezTo>
                <a:cubicBezTo>
                  <a:pt x="-390" y="685981"/>
                  <a:pt x="3487" y="688160"/>
                  <a:pt x="2531" y="657363"/>
                </a:cubicBezTo>
                <a:cubicBezTo>
                  <a:pt x="-9316" y="622139"/>
                  <a:pt x="27906" y="566671"/>
                  <a:pt x="23725" y="393828"/>
                </a:cubicBezTo>
                <a:cubicBezTo>
                  <a:pt x="10673" y="358429"/>
                  <a:pt x="28394" y="247710"/>
                  <a:pt x="37848" y="236673"/>
                </a:cubicBezTo>
                <a:cubicBezTo>
                  <a:pt x="41200" y="190527"/>
                  <a:pt x="39246" y="179672"/>
                  <a:pt x="36960" y="144983"/>
                </a:cubicBezTo>
                <a:cubicBezTo>
                  <a:pt x="24768" y="119338"/>
                  <a:pt x="28919" y="69086"/>
                  <a:pt x="27943" y="33857"/>
                </a:cubicBezTo>
                <a:lnTo>
                  <a:pt x="10823" y="0"/>
                </a:lnTo>
                <a:lnTo>
                  <a:pt x="485036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B4BCD58-E384-570C-10E6-749BE6B440C4}"/>
              </a:ext>
            </a:extLst>
          </p:cNvPr>
          <p:cNvSpPr txBox="1"/>
          <p:nvPr/>
        </p:nvSpPr>
        <p:spPr>
          <a:xfrm>
            <a:off x="685800" y="1224455"/>
            <a:ext cx="4406153" cy="3128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Bef>
                <a:spcPct val="0"/>
              </a:spcBef>
              <a:spcAft>
                <a:spcPts val="600"/>
              </a:spcAft>
            </a:pPr>
            <a:r>
              <a:rPr lang="en-US" sz="4000" i="1">
                <a:solidFill>
                  <a:srgbClr val="000000"/>
                </a:solidFill>
                <a:highlight>
                  <a:srgbClr val="FFFF00"/>
                </a:highlight>
                <a:latin typeface="+mj-lt"/>
                <a:ea typeface="+mj-ea"/>
                <a:cs typeface="+mj-cs"/>
              </a:rPr>
              <a:t>Yearly Profit Analysis</a:t>
            </a:r>
          </a:p>
        </p:txBody>
      </p:sp>
      <p:pic>
        <p:nvPicPr>
          <p:cNvPr id="7" name="Рисунок 7">
            <a:extLst>
              <a:ext uri="{FF2B5EF4-FFF2-40B4-BE49-F238E27FC236}">
                <a16:creationId xmlns:a16="http://schemas.microsoft.com/office/drawing/2014/main" id="{B597701C-D990-6231-96F7-FFA9E9731821}"/>
              </a:ext>
            </a:extLst>
          </p:cNvPr>
          <p:cNvPicPr>
            <a:picLocks noGrp="1" noChangeAspect="1"/>
          </p:cNvPicPr>
          <p:nvPr>
            <p:ph idx="1"/>
          </p:nvPr>
        </p:nvPicPr>
        <p:blipFill>
          <a:blip r:embed="rId3"/>
          <a:stretch>
            <a:fillRect/>
          </a:stretch>
        </p:blipFill>
        <p:spPr>
          <a:xfrm>
            <a:off x="4801658" y="536328"/>
            <a:ext cx="7205583" cy="5336495"/>
          </a:xfrm>
          <a:prstGeom prst="rect">
            <a:avLst/>
          </a:prstGeom>
        </p:spPr>
      </p:pic>
    </p:spTree>
    <p:extLst>
      <p:ext uri="{BB962C8B-B14F-4D97-AF65-F5344CB8AC3E}">
        <p14:creationId xmlns:p14="http://schemas.microsoft.com/office/powerpoint/2010/main" val="157902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E6B4BF-0E74-91D7-F752-F9557676A8A7}"/>
              </a:ext>
            </a:extLst>
          </p:cNvPr>
          <p:cNvSpPr txBox="1"/>
          <p:nvPr/>
        </p:nvSpPr>
        <p:spPr>
          <a:xfrm>
            <a:off x="840307" y="275357"/>
            <a:ext cx="840051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800" dirty="0" err="1">
                <a:ea typeface="+mn-lt"/>
                <a:cs typeface="+mn-lt"/>
              </a:rPr>
              <a:t>Income</a:t>
            </a:r>
            <a:r>
              <a:rPr lang="ru-RU" sz="2800" dirty="0">
                <a:ea typeface="+mn-lt"/>
                <a:cs typeface="+mn-lt"/>
              </a:rPr>
              <a:t> Class </a:t>
            </a:r>
            <a:r>
              <a:rPr lang="ru-RU" sz="2800" dirty="0" err="1">
                <a:ea typeface="+mn-lt"/>
                <a:cs typeface="+mn-lt"/>
              </a:rPr>
              <a:t>wise</a:t>
            </a:r>
            <a:r>
              <a:rPr lang="ru-RU" sz="2800" dirty="0">
                <a:ea typeface="+mn-lt"/>
                <a:cs typeface="+mn-lt"/>
              </a:rPr>
              <a:t> </a:t>
            </a:r>
            <a:r>
              <a:rPr lang="ru-RU" sz="2800" dirty="0" err="1">
                <a:ea typeface="+mn-lt"/>
                <a:cs typeface="+mn-lt"/>
              </a:rPr>
              <a:t>Profit</a:t>
            </a:r>
            <a:r>
              <a:rPr lang="ru-RU" sz="2800" dirty="0">
                <a:ea typeface="+mn-lt"/>
                <a:cs typeface="+mn-lt"/>
              </a:rPr>
              <a:t> </a:t>
            </a:r>
            <a:r>
              <a:rPr lang="ru-RU" sz="2800" dirty="0" err="1">
                <a:ea typeface="+mn-lt"/>
                <a:cs typeface="+mn-lt"/>
              </a:rPr>
              <a:t>and</a:t>
            </a:r>
            <a:r>
              <a:rPr lang="ru-RU" sz="2800" dirty="0">
                <a:ea typeface="+mn-lt"/>
                <a:cs typeface="+mn-lt"/>
              </a:rPr>
              <a:t> </a:t>
            </a:r>
            <a:r>
              <a:rPr lang="ru-RU" sz="2800" dirty="0" err="1">
                <a:ea typeface="+mn-lt"/>
                <a:cs typeface="+mn-lt"/>
              </a:rPr>
              <a:t>customer</a:t>
            </a:r>
            <a:r>
              <a:rPr lang="ru-RU" sz="2800" dirty="0">
                <a:ea typeface="+mn-lt"/>
                <a:cs typeface="+mn-lt"/>
              </a:rPr>
              <a:t> </a:t>
            </a:r>
            <a:r>
              <a:rPr lang="ru-RU" sz="2800" dirty="0" err="1">
                <a:ea typeface="+mn-lt"/>
                <a:cs typeface="+mn-lt"/>
              </a:rPr>
              <a:t>base</a:t>
            </a:r>
            <a:endParaRPr lang="ru-RU" dirty="0" err="1"/>
          </a:p>
          <a:p>
            <a:r>
              <a:rPr lang="ru-RU" sz="2800" dirty="0">
                <a:ea typeface="+mn-lt"/>
                <a:cs typeface="+mn-lt"/>
              </a:rPr>
              <a:t>Analysis</a:t>
            </a:r>
            <a:endParaRPr lang="ru-RU" dirty="0"/>
          </a:p>
        </p:txBody>
      </p:sp>
      <p:pic>
        <p:nvPicPr>
          <p:cNvPr id="7" name="Рисунок 7">
            <a:extLst>
              <a:ext uri="{FF2B5EF4-FFF2-40B4-BE49-F238E27FC236}">
                <a16:creationId xmlns:a16="http://schemas.microsoft.com/office/drawing/2014/main" id="{31BC7694-1D34-8340-919F-0E6E57A10B60}"/>
              </a:ext>
            </a:extLst>
          </p:cNvPr>
          <p:cNvPicPr>
            <a:picLocks noGrp="1" noChangeAspect="1"/>
          </p:cNvPicPr>
          <p:nvPr>
            <p:ph idx="1"/>
          </p:nvPr>
        </p:nvPicPr>
        <p:blipFill>
          <a:blip r:embed="rId2"/>
          <a:stretch>
            <a:fillRect/>
          </a:stretch>
        </p:blipFill>
        <p:spPr>
          <a:xfrm>
            <a:off x="653802" y="1524717"/>
            <a:ext cx="6949744" cy="4799883"/>
          </a:xfrm>
        </p:spPr>
      </p:pic>
      <p:sp>
        <p:nvSpPr>
          <p:cNvPr id="8" name="TextBox 7">
            <a:extLst>
              <a:ext uri="{FF2B5EF4-FFF2-40B4-BE49-F238E27FC236}">
                <a16:creationId xmlns:a16="http://schemas.microsoft.com/office/drawing/2014/main" id="{C7D11DD2-1CAD-604D-B521-058F09B155C7}"/>
              </a:ext>
            </a:extLst>
          </p:cNvPr>
          <p:cNvSpPr txBox="1"/>
          <p:nvPr/>
        </p:nvSpPr>
        <p:spPr>
          <a:xfrm>
            <a:off x="8755170" y="1839760"/>
            <a:ext cx="311062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ru-RU" sz="2400" dirty="0">
                <a:ea typeface="+mn-lt"/>
                <a:cs typeface="+mn-lt"/>
              </a:rPr>
              <a:t>Middle </a:t>
            </a:r>
            <a:r>
              <a:rPr lang="ru-RU" sz="2400" dirty="0" err="1">
                <a:ea typeface="+mn-lt"/>
                <a:cs typeface="+mn-lt"/>
              </a:rPr>
              <a:t>class</a:t>
            </a:r>
            <a:endParaRPr lang="ru-RU" sz="2400"/>
          </a:p>
          <a:p>
            <a:pPr algn="just"/>
            <a:r>
              <a:rPr lang="ru-RU" sz="2400" dirty="0" err="1">
                <a:ea typeface="+mn-lt"/>
                <a:cs typeface="+mn-lt"/>
              </a:rPr>
              <a:t>and</a:t>
            </a:r>
            <a:r>
              <a:rPr lang="ru-RU" sz="2400" dirty="0">
                <a:ea typeface="+mn-lt"/>
                <a:cs typeface="+mn-lt"/>
              </a:rPr>
              <a:t> </a:t>
            </a:r>
            <a:r>
              <a:rPr lang="ru-RU" sz="2400" dirty="0" err="1">
                <a:ea typeface="+mn-lt"/>
                <a:cs typeface="+mn-lt"/>
              </a:rPr>
              <a:t>high</a:t>
            </a:r>
            <a:r>
              <a:rPr lang="ru-RU" sz="2400" dirty="0">
                <a:ea typeface="+mn-lt"/>
                <a:cs typeface="+mn-lt"/>
              </a:rPr>
              <a:t> </a:t>
            </a:r>
            <a:r>
              <a:rPr lang="ru-RU" sz="2400" dirty="0" err="1">
                <a:ea typeface="+mn-lt"/>
                <a:cs typeface="+mn-lt"/>
              </a:rPr>
              <a:t>class</a:t>
            </a:r>
            <a:endParaRPr lang="ru-RU" sz="2400"/>
          </a:p>
          <a:p>
            <a:pPr algn="just"/>
            <a:r>
              <a:rPr lang="ru-RU" sz="2400" dirty="0" err="1">
                <a:ea typeface="+mn-lt"/>
                <a:cs typeface="+mn-lt"/>
              </a:rPr>
              <a:t>contributes</a:t>
            </a:r>
            <a:endParaRPr lang="ru-RU" sz="2400"/>
          </a:p>
          <a:p>
            <a:pPr algn="just"/>
            <a:r>
              <a:rPr lang="ru-RU" sz="2400" dirty="0" err="1">
                <a:ea typeface="+mn-lt"/>
                <a:cs typeface="+mn-lt"/>
              </a:rPr>
              <a:t>more</a:t>
            </a:r>
            <a:r>
              <a:rPr lang="ru-RU" sz="2400" dirty="0">
                <a:ea typeface="+mn-lt"/>
                <a:cs typeface="+mn-lt"/>
              </a:rPr>
              <a:t> </a:t>
            </a:r>
            <a:r>
              <a:rPr lang="ru-RU" sz="2400" dirty="0" err="1">
                <a:ea typeface="+mn-lt"/>
                <a:cs typeface="+mn-lt"/>
              </a:rPr>
              <a:t>in</a:t>
            </a:r>
            <a:r>
              <a:rPr lang="ru-RU" sz="2400" dirty="0">
                <a:ea typeface="+mn-lt"/>
                <a:cs typeface="+mn-lt"/>
              </a:rPr>
              <a:t> </a:t>
            </a:r>
            <a:r>
              <a:rPr lang="ru-RU" sz="2400" dirty="0" err="1">
                <a:ea typeface="+mn-lt"/>
                <a:cs typeface="+mn-lt"/>
              </a:rPr>
              <a:t>the</a:t>
            </a:r>
            <a:endParaRPr lang="ru-RU" sz="2400"/>
          </a:p>
          <a:p>
            <a:pPr algn="just"/>
            <a:r>
              <a:rPr lang="ru-RU" sz="2400" dirty="0" err="1">
                <a:ea typeface="+mn-lt"/>
                <a:cs typeface="+mn-lt"/>
              </a:rPr>
              <a:t>profit</a:t>
            </a:r>
            <a:r>
              <a:rPr lang="ru-RU" sz="2400" dirty="0">
                <a:ea typeface="+mn-lt"/>
                <a:cs typeface="+mn-lt"/>
              </a:rPr>
              <a:t> </a:t>
            </a:r>
            <a:r>
              <a:rPr lang="ru-RU" sz="2400" dirty="0" err="1">
                <a:ea typeface="+mn-lt"/>
                <a:cs typeface="+mn-lt"/>
              </a:rPr>
              <a:t>as</a:t>
            </a:r>
            <a:r>
              <a:rPr lang="ru-RU" sz="2400" dirty="0">
                <a:ea typeface="+mn-lt"/>
                <a:cs typeface="+mn-lt"/>
              </a:rPr>
              <a:t> </a:t>
            </a:r>
            <a:r>
              <a:rPr lang="ru-RU" sz="2400" dirty="0" err="1">
                <a:ea typeface="+mn-lt"/>
                <a:cs typeface="+mn-lt"/>
              </a:rPr>
              <a:t>well</a:t>
            </a:r>
            <a:r>
              <a:rPr lang="ru-RU" sz="2400" dirty="0">
                <a:ea typeface="+mn-lt"/>
                <a:cs typeface="+mn-lt"/>
              </a:rPr>
              <a:t> </a:t>
            </a:r>
            <a:r>
              <a:rPr lang="ru-RU" sz="2400" dirty="0" err="1">
                <a:ea typeface="+mn-lt"/>
                <a:cs typeface="+mn-lt"/>
              </a:rPr>
              <a:t>as</a:t>
            </a:r>
            <a:endParaRPr lang="ru-RU" sz="2400"/>
          </a:p>
          <a:p>
            <a:pPr algn="just"/>
            <a:r>
              <a:rPr lang="ru-RU" sz="2400" dirty="0" err="1">
                <a:ea typeface="+mn-lt"/>
                <a:cs typeface="+mn-lt"/>
              </a:rPr>
              <a:t>in</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customer</a:t>
            </a:r>
            <a:endParaRPr lang="ru-RU" sz="2400"/>
          </a:p>
          <a:p>
            <a:pPr algn="just"/>
            <a:r>
              <a:rPr lang="ru-RU" sz="2400" dirty="0" err="1">
                <a:ea typeface="+mn-lt"/>
                <a:cs typeface="+mn-lt"/>
              </a:rPr>
              <a:t>base</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both</a:t>
            </a:r>
            <a:r>
              <a:rPr lang="ru-RU" sz="2400" dirty="0">
                <a:ea typeface="+mn-lt"/>
                <a:cs typeface="+mn-lt"/>
              </a:rPr>
              <a:t> </a:t>
            </a:r>
            <a:r>
              <a:rPr lang="ru-RU" sz="2400" dirty="0" err="1">
                <a:ea typeface="+mn-lt"/>
                <a:cs typeface="+mn-lt"/>
              </a:rPr>
              <a:t>the</a:t>
            </a:r>
            <a:endParaRPr lang="ru-RU" sz="2400"/>
          </a:p>
          <a:p>
            <a:pPr algn="just"/>
            <a:r>
              <a:rPr lang="ru-RU" sz="2400" dirty="0" err="1">
                <a:ea typeface="+mn-lt"/>
                <a:cs typeface="+mn-lt"/>
              </a:rPr>
              <a:t>cabs</a:t>
            </a:r>
            <a:endParaRPr lang="ru-RU" sz="2400" dirty="0" err="1"/>
          </a:p>
        </p:txBody>
      </p:sp>
    </p:spTree>
    <p:extLst>
      <p:ext uri="{BB962C8B-B14F-4D97-AF65-F5344CB8AC3E}">
        <p14:creationId xmlns:p14="http://schemas.microsoft.com/office/powerpoint/2010/main" val="2269076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BA6716-79E4-5D44-A2F6-FC97CC98D25E}"/>
              </a:ext>
            </a:extLst>
          </p:cNvPr>
          <p:cNvSpPr>
            <a:spLocks noGrp="1"/>
          </p:cNvSpPr>
          <p:nvPr>
            <p:ph type="title"/>
          </p:nvPr>
        </p:nvSpPr>
        <p:spPr/>
        <p:txBody>
          <a:bodyPr>
            <a:normAutofit fontScale="90000"/>
          </a:bodyPr>
          <a:lstStyle/>
          <a:p>
            <a:r>
              <a:rPr lang="ru-RU" i="0" dirty="0" err="1">
                <a:ea typeface="+mj-lt"/>
                <a:cs typeface="+mj-lt"/>
              </a:rPr>
              <a:t>Age</a:t>
            </a:r>
            <a:r>
              <a:rPr lang="ru-RU" i="0" dirty="0">
                <a:ea typeface="+mj-lt"/>
                <a:cs typeface="+mj-lt"/>
              </a:rPr>
              <a:t> </a:t>
            </a:r>
            <a:r>
              <a:rPr lang="ru-RU" i="0" dirty="0" err="1">
                <a:ea typeface="+mj-lt"/>
                <a:cs typeface="+mj-lt"/>
              </a:rPr>
              <a:t>GroupWise</a:t>
            </a:r>
            <a:r>
              <a:rPr lang="ru-RU" i="0" dirty="0">
                <a:ea typeface="+mj-lt"/>
                <a:cs typeface="+mj-lt"/>
              </a:rPr>
              <a:t> </a:t>
            </a:r>
            <a:r>
              <a:rPr lang="ru-RU" i="0" dirty="0" err="1">
                <a:ea typeface="+mj-lt"/>
                <a:cs typeface="+mj-lt"/>
              </a:rPr>
              <a:t>Profit</a:t>
            </a:r>
            <a:r>
              <a:rPr lang="ru-RU" i="0" dirty="0">
                <a:ea typeface="+mj-lt"/>
                <a:cs typeface="+mj-lt"/>
              </a:rPr>
              <a:t> And Customer Base</a:t>
            </a:r>
            <a:endParaRPr lang="ru-RU" dirty="0"/>
          </a:p>
          <a:p>
            <a:r>
              <a:rPr lang="ru-RU" i="0" dirty="0">
                <a:ea typeface="+mj-lt"/>
                <a:cs typeface="+mj-lt"/>
              </a:rPr>
              <a:t>Analysis</a:t>
            </a:r>
            <a:endParaRPr lang="ru-RU" dirty="0"/>
          </a:p>
        </p:txBody>
      </p:sp>
      <p:pic>
        <p:nvPicPr>
          <p:cNvPr id="5" name="Рисунок 5">
            <a:extLst>
              <a:ext uri="{FF2B5EF4-FFF2-40B4-BE49-F238E27FC236}">
                <a16:creationId xmlns:a16="http://schemas.microsoft.com/office/drawing/2014/main" id="{3363734A-DA7D-537D-AE1B-694E96894B38}"/>
              </a:ext>
            </a:extLst>
          </p:cNvPr>
          <p:cNvPicPr>
            <a:picLocks noGrp="1" noChangeAspect="1"/>
          </p:cNvPicPr>
          <p:nvPr>
            <p:ph sz="half" idx="1"/>
          </p:nvPr>
        </p:nvPicPr>
        <p:blipFill>
          <a:blip r:embed="rId2"/>
          <a:stretch>
            <a:fillRect/>
          </a:stretch>
        </p:blipFill>
        <p:spPr>
          <a:xfrm>
            <a:off x="1031310" y="2052121"/>
            <a:ext cx="5120455" cy="4127679"/>
          </a:xfrm>
        </p:spPr>
      </p:pic>
      <p:pic>
        <p:nvPicPr>
          <p:cNvPr id="6" name="Рисунок 6">
            <a:extLst>
              <a:ext uri="{FF2B5EF4-FFF2-40B4-BE49-F238E27FC236}">
                <a16:creationId xmlns:a16="http://schemas.microsoft.com/office/drawing/2014/main" id="{9F28A835-B975-4922-4071-ED76073BC6AA}"/>
              </a:ext>
            </a:extLst>
          </p:cNvPr>
          <p:cNvPicPr>
            <a:picLocks noGrp="1" noChangeAspect="1"/>
          </p:cNvPicPr>
          <p:nvPr>
            <p:ph sz="half" idx="2"/>
          </p:nvPr>
        </p:nvPicPr>
        <p:blipFill>
          <a:blip r:embed="rId3"/>
          <a:stretch>
            <a:fillRect/>
          </a:stretch>
        </p:blipFill>
        <p:spPr>
          <a:xfrm>
            <a:off x="6269880" y="1936701"/>
            <a:ext cx="5304616" cy="4243694"/>
          </a:xfrm>
        </p:spPr>
      </p:pic>
    </p:spTree>
    <p:extLst>
      <p:ext uri="{BB962C8B-B14F-4D97-AF65-F5344CB8AC3E}">
        <p14:creationId xmlns:p14="http://schemas.microsoft.com/office/powerpoint/2010/main" val="321697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D60C0E-0279-D0EE-B407-E6A67C07D12F}"/>
              </a:ext>
            </a:extLst>
          </p:cNvPr>
          <p:cNvSpPr>
            <a:spLocks noGrp="1"/>
          </p:cNvSpPr>
          <p:nvPr>
            <p:ph type="title"/>
          </p:nvPr>
        </p:nvSpPr>
        <p:spPr>
          <a:xfrm>
            <a:off x="1354899" y="457200"/>
            <a:ext cx="6834211" cy="838068"/>
          </a:xfrm>
        </p:spPr>
        <p:txBody>
          <a:bodyPr/>
          <a:lstStyle/>
          <a:p>
            <a:r>
              <a:rPr lang="ru-RU" dirty="0"/>
              <a:t>Customer </a:t>
            </a:r>
            <a:r>
              <a:rPr lang="ru-RU" dirty="0" err="1"/>
              <a:t>Retention</a:t>
            </a:r>
          </a:p>
        </p:txBody>
      </p:sp>
      <p:sp>
        <p:nvSpPr>
          <p:cNvPr id="4" name="Текст 3">
            <a:extLst>
              <a:ext uri="{FF2B5EF4-FFF2-40B4-BE49-F238E27FC236}">
                <a16:creationId xmlns:a16="http://schemas.microsoft.com/office/drawing/2014/main" id="{33C9641C-A5BF-58D0-EEC1-1F6C0249B7DE}"/>
              </a:ext>
            </a:extLst>
          </p:cNvPr>
          <p:cNvSpPr>
            <a:spLocks noGrp="1"/>
          </p:cNvSpPr>
          <p:nvPr>
            <p:ph type="body" sz="half" idx="2"/>
          </p:nvPr>
        </p:nvSpPr>
        <p:spPr>
          <a:xfrm>
            <a:off x="237994" y="1386100"/>
            <a:ext cx="4917151" cy="539691"/>
          </a:xfrm>
        </p:spPr>
        <p:txBody>
          <a:bodyPr vert="horz" lIns="91440" tIns="45720" rIns="91440" bIns="45720" rtlCol="0" anchor="t">
            <a:noAutofit/>
          </a:bodyPr>
          <a:lstStyle/>
          <a:p>
            <a:r>
              <a:rPr lang="ru-RU" sz="1800" dirty="0"/>
              <a:t>Customer </a:t>
            </a:r>
            <a:r>
              <a:rPr lang="ru-RU" sz="1800" dirty="0" err="1"/>
              <a:t>retention</a:t>
            </a:r>
            <a:r>
              <a:rPr lang="ru-RU" sz="1800" dirty="0"/>
              <a:t> (</a:t>
            </a:r>
            <a:r>
              <a:rPr lang="ru-RU" sz="1800" dirty="0" err="1"/>
              <a:t>at</a:t>
            </a:r>
            <a:r>
              <a:rPr lang="ru-RU" sz="1800" dirty="0"/>
              <a:t> </a:t>
            </a:r>
            <a:r>
              <a:rPr lang="ru-RU" sz="1800" dirty="0" err="1"/>
              <a:t>least</a:t>
            </a:r>
            <a:r>
              <a:rPr lang="ru-RU" sz="1800" dirty="0"/>
              <a:t> 5 </a:t>
            </a:r>
            <a:r>
              <a:rPr lang="ru-RU" sz="1800" dirty="0" err="1"/>
              <a:t>rides</a:t>
            </a:r>
            <a:r>
              <a:rPr lang="ru-RU" sz="1800" dirty="0"/>
              <a:t>)</a:t>
            </a:r>
          </a:p>
        </p:txBody>
      </p:sp>
      <p:sp>
        <p:nvSpPr>
          <p:cNvPr id="5" name="TextBox 4">
            <a:extLst>
              <a:ext uri="{FF2B5EF4-FFF2-40B4-BE49-F238E27FC236}">
                <a16:creationId xmlns:a16="http://schemas.microsoft.com/office/drawing/2014/main" id="{AB02D256-110C-CDA3-2D9A-E3E9668B04FB}"/>
              </a:ext>
            </a:extLst>
          </p:cNvPr>
          <p:cNvSpPr txBox="1"/>
          <p:nvPr/>
        </p:nvSpPr>
        <p:spPr>
          <a:xfrm>
            <a:off x="6787541" y="1385691"/>
            <a:ext cx="5013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a:ea typeface="+mn-lt"/>
                <a:cs typeface="+mn-lt"/>
              </a:rPr>
              <a:t>Customer </a:t>
            </a:r>
            <a:r>
              <a:rPr lang="ru-RU" dirty="0" err="1">
                <a:ea typeface="+mn-lt"/>
                <a:cs typeface="+mn-lt"/>
              </a:rPr>
              <a:t>retention</a:t>
            </a:r>
            <a:r>
              <a:rPr lang="ru-RU" dirty="0">
                <a:ea typeface="+mn-lt"/>
                <a:cs typeface="+mn-lt"/>
              </a:rPr>
              <a:t> (</a:t>
            </a:r>
            <a:r>
              <a:rPr lang="ru-RU" dirty="0" err="1">
                <a:ea typeface="+mn-lt"/>
                <a:cs typeface="+mn-lt"/>
              </a:rPr>
              <a:t>at</a:t>
            </a:r>
            <a:r>
              <a:rPr lang="ru-RU" dirty="0">
                <a:ea typeface="+mn-lt"/>
                <a:cs typeface="+mn-lt"/>
              </a:rPr>
              <a:t> </a:t>
            </a:r>
            <a:r>
              <a:rPr lang="ru-RU" dirty="0" err="1">
                <a:ea typeface="+mn-lt"/>
                <a:cs typeface="+mn-lt"/>
              </a:rPr>
              <a:t>least</a:t>
            </a:r>
            <a:r>
              <a:rPr lang="ru-RU" dirty="0">
                <a:ea typeface="+mn-lt"/>
                <a:cs typeface="+mn-lt"/>
              </a:rPr>
              <a:t> 10 </a:t>
            </a:r>
            <a:r>
              <a:rPr lang="ru-RU" dirty="0" err="1">
                <a:ea typeface="+mn-lt"/>
                <a:cs typeface="+mn-lt"/>
              </a:rPr>
              <a:t>rides</a:t>
            </a:r>
            <a:r>
              <a:rPr lang="ru-RU" dirty="0">
                <a:ea typeface="+mn-lt"/>
                <a:cs typeface="+mn-lt"/>
              </a:rPr>
              <a:t>)</a:t>
            </a:r>
            <a:endParaRPr lang="ru-RU" dirty="0"/>
          </a:p>
        </p:txBody>
      </p:sp>
      <p:pic>
        <p:nvPicPr>
          <p:cNvPr id="6" name="Рисунок 6">
            <a:extLst>
              <a:ext uri="{FF2B5EF4-FFF2-40B4-BE49-F238E27FC236}">
                <a16:creationId xmlns:a16="http://schemas.microsoft.com/office/drawing/2014/main" id="{83BEFBC0-B2CB-EF59-196E-6330A62BD318}"/>
              </a:ext>
            </a:extLst>
          </p:cNvPr>
          <p:cNvPicPr>
            <a:picLocks noChangeAspect="1"/>
          </p:cNvPicPr>
          <p:nvPr/>
        </p:nvPicPr>
        <p:blipFill>
          <a:blip r:embed="rId2"/>
          <a:stretch>
            <a:fillRect/>
          </a:stretch>
        </p:blipFill>
        <p:spPr>
          <a:xfrm>
            <a:off x="173277" y="2328798"/>
            <a:ext cx="4517721" cy="4027116"/>
          </a:xfrm>
          <a:prstGeom prst="rect">
            <a:avLst/>
          </a:prstGeom>
        </p:spPr>
      </p:pic>
      <p:pic>
        <p:nvPicPr>
          <p:cNvPr id="7" name="Рисунок 7">
            <a:extLst>
              <a:ext uri="{FF2B5EF4-FFF2-40B4-BE49-F238E27FC236}">
                <a16:creationId xmlns:a16="http://schemas.microsoft.com/office/drawing/2014/main" id="{7A389472-3DF2-1B90-5497-9444EA126E2E}"/>
              </a:ext>
            </a:extLst>
          </p:cNvPr>
          <p:cNvPicPr>
            <a:picLocks noChangeAspect="1"/>
          </p:cNvPicPr>
          <p:nvPr/>
        </p:nvPicPr>
        <p:blipFill>
          <a:blip r:embed="rId3"/>
          <a:stretch>
            <a:fillRect/>
          </a:stretch>
        </p:blipFill>
        <p:spPr>
          <a:xfrm>
            <a:off x="7511441" y="2412304"/>
            <a:ext cx="4308952" cy="4121062"/>
          </a:xfrm>
          <a:prstGeom prst="rect">
            <a:avLst/>
          </a:prstGeom>
        </p:spPr>
      </p:pic>
      <p:sp>
        <p:nvSpPr>
          <p:cNvPr id="8" name="TextBox 7">
            <a:extLst>
              <a:ext uri="{FF2B5EF4-FFF2-40B4-BE49-F238E27FC236}">
                <a16:creationId xmlns:a16="http://schemas.microsoft.com/office/drawing/2014/main" id="{9CB04088-DCD4-5486-1FE5-1836FDBDB9F3}"/>
              </a:ext>
            </a:extLst>
          </p:cNvPr>
          <p:cNvSpPr txBox="1"/>
          <p:nvPr/>
        </p:nvSpPr>
        <p:spPr>
          <a:xfrm>
            <a:off x="4986925" y="2168568"/>
            <a:ext cx="221645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dirty="0" err="1">
                <a:ea typeface="+mn-lt"/>
                <a:cs typeface="+mn-lt"/>
              </a:rPr>
              <a:t>Clearly</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both</a:t>
            </a:r>
            <a:r>
              <a:rPr lang="ru-RU" dirty="0">
                <a:ea typeface="+mn-lt"/>
                <a:cs typeface="+mn-lt"/>
              </a:rPr>
              <a:t> </a:t>
            </a:r>
            <a:r>
              <a:rPr lang="ru-RU" dirty="0" err="1">
                <a:ea typeface="+mn-lt"/>
                <a:cs typeface="+mn-lt"/>
              </a:rPr>
              <a:t>the</a:t>
            </a:r>
            <a:endParaRPr lang="ru-RU" dirty="0" err="1"/>
          </a:p>
          <a:p>
            <a:pPr algn="ctr"/>
            <a:r>
              <a:rPr lang="ru-RU" dirty="0" err="1">
                <a:ea typeface="+mn-lt"/>
                <a:cs typeface="+mn-lt"/>
              </a:rPr>
              <a:t>segments</a:t>
            </a:r>
            <a:r>
              <a:rPr lang="ru-RU" dirty="0">
                <a:ea typeface="+mn-lt"/>
                <a:cs typeface="+mn-lt"/>
              </a:rPr>
              <a:t> Yellow </a:t>
            </a:r>
            <a:r>
              <a:rPr lang="ru-RU" dirty="0" err="1">
                <a:ea typeface="+mn-lt"/>
                <a:cs typeface="+mn-lt"/>
              </a:rPr>
              <a:t>cab</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far</a:t>
            </a:r>
            <a:endParaRPr lang="ru-RU" dirty="0" err="1"/>
          </a:p>
          <a:p>
            <a:pPr algn="ctr"/>
            <a:r>
              <a:rPr lang="ru-RU" dirty="0" err="1">
                <a:ea typeface="+mn-lt"/>
                <a:cs typeface="+mn-lt"/>
              </a:rPr>
              <a:t>better</a:t>
            </a:r>
            <a:r>
              <a:rPr lang="ru-RU" dirty="0">
                <a:ea typeface="+mn-lt"/>
                <a:cs typeface="+mn-lt"/>
              </a:rPr>
              <a:t> </a:t>
            </a:r>
            <a:r>
              <a:rPr lang="ru-RU" dirty="0" err="1">
                <a:ea typeface="+mn-lt"/>
                <a:cs typeface="+mn-lt"/>
              </a:rPr>
              <a:t>than</a:t>
            </a:r>
            <a:r>
              <a:rPr lang="ru-RU" dirty="0">
                <a:ea typeface="+mn-lt"/>
                <a:cs typeface="+mn-lt"/>
              </a:rPr>
              <a:t> Pink </a:t>
            </a:r>
            <a:r>
              <a:rPr lang="ru-RU" dirty="0" err="1">
                <a:ea typeface="+mn-lt"/>
                <a:cs typeface="+mn-lt"/>
              </a:rPr>
              <a:t>cab.Which</a:t>
            </a:r>
            <a:r>
              <a:rPr lang="ru-RU" dirty="0">
                <a:ea typeface="+mn-lt"/>
                <a:cs typeface="+mn-lt"/>
              </a:rPr>
              <a:t> </a:t>
            </a:r>
            <a:r>
              <a:rPr lang="ru-RU" dirty="0" err="1">
                <a:ea typeface="+mn-lt"/>
                <a:cs typeface="+mn-lt"/>
              </a:rPr>
              <a:t>shows</a:t>
            </a:r>
            <a:r>
              <a:rPr lang="ru-RU" dirty="0">
                <a:ea typeface="+mn-lt"/>
                <a:cs typeface="+mn-lt"/>
              </a:rPr>
              <a:t> Yellow </a:t>
            </a:r>
            <a:r>
              <a:rPr lang="ru-RU" dirty="0" err="1">
                <a:ea typeface="+mn-lt"/>
                <a:cs typeface="+mn-lt"/>
              </a:rPr>
              <a:t>cab</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able</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retain</a:t>
            </a:r>
            <a:r>
              <a:rPr lang="ru-RU" dirty="0">
                <a:ea typeface="+mn-lt"/>
                <a:cs typeface="+mn-lt"/>
              </a:rPr>
              <a:t> </a:t>
            </a:r>
            <a:r>
              <a:rPr lang="ru-RU" dirty="0" err="1">
                <a:ea typeface="+mn-lt"/>
                <a:cs typeface="+mn-lt"/>
              </a:rPr>
              <a:t>their</a:t>
            </a:r>
            <a:endParaRPr lang="ru-RU" dirty="0" err="1"/>
          </a:p>
          <a:p>
            <a:pPr algn="ctr"/>
            <a:r>
              <a:rPr lang="ru-RU" dirty="0" err="1">
                <a:ea typeface="+mn-lt"/>
                <a:cs typeface="+mn-lt"/>
              </a:rPr>
              <a:t>customers</a:t>
            </a:r>
            <a:r>
              <a:rPr lang="ru-RU" dirty="0">
                <a:ea typeface="+mn-lt"/>
                <a:cs typeface="+mn-lt"/>
              </a:rPr>
              <a:t> </a:t>
            </a:r>
            <a:r>
              <a:rPr lang="ru-RU" dirty="0" err="1">
                <a:ea typeface="+mn-lt"/>
                <a:cs typeface="+mn-lt"/>
              </a:rPr>
              <a:t>well</a:t>
            </a:r>
            <a:r>
              <a:rPr lang="ru-RU" dirty="0">
                <a:ea typeface="+mn-lt"/>
                <a:cs typeface="+mn-lt"/>
              </a:rPr>
              <a:t> </a:t>
            </a:r>
            <a:r>
              <a:rPr lang="ru-RU" dirty="0" err="1">
                <a:ea typeface="+mn-lt"/>
                <a:cs typeface="+mn-lt"/>
              </a:rPr>
              <a:t>as</a:t>
            </a:r>
            <a:endParaRPr lang="ru-RU"/>
          </a:p>
          <a:p>
            <a:pPr algn="ctr"/>
            <a:r>
              <a:rPr lang="ru-RU" dirty="0" err="1">
                <a:ea typeface="+mn-lt"/>
                <a:cs typeface="+mn-lt"/>
              </a:rPr>
              <a:t>compared</a:t>
            </a:r>
            <a:r>
              <a:rPr lang="ru-RU" dirty="0">
                <a:ea typeface="+mn-lt"/>
                <a:cs typeface="+mn-lt"/>
              </a:rPr>
              <a:t> </a:t>
            </a:r>
            <a:r>
              <a:rPr lang="ru-RU" dirty="0" err="1">
                <a:ea typeface="+mn-lt"/>
                <a:cs typeface="+mn-lt"/>
              </a:rPr>
              <a:t>to</a:t>
            </a:r>
            <a:r>
              <a:rPr lang="ru-RU" dirty="0">
                <a:ea typeface="+mn-lt"/>
                <a:cs typeface="+mn-lt"/>
              </a:rPr>
              <a:t> Pink </a:t>
            </a:r>
            <a:r>
              <a:rPr lang="ru-RU" dirty="0" err="1">
                <a:ea typeface="+mn-lt"/>
                <a:cs typeface="+mn-lt"/>
              </a:rPr>
              <a:t>cab</a:t>
            </a:r>
            <a:r>
              <a:rPr lang="ru-RU" dirty="0">
                <a:ea typeface="+mn-lt"/>
                <a:cs typeface="+mn-lt"/>
              </a:rPr>
              <a:t>.</a:t>
            </a:r>
            <a:endParaRPr lang="ru-RU"/>
          </a:p>
        </p:txBody>
      </p:sp>
    </p:spTree>
    <p:extLst>
      <p:ext uri="{BB962C8B-B14F-4D97-AF65-F5344CB8AC3E}">
        <p14:creationId xmlns:p14="http://schemas.microsoft.com/office/powerpoint/2010/main" val="3180344784"/>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AfterhoursVTI</vt:lpstr>
      <vt:lpstr>Investing to Cab company</vt:lpstr>
      <vt:lpstr>Provide actionable  insights to help XYZ firm in  identifying the right  company for making  investment.</vt:lpstr>
      <vt:lpstr>Презентация PowerPoint</vt:lpstr>
      <vt:lpstr>Презентация PowerPoint</vt:lpstr>
      <vt:lpstr>Презентация PowerPoint</vt:lpstr>
      <vt:lpstr>Презентация PowerPoint</vt:lpstr>
      <vt:lpstr>Презентация PowerPoint</vt:lpstr>
      <vt:lpstr>Age GroupWise Profit And Customer Base Analysis</vt:lpstr>
      <vt:lpstr>Customer Retention</vt:lpstr>
      <vt:lpstr>Customer Presence of Yellow and Pink cab city wise</vt:lpstr>
      <vt:lpstr>User Covered by Company and Customer base Year wise</vt:lpstr>
      <vt:lpstr>Customer And Ride Analysis Day Wise</vt:lpstr>
      <vt:lpstr>Customer analysis based on ride distance</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642</cp:revision>
  <dcterms:created xsi:type="dcterms:W3CDTF">2022-06-10T12:48:06Z</dcterms:created>
  <dcterms:modified xsi:type="dcterms:W3CDTF">2022-11-13T19:29:29Z</dcterms:modified>
</cp:coreProperties>
</file>