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F5E68-4602-43E3-9544-12B00EE11D77}" v="380" dt="2022-05-03T22:57:44.249"/>
    <p1510:client id="{9FB900F4-EF6D-4464-9EE3-5B0F1BACDC25}" v="725" dt="2022-05-04T07:33:47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EF741E-2248-4873-8BFE-1A756430E47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B956B91-0DF7-4E93-B820-6448568E570F}">
      <dgm:prSet phldrT="[Текст]" phldr="0"/>
      <dgm:spPr/>
      <dgm:t>
        <a:bodyPr/>
        <a:lstStyle/>
        <a:p>
          <a:r>
            <a:rPr lang="ru-RU" dirty="0">
              <a:latin typeface="Calibri Light" panose="020F0302020204030204"/>
            </a:rPr>
            <a:t>3</a:t>
          </a:r>
          <a:endParaRPr lang="ru-RU" dirty="0"/>
        </a:p>
      </dgm:t>
    </dgm:pt>
    <dgm:pt modelId="{859F658E-DE40-40D0-99F8-0D0227ED8404}" type="parTrans" cxnId="{51DBE8E1-08D1-4A48-8B69-16B1F39DDEB6}">
      <dgm:prSet/>
      <dgm:spPr/>
      <dgm:t>
        <a:bodyPr/>
        <a:lstStyle/>
        <a:p>
          <a:endParaRPr lang="ru-RU"/>
        </a:p>
      </dgm:t>
    </dgm:pt>
    <dgm:pt modelId="{38276B66-E988-4BB7-940C-77CF12DE0FD0}" type="sibTrans" cxnId="{51DBE8E1-08D1-4A48-8B69-16B1F39DDEB6}">
      <dgm:prSet/>
      <dgm:spPr/>
      <dgm:t>
        <a:bodyPr/>
        <a:lstStyle/>
        <a:p>
          <a:endParaRPr lang="ru-RU"/>
        </a:p>
      </dgm:t>
    </dgm:pt>
    <dgm:pt modelId="{69543DBF-F084-4184-84CC-90F4E63A6182}">
      <dgm:prSet phldrT="[Текст]" phldr="0"/>
      <dgm:spPr/>
      <dgm:t>
        <a:bodyPr/>
        <a:lstStyle/>
        <a:p>
          <a:r>
            <a:rPr lang="ru-RU" dirty="0">
              <a:latin typeface="Calibri Light" panose="020F0302020204030204"/>
            </a:rPr>
            <a:t>1</a:t>
          </a:r>
          <a:endParaRPr lang="ru-RU" dirty="0"/>
        </a:p>
      </dgm:t>
    </dgm:pt>
    <dgm:pt modelId="{BEFF0B02-4208-4988-B1E7-73A9943D604E}" type="parTrans" cxnId="{3CEBE7BE-DBD8-4DD9-84A7-C7B49645E411}">
      <dgm:prSet/>
      <dgm:spPr/>
      <dgm:t>
        <a:bodyPr/>
        <a:lstStyle/>
        <a:p>
          <a:endParaRPr lang="ru-RU"/>
        </a:p>
      </dgm:t>
    </dgm:pt>
    <dgm:pt modelId="{7761CC2E-7FF2-4A40-8EB6-6B5583AA608D}" type="sibTrans" cxnId="{3CEBE7BE-DBD8-4DD9-84A7-C7B49645E411}">
      <dgm:prSet/>
      <dgm:spPr/>
      <dgm:t>
        <a:bodyPr/>
        <a:lstStyle/>
        <a:p>
          <a:endParaRPr lang="ru-RU"/>
        </a:p>
      </dgm:t>
    </dgm:pt>
    <dgm:pt modelId="{A54C2A5C-0C13-4D46-8B97-6C9FBB7332C8}">
      <dgm:prSet phldr="0"/>
      <dgm:spPr/>
      <dgm:t>
        <a:bodyPr/>
        <a:lstStyle/>
        <a:p>
          <a:r>
            <a:rPr lang="ru-RU" dirty="0">
              <a:latin typeface="Calibri Light" panose="020F0302020204030204"/>
            </a:rPr>
            <a:t>3</a:t>
          </a:r>
        </a:p>
      </dgm:t>
    </dgm:pt>
    <dgm:pt modelId="{46E6AB57-58CA-48BE-BA62-EC95223335B9}" type="parTrans" cxnId="{A2AC9E40-B9D5-494F-BD5F-8561151132FA}">
      <dgm:prSet/>
      <dgm:spPr/>
    </dgm:pt>
    <dgm:pt modelId="{53BF042E-D9BE-461C-B5F3-8E5013D89D75}" type="sibTrans" cxnId="{A2AC9E40-B9D5-494F-BD5F-8561151132FA}">
      <dgm:prSet/>
      <dgm:spPr/>
    </dgm:pt>
    <dgm:pt modelId="{B9940C12-10D0-4CD8-B7C8-A48BEF3DDAF9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1</a:t>
          </a:r>
        </a:p>
      </dgm:t>
    </dgm:pt>
    <dgm:pt modelId="{B4E70368-B2A0-4168-8A67-F1F1CAFCCE8D}" type="parTrans" cxnId="{AD521789-9718-4178-BDD2-80322754D08D}">
      <dgm:prSet/>
      <dgm:spPr/>
    </dgm:pt>
    <dgm:pt modelId="{C6A376C4-6A09-4D0A-BFF6-D4EBBCC115AC}" type="sibTrans" cxnId="{AD521789-9718-4178-BDD2-80322754D08D}">
      <dgm:prSet/>
      <dgm:spPr/>
    </dgm:pt>
    <dgm:pt modelId="{DB5930B2-A8F1-4BED-8A16-55E5D67DDE8F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TPR = 0.75</a:t>
          </a:r>
        </a:p>
      </dgm:t>
    </dgm:pt>
    <dgm:pt modelId="{AA62ACBE-D849-4ED7-9F6A-F41F4B0C8BB0}" type="parTrans" cxnId="{FE675357-D406-482C-9705-BB91C87B2521}">
      <dgm:prSet/>
      <dgm:spPr/>
    </dgm:pt>
    <dgm:pt modelId="{55741E7B-BB9F-42F0-A1B5-883CBDF402A1}" type="sibTrans" cxnId="{FE675357-D406-482C-9705-BB91C87B2521}">
      <dgm:prSet/>
      <dgm:spPr/>
    </dgm:pt>
    <dgm:pt modelId="{67547846-F9B8-4DC0-82E9-F5033504A63A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FPR = 0.25</a:t>
          </a:r>
        </a:p>
      </dgm:t>
    </dgm:pt>
    <dgm:pt modelId="{18763A3A-11B1-4C87-942D-E63D3A2EBB62}" type="parTrans" cxnId="{21EF80C3-DD90-4AC4-A34A-85F38B3F213E}">
      <dgm:prSet/>
      <dgm:spPr/>
    </dgm:pt>
    <dgm:pt modelId="{6D431490-39F8-41B7-B046-22E025DDC8E7}" type="sibTrans" cxnId="{21EF80C3-DD90-4AC4-A34A-85F38B3F213E}">
      <dgm:prSet/>
      <dgm:spPr/>
    </dgm:pt>
    <dgm:pt modelId="{D88BC8D6-CE21-4FB8-B134-30679C6679A7}" type="pres">
      <dgm:prSet presAssocID="{80EF741E-2248-4873-8BFE-1A756430E472}" presName="diagram" presStyleCnt="0">
        <dgm:presLayoutVars>
          <dgm:dir/>
          <dgm:resizeHandles val="exact"/>
        </dgm:presLayoutVars>
      </dgm:prSet>
      <dgm:spPr/>
    </dgm:pt>
    <dgm:pt modelId="{AC2E207D-BAB8-48E3-81B6-329124981E50}" type="pres">
      <dgm:prSet presAssocID="{9B956B91-0DF7-4E93-B820-6448568E570F}" presName="node" presStyleLbl="node1" presStyleIdx="0" presStyleCnt="6">
        <dgm:presLayoutVars>
          <dgm:bulletEnabled val="1"/>
        </dgm:presLayoutVars>
      </dgm:prSet>
      <dgm:spPr/>
    </dgm:pt>
    <dgm:pt modelId="{850BE58B-E486-4D7D-8142-DDFB18584690}" type="pres">
      <dgm:prSet presAssocID="{38276B66-E988-4BB7-940C-77CF12DE0FD0}" presName="sibTrans" presStyleCnt="0"/>
      <dgm:spPr/>
    </dgm:pt>
    <dgm:pt modelId="{030EEC77-98E8-4D10-B756-62CF3CB7497D}" type="pres">
      <dgm:prSet presAssocID="{69543DBF-F084-4184-84CC-90F4E63A6182}" presName="node" presStyleLbl="node1" presStyleIdx="1" presStyleCnt="6">
        <dgm:presLayoutVars>
          <dgm:bulletEnabled val="1"/>
        </dgm:presLayoutVars>
      </dgm:prSet>
      <dgm:spPr/>
    </dgm:pt>
    <dgm:pt modelId="{B7C8D4D5-4A66-41DC-B969-5E63B5867BF9}" type="pres">
      <dgm:prSet presAssocID="{7761CC2E-7FF2-4A40-8EB6-6B5583AA608D}" presName="sibTrans" presStyleCnt="0"/>
      <dgm:spPr/>
    </dgm:pt>
    <dgm:pt modelId="{AA7F8468-A7A7-4FEA-8BE6-D45D982C0D74}" type="pres">
      <dgm:prSet presAssocID="{B9940C12-10D0-4CD8-B7C8-A48BEF3DDAF9}" presName="node" presStyleLbl="node1" presStyleIdx="2" presStyleCnt="6">
        <dgm:presLayoutVars>
          <dgm:bulletEnabled val="1"/>
        </dgm:presLayoutVars>
      </dgm:prSet>
      <dgm:spPr/>
    </dgm:pt>
    <dgm:pt modelId="{51B82A61-379A-437A-B14A-A935A5AA824D}" type="pres">
      <dgm:prSet presAssocID="{C6A376C4-6A09-4D0A-BFF6-D4EBBCC115AC}" presName="sibTrans" presStyleCnt="0"/>
      <dgm:spPr/>
    </dgm:pt>
    <dgm:pt modelId="{096DC36B-284C-4029-AF64-814094BBDAFC}" type="pres">
      <dgm:prSet presAssocID="{A54C2A5C-0C13-4D46-8B97-6C9FBB7332C8}" presName="node" presStyleLbl="node1" presStyleIdx="3" presStyleCnt="6">
        <dgm:presLayoutVars>
          <dgm:bulletEnabled val="1"/>
        </dgm:presLayoutVars>
      </dgm:prSet>
      <dgm:spPr/>
    </dgm:pt>
    <dgm:pt modelId="{7CDCCFF3-A377-4EC1-9711-EB038995E662}" type="pres">
      <dgm:prSet presAssocID="{53BF042E-D9BE-461C-B5F3-8E5013D89D75}" presName="sibTrans" presStyleCnt="0"/>
      <dgm:spPr/>
    </dgm:pt>
    <dgm:pt modelId="{7C943C3E-F71E-48C5-8D13-996097DF95C5}" type="pres">
      <dgm:prSet presAssocID="{DB5930B2-A8F1-4BED-8A16-55E5D67DDE8F}" presName="node" presStyleLbl="node1" presStyleIdx="4" presStyleCnt="6">
        <dgm:presLayoutVars>
          <dgm:bulletEnabled val="1"/>
        </dgm:presLayoutVars>
      </dgm:prSet>
      <dgm:spPr/>
    </dgm:pt>
    <dgm:pt modelId="{8116C6B9-3AF3-4DE3-8397-58B2724CB6F5}" type="pres">
      <dgm:prSet presAssocID="{55741E7B-BB9F-42F0-A1B5-883CBDF402A1}" presName="sibTrans" presStyleCnt="0"/>
      <dgm:spPr/>
    </dgm:pt>
    <dgm:pt modelId="{CEA6B075-B984-4B57-B384-2268683A34AC}" type="pres">
      <dgm:prSet presAssocID="{67547846-F9B8-4DC0-82E9-F5033504A63A}" presName="node" presStyleLbl="node1" presStyleIdx="5" presStyleCnt="6">
        <dgm:presLayoutVars>
          <dgm:bulletEnabled val="1"/>
        </dgm:presLayoutVars>
      </dgm:prSet>
      <dgm:spPr/>
    </dgm:pt>
  </dgm:ptLst>
  <dgm:cxnLst>
    <dgm:cxn modelId="{A2AC9E40-B9D5-494F-BD5F-8561151132FA}" srcId="{80EF741E-2248-4873-8BFE-1A756430E472}" destId="{A54C2A5C-0C13-4D46-8B97-6C9FBB7332C8}" srcOrd="3" destOrd="0" parTransId="{46E6AB57-58CA-48BE-BA62-EC95223335B9}" sibTransId="{53BF042E-D9BE-461C-B5F3-8E5013D89D75}"/>
    <dgm:cxn modelId="{5FAB9849-EB7E-4B2C-B780-1BF7CBC5C141}" type="presOf" srcId="{67547846-F9B8-4DC0-82E9-F5033504A63A}" destId="{CEA6B075-B984-4B57-B384-2268683A34AC}" srcOrd="0" destOrd="0" presId="urn:microsoft.com/office/officeart/2005/8/layout/default"/>
    <dgm:cxn modelId="{FE675357-D406-482C-9705-BB91C87B2521}" srcId="{80EF741E-2248-4873-8BFE-1A756430E472}" destId="{DB5930B2-A8F1-4BED-8A16-55E5D67DDE8F}" srcOrd="4" destOrd="0" parTransId="{AA62ACBE-D849-4ED7-9F6A-F41F4B0C8BB0}" sibTransId="{55741E7B-BB9F-42F0-A1B5-883CBDF402A1}"/>
    <dgm:cxn modelId="{CA8CFA83-3CE6-40C6-86D9-1F3EF734BE9E}" type="presOf" srcId="{A54C2A5C-0C13-4D46-8B97-6C9FBB7332C8}" destId="{096DC36B-284C-4029-AF64-814094BBDAFC}" srcOrd="0" destOrd="0" presId="urn:microsoft.com/office/officeart/2005/8/layout/default"/>
    <dgm:cxn modelId="{AD521789-9718-4178-BDD2-80322754D08D}" srcId="{80EF741E-2248-4873-8BFE-1A756430E472}" destId="{B9940C12-10D0-4CD8-B7C8-A48BEF3DDAF9}" srcOrd="2" destOrd="0" parTransId="{B4E70368-B2A0-4168-8A67-F1F1CAFCCE8D}" sibTransId="{C6A376C4-6A09-4D0A-BFF6-D4EBBCC115AC}"/>
    <dgm:cxn modelId="{CEE1119E-4B15-43D7-AC9E-4F3C7F931726}" type="presOf" srcId="{9B956B91-0DF7-4E93-B820-6448568E570F}" destId="{AC2E207D-BAB8-48E3-81B6-329124981E50}" srcOrd="0" destOrd="0" presId="urn:microsoft.com/office/officeart/2005/8/layout/default"/>
    <dgm:cxn modelId="{8418A29E-B7DF-4179-8B5E-0B9CCEAC2B69}" type="presOf" srcId="{B9940C12-10D0-4CD8-B7C8-A48BEF3DDAF9}" destId="{AA7F8468-A7A7-4FEA-8BE6-D45D982C0D74}" srcOrd="0" destOrd="0" presId="urn:microsoft.com/office/officeart/2005/8/layout/default"/>
    <dgm:cxn modelId="{2FBFB1AB-B561-44AB-8B47-CA6D5C6C3E42}" type="presOf" srcId="{80EF741E-2248-4873-8BFE-1A756430E472}" destId="{D88BC8D6-CE21-4FB8-B134-30679C6679A7}" srcOrd="0" destOrd="0" presId="urn:microsoft.com/office/officeart/2005/8/layout/default"/>
    <dgm:cxn modelId="{5B488BB6-BC5B-40FD-8A01-458BCCCDE648}" type="presOf" srcId="{69543DBF-F084-4184-84CC-90F4E63A6182}" destId="{030EEC77-98E8-4D10-B756-62CF3CB7497D}" srcOrd="0" destOrd="0" presId="urn:microsoft.com/office/officeart/2005/8/layout/default"/>
    <dgm:cxn modelId="{3CEBE7BE-DBD8-4DD9-84A7-C7B49645E411}" srcId="{80EF741E-2248-4873-8BFE-1A756430E472}" destId="{69543DBF-F084-4184-84CC-90F4E63A6182}" srcOrd="1" destOrd="0" parTransId="{BEFF0B02-4208-4988-B1E7-73A9943D604E}" sibTransId="{7761CC2E-7FF2-4A40-8EB6-6B5583AA608D}"/>
    <dgm:cxn modelId="{21EF80C3-DD90-4AC4-A34A-85F38B3F213E}" srcId="{80EF741E-2248-4873-8BFE-1A756430E472}" destId="{67547846-F9B8-4DC0-82E9-F5033504A63A}" srcOrd="5" destOrd="0" parTransId="{18763A3A-11B1-4C87-942D-E63D3A2EBB62}" sibTransId="{6D431490-39F8-41B7-B046-22E025DDC8E7}"/>
    <dgm:cxn modelId="{51DBE8E1-08D1-4A48-8B69-16B1F39DDEB6}" srcId="{80EF741E-2248-4873-8BFE-1A756430E472}" destId="{9B956B91-0DF7-4E93-B820-6448568E570F}" srcOrd="0" destOrd="0" parTransId="{859F658E-DE40-40D0-99F8-0D0227ED8404}" sibTransId="{38276B66-E988-4BB7-940C-77CF12DE0FD0}"/>
    <dgm:cxn modelId="{1F649FEA-BE3A-4BC6-BB8D-6567168F8CDA}" type="presOf" srcId="{DB5930B2-A8F1-4BED-8A16-55E5D67DDE8F}" destId="{7C943C3E-F71E-48C5-8D13-996097DF95C5}" srcOrd="0" destOrd="0" presId="urn:microsoft.com/office/officeart/2005/8/layout/default"/>
    <dgm:cxn modelId="{C3DB8EA8-58D1-4F35-93B2-1FC79458933E}" type="presParOf" srcId="{D88BC8D6-CE21-4FB8-B134-30679C6679A7}" destId="{AC2E207D-BAB8-48E3-81B6-329124981E50}" srcOrd="0" destOrd="0" presId="urn:microsoft.com/office/officeart/2005/8/layout/default"/>
    <dgm:cxn modelId="{B40DE761-FD94-470D-B4B2-529D24D3706F}" type="presParOf" srcId="{D88BC8D6-CE21-4FB8-B134-30679C6679A7}" destId="{850BE58B-E486-4D7D-8142-DDFB18584690}" srcOrd="1" destOrd="0" presId="urn:microsoft.com/office/officeart/2005/8/layout/default"/>
    <dgm:cxn modelId="{6DBD3286-2A3D-4AF5-B552-8D56E2D0879F}" type="presParOf" srcId="{D88BC8D6-CE21-4FB8-B134-30679C6679A7}" destId="{030EEC77-98E8-4D10-B756-62CF3CB7497D}" srcOrd="2" destOrd="0" presId="urn:microsoft.com/office/officeart/2005/8/layout/default"/>
    <dgm:cxn modelId="{0EEC69C9-D160-4FFB-9FF2-03ECCE08BD55}" type="presParOf" srcId="{D88BC8D6-CE21-4FB8-B134-30679C6679A7}" destId="{B7C8D4D5-4A66-41DC-B969-5E63B5867BF9}" srcOrd="3" destOrd="0" presId="urn:microsoft.com/office/officeart/2005/8/layout/default"/>
    <dgm:cxn modelId="{9D6664BC-E06F-422C-8E15-84FE9DDF33BF}" type="presParOf" srcId="{D88BC8D6-CE21-4FB8-B134-30679C6679A7}" destId="{AA7F8468-A7A7-4FEA-8BE6-D45D982C0D74}" srcOrd="4" destOrd="0" presId="urn:microsoft.com/office/officeart/2005/8/layout/default"/>
    <dgm:cxn modelId="{A2C8FC70-8CFA-4052-B912-A405882B6B86}" type="presParOf" srcId="{D88BC8D6-CE21-4FB8-B134-30679C6679A7}" destId="{51B82A61-379A-437A-B14A-A935A5AA824D}" srcOrd="5" destOrd="0" presId="urn:microsoft.com/office/officeart/2005/8/layout/default"/>
    <dgm:cxn modelId="{ED3D4794-43BB-4A91-9C8F-653F68434643}" type="presParOf" srcId="{D88BC8D6-CE21-4FB8-B134-30679C6679A7}" destId="{096DC36B-284C-4029-AF64-814094BBDAFC}" srcOrd="6" destOrd="0" presId="urn:microsoft.com/office/officeart/2005/8/layout/default"/>
    <dgm:cxn modelId="{AD74D9FF-EB04-4D98-B223-6C72C9FA94F0}" type="presParOf" srcId="{D88BC8D6-CE21-4FB8-B134-30679C6679A7}" destId="{7CDCCFF3-A377-4EC1-9711-EB038995E662}" srcOrd="7" destOrd="0" presId="urn:microsoft.com/office/officeart/2005/8/layout/default"/>
    <dgm:cxn modelId="{A4069FAA-9F82-43F1-ADB3-0EB7FDF96F3F}" type="presParOf" srcId="{D88BC8D6-CE21-4FB8-B134-30679C6679A7}" destId="{7C943C3E-F71E-48C5-8D13-996097DF95C5}" srcOrd="8" destOrd="0" presId="urn:microsoft.com/office/officeart/2005/8/layout/default"/>
    <dgm:cxn modelId="{1392DC39-0941-4F58-A08D-5CD5AE786E2E}" type="presParOf" srcId="{D88BC8D6-CE21-4FB8-B134-30679C6679A7}" destId="{8116C6B9-3AF3-4DE3-8397-58B2724CB6F5}" srcOrd="9" destOrd="0" presId="urn:microsoft.com/office/officeart/2005/8/layout/default"/>
    <dgm:cxn modelId="{EFF6AECA-CAFB-4639-8151-01F860046911}" type="presParOf" srcId="{D88BC8D6-CE21-4FB8-B134-30679C6679A7}" destId="{CEA6B075-B984-4B57-B384-2268683A34A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EF741E-2248-4873-8BFE-1A756430E47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B956B91-0DF7-4E93-B820-6448568E570F}">
      <dgm:prSet phldrT="[Текст]" phldr="0"/>
      <dgm:spPr/>
      <dgm:t>
        <a:bodyPr/>
        <a:lstStyle/>
        <a:p>
          <a:r>
            <a:rPr lang="ru-RU" dirty="0">
              <a:latin typeface="Calibri Light" panose="020F0302020204030204"/>
            </a:rPr>
            <a:t>4</a:t>
          </a:r>
          <a:endParaRPr lang="ru-RU" dirty="0"/>
        </a:p>
      </dgm:t>
    </dgm:pt>
    <dgm:pt modelId="{859F658E-DE40-40D0-99F8-0D0227ED8404}" type="parTrans" cxnId="{51DBE8E1-08D1-4A48-8B69-16B1F39DDEB6}">
      <dgm:prSet/>
      <dgm:spPr/>
      <dgm:t>
        <a:bodyPr/>
        <a:lstStyle/>
        <a:p>
          <a:endParaRPr lang="ru-RU"/>
        </a:p>
      </dgm:t>
    </dgm:pt>
    <dgm:pt modelId="{38276B66-E988-4BB7-940C-77CF12DE0FD0}" type="sibTrans" cxnId="{51DBE8E1-08D1-4A48-8B69-16B1F39DDEB6}">
      <dgm:prSet/>
      <dgm:spPr/>
      <dgm:t>
        <a:bodyPr/>
        <a:lstStyle/>
        <a:p>
          <a:endParaRPr lang="ru-RU"/>
        </a:p>
      </dgm:t>
    </dgm:pt>
    <dgm:pt modelId="{DB5930B2-A8F1-4BED-8A16-55E5D67DDE8F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TPR = 1</a:t>
          </a:r>
        </a:p>
      </dgm:t>
    </dgm:pt>
    <dgm:pt modelId="{AA62ACBE-D849-4ED7-9F6A-F41F4B0C8BB0}" type="parTrans" cxnId="{FE675357-D406-482C-9705-BB91C87B2521}">
      <dgm:prSet/>
      <dgm:spPr/>
    </dgm:pt>
    <dgm:pt modelId="{55741E7B-BB9F-42F0-A1B5-883CBDF402A1}" type="sibTrans" cxnId="{FE675357-D406-482C-9705-BB91C87B2521}">
      <dgm:prSet/>
      <dgm:spPr/>
    </dgm:pt>
    <dgm:pt modelId="{67547846-F9B8-4DC0-82E9-F5033504A63A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FPR = 0.5</a:t>
          </a:r>
        </a:p>
      </dgm:t>
    </dgm:pt>
    <dgm:pt modelId="{18763A3A-11B1-4C87-942D-E63D3A2EBB62}" type="parTrans" cxnId="{21EF80C3-DD90-4AC4-A34A-85F38B3F213E}">
      <dgm:prSet/>
      <dgm:spPr/>
    </dgm:pt>
    <dgm:pt modelId="{6D431490-39F8-41B7-B046-22E025DDC8E7}" type="sibTrans" cxnId="{21EF80C3-DD90-4AC4-A34A-85F38B3F213E}">
      <dgm:prSet/>
      <dgm:spPr/>
    </dgm:pt>
    <dgm:pt modelId="{43FCFA2C-E87B-42CE-9BCE-C13371E6A1D0}">
      <dgm:prSet phldr="0"/>
      <dgm:spPr/>
      <dgm:t>
        <a:bodyPr/>
        <a:lstStyle/>
        <a:p>
          <a:r>
            <a:rPr lang="ru-RU" dirty="0">
              <a:latin typeface="Calibri Light" panose="020F0302020204030204"/>
            </a:rPr>
            <a:t>0</a:t>
          </a:r>
        </a:p>
      </dgm:t>
    </dgm:pt>
    <dgm:pt modelId="{A4D8F5BD-F5EE-4680-B8FC-01EE7FAC50C7}" type="parTrans" cxnId="{94C423D1-4526-4D02-BEEF-308A1D6B07CB}">
      <dgm:prSet/>
      <dgm:spPr/>
    </dgm:pt>
    <dgm:pt modelId="{449D59F4-35D0-495B-AE29-4B5C0798B33B}" type="sibTrans" cxnId="{94C423D1-4526-4D02-BEEF-308A1D6B07CB}">
      <dgm:prSet/>
      <dgm:spPr/>
    </dgm:pt>
    <dgm:pt modelId="{651748C2-7683-48A6-BE04-1367BF49FAE8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2</a:t>
          </a:r>
        </a:p>
      </dgm:t>
    </dgm:pt>
    <dgm:pt modelId="{317717AE-457B-4EF1-B708-9E74BA4601E5}" type="parTrans" cxnId="{BCC72EEB-C412-4543-BA64-6520524154BD}">
      <dgm:prSet/>
      <dgm:spPr/>
    </dgm:pt>
    <dgm:pt modelId="{8059654F-252C-4E55-BBF8-06E2C19B84A9}" type="sibTrans" cxnId="{BCC72EEB-C412-4543-BA64-6520524154BD}">
      <dgm:prSet/>
      <dgm:spPr/>
    </dgm:pt>
    <dgm:pt modelId="{2E357B3F-5A65-4A65-99A8-3B1D4A5F928A}">
      <dgm:prSet phldr="0"/>
      <dgm:spPr/>
      <dgm:t>
        <a:bodyPr/>
        <a:lstStyle/>
        <a:p>
          <a:r>
            <a:rPr lang="ru-RU" dirty="0">
              <a:latin typeface="Calibri Light" panose="020F0302020204030204"/>
            </a:rPr>
            <a:t>2</a:t>
          </a:r>
        </a:p>
      </dgm:t>
    </dgm:pt>
    <dgm:pt modelId="{B0018338-4DAA-48AE-9549-3B99BF00AE5C}" type="parTrans" cxnId="{E094F1E7-AD9D-4C57-AE11-417A5A62ED9F}">
      <dgm:prSet/>
      <dgm:spPr/>
    </dgm:pt>
    <dgm:pt modelId="{1D0750F4-B1E7-4B3A-908F-DF88E6A0726F}" type="sibTrans" cxnId="{E094F1E7-AD9D-4C57-AE11-417A5A62ED9F}">
      <dgm:prSet/>
      <dgm:spPr/>
    </dgm:pt>
    <dgm:pt modelId="{D88BC8D6-CE21-4FB8-B134-30679C6679A7}" type="pres">
      <dgm:prSet presAssocID="{80EF741E-2248-4873-8BFE-1A756430E472}" presName="diagram" presStyleCnt="0">
        <dgm:presLayoutVars>
          <dgm:dir/>
          <dgm:resizeHandles val="exact"/>
        </dgm:presLayoutVars>
      </dgm:prSet>
      <dgm:spPr/>
    </dgm:pt>
    <dgm:pt modelId="{AC2E207D-BAB8-48E3-81B6-329124981E50}" type="pres">
      <dgm:prSet presAssocID="{9B956B91-0DF7-4E93-B820-6448568E570F}" presName="node" presStyleLbl="node1" presStyleIdx="0" presStyleCnt="6">
        <dgm:presLayoutVars>
          <dgm:bulletEnabled val="1"/>
        </dgm:presLayoutVars>
      </dgm:prSet>
      <dgm:spPr/>
    </dgm:pt>
    <dgm:pt modelId="{850BE58B-E486-4D7D-8142-DDFB18584690}" type="pres">
      <dgm:prSet presAssocID="{38276B66-E988-4BB7-940C-77CF12DE0FD0}" presName="sibTrans" presStyleCnt="0"/>
      <dgm:spPr/>
    </dgm:pt>
    <dgm:pt modelId="{BCA8E35F-FDBD-42C3-BC3B-4E1C4033E328}" type="pres">
      <dgm:prSet presAssocID="{651748C2-7683-48A6-BE04-1367BF49FAE8}" presName="node" presStyleLbl="node1" presStyleIdx="1" presStyleCnt="6">
        <dgm:presLayoutVars>
          <dgm:bulletEnabled val="1"/>
        </dgm:presLayoutVars>
      </dgm:prSet>
      <dgm:spPr/>
    </dgm:pt>
    <dgm:pt modelId="{B4198563-887E-4D0E-BBB5-3AA6F82FCF7A}" type="pres">
      <dgm:prSet presAssocID="{8059654F-252C-4E55-BBF8-06E2C19B84A9}" presName="sibTrans" presStyleCnt="0"/>
      <dgm:spPr/>
    </dgm:pt>
    <dgm:pt modelId="{52B8180C-7FAB-4176-8712-D8CCA9C08E6E}" type="pres">
      <dgm:prSet presAssocID="{43FCFA2C-E87B-42CE-9BCE-C13371E6A1D0}" presName="node" presStyleLbl="node1" presStyleIdx="2" presStyleCnt="6">
        <dgm:presLayoutVars>
          <dgm:bulletEnabled val="1"/>
        </dgm:presLayoutVars>
      </dgm:prSet>
      <dgm:spPr/>
    </dgm:pt>
    <dgm:pt modelId="{75402BE0-B061-4896-804B-1FB9C447BFBD}" type="pres">
      <dgm:prSet presAssocID="{449D59F4-35D0-495B-AE29-4B5C0798B33B}" presName="sibTrans" presStyleCnt="0"/>
      <dgm:spPr/>
    </dgm:pt>
    <dgm:pt modelId="{4556EA36-9CA1-49AB-B829-59C829C6BCD0}" type="pres">
      <dgm:prSet presAssocID="{2E357B3F-5A65-4A65-99A8-3B1D4A5F928A}" presName="node" presStyleLbl="node1" presStyleIdx="3" presStyleCnt="6">
        <dgm:presLayoutVars>
          <dgm:bulletEnabled val="1"/>
        </dgm:presLayoutVars>
      </dgm:prSet>
      <dgm:spPr/>
    </dgm:pt>
    <dgm:pt modelId="{94E4A802-A80F-42C5-A301-BDB4DE4EBFDD}" type="pres">
      <dgm:prSet presAssocID="{1D0750F4-B1E7-4B3A-908F-DF88E6A0726F}" presName="sibTrans" presStyleCnt="0"/>
      <dgm:spPr/>
    </dgm:pt>
    <dgm:pt modelId="{7C943C3E-F71E-48C5-8D13-996097DF95C5}" type="pres">
      <dgm:prSet presAssocID="{DB5930B2-A8F1-4BED-8A16-55E5D67DDE8F}" presName="node" presStyleLbl="node1" presStyleIdx="4" presStyleCnt="6">
        <dgm:presLayoutVars>
          <dgm:bulletEnabled val="1"/>
        </dgm:presLayoutVars>
      </dgm:prSet>
      <dgm:spPr/>
    </dgm:pt>
    <dgm:pt modelId="{8116C6B9-3AF3-4DE3-8397-58B2724CB6F5}" type="pres">
      <dgm:prSet presAssocID="{55741E7B-BB9F-42F0-A1B5-883CBDF402A1}" presName="sibTrans" presStyleCnt="0"/>
      <dgm:spPr/>
    </dgm:pt>
    <dgm:pt modelId="{CEA6B075-B984-4B57-B384-2268683A34AC}" type="pres">
      <dgm:prSet presAssocID="{67547846-F9B8-4DC0-82E9-F5033504A63A}" presName="node" presStyleLbl="node1" presStyleIdx="5" presStyleCnt="6">
        <dgm:presLayoutVars>
          <dgm:bulletEnabled val="1"/>
        </dgm:presLayoutVars>
      </dgm:prSet>
      <dgm:spPr/>
    </dgm:pt>
  </dgm:ptLst>
  <dgm:cxnLst>
    <dgm:cxn modelId="{816FD237-F400-44E6-BFAB-C6E64F8D0E5B}" type="presOf" srcId="{67547846-F9B8-4DC0-82E9-F5033504A63A}" destId="{CEA6B075-B984-4B57-B384-2268683A34AC}" srcOrd="0" destOrd="0" presId="urn:microsoft.com/office/officeart/2005/8/layout/default"/>
    <dgm:cxn modelId="{FE675357-D406-482C-9705-BB91C87B2521}" srcId="{80EF741E-2248-4873-8BFE-1A756430E472}" destId="{DB5930B2-A8F1-4BED-8A16-55E5D67DDE8F}" srcOrd="4" destOrd="0" parTransId="{AA62ACBE-D849-4ED7-9F6A-F41F4B0C8BB0}" sibTransId="{55741E7B-BB9F-42F0-A1B5-883CBDF402A1}"/>
    <dgm:cxn modelId="{577C5A7B-28C3-4004-9121-51AA22891DF3}" type="presOf" srcId="{DB5930B2-A8F1-4BED-8A16-55E5D67DDE8F}" destId="{7C943C3E-F71E-48C5-8D13-996097DF95C5}" srcOrd="0" destOrd="0" presId="urn:microsoft.com/office/officeart/2005/8/layout/default"/>
    <dgm:cxn modelId="{901E129B-A58B-448C-A951-BFEBBC04628B}" type="presOf" srcId="{43FCFA2C-E87B-42CE-9BCE-C13371E6A1D0}" destId="{52B8180C-7FAB-4176-8712-D8CCA9C08E6E}" srcOrd="0" destOrd="0" presId="urn:microsoft.com/office/officeart/2005/8/layout/default"/>
    <dgm:cxn modelId="{2FBFB1AB-B561-44AB-8B47-CA6D5C6C3E42}" type="presOf" srcId="{80EF741E-2248-4873-8BFE-1A756430E472}" destId="{D88BC8D6-CE21-4FB8-B134-30679C6679A7}" srcOrd="0" destOrd="0" presId="urn:microsoft.com/office/officeart/2005/8/layout/default"/>
    <dgm:cxn modelId="{21EF80C3-DD90-4AC4-A34A-85F38B3F213E}" srcId="{80EF741E-2248-4873-8BFE-1A756430E472}" destId="{67547846-F9B8-4DC0-82E9-F5033504A63A}" srcOrd="5" destOrd="0" parTransId="{18763A3A-11B1-4C87-942D-E63D3A2EBB62}" sibTransId="{6D431490-39F8-41B7-B046-22E025DDC8E7}"/>
    <dgm:cxn modelId="{94C423D1-4526-4D02-BEEF-308A1D6B07CB}" srcId="{80EF741E-2248-4873-8BFE-1A756430E472}" destId="{43FCFA2C-E87B-42CE-9BCE-C13371E6A1D0}" srcOrd="2" destOrd="0" parTransId="{A4D8F5BD-F5EE-4680-B8FC-01EE7FAC50C7}" sibTransId="{449D59F4-35D0-495B-AE29-4B5C0798B33B}"/>
    <dgm:cxn modelId="{E51B69DA-5FB3-4237-93D5-198D8B18CA33}" type="presOf" srcId="{651748C2-7683-48A6-BE04-1367BF49FAE8}" destId="{BCA8E35F-FDBD-42C3-BC3B-4E1C4033E328}" srcOrd="0" destOrd="0" presId="urn:microsoft.com/office/officeart/2005/8/layout/default"/>
    <dgm:cxn modelId="{51DBE8E1-08D1-4A48-8B69-16B1F39DDEB6}" srcId="{80EF741E-2248-4873-8BFE-1A756430E472}" destId="{9B956B91-0DF7-4E93-B820-6448568E570F}" srcOrd="0" destOrd="0" parTransId="{859F658E-DE40-40D0-99F8-0D0227ED8404}" sibTransId="{38276B66-E988-4BB7-940C-77CF12DE0FD0}"/>
    <dgm:cxn modelId="{E094F1E7-AD9D-4C57-AE11-417A5A62ED9F}" srcId="{80EF741E-2248-4873-8BFE-1A756430E472}" destId="{2E357B3F-5A65-4A65-99A8-3B1D4A5F928A}" srcOrd="3" destOrd="0" parTransId="{B0018338-4DAA-48AE-9549-3B99BF00AE5C}" sibTransId="{1D0750F4-B1E7-4B3A-908F-DF88E6A0726F}"/>
    <dgm:cxn modelId="{BCC72EEB-C412-4543-BA64-6520524154BD}" srcId="{80EF741E-2248-4873-8BFE-1A756430E472}" destId="{651748C2-7683-48A6-BE04-1367BF49FAE8}" srcOrd="1" destOrd="0" parTransId="{317717AE-457B-4EF1-B708-9E74BA4601E5}" sibTransId="{8059654F-252C-4E55-BBF8-06E2C19B84A9}"/>
    <dgm:cxn modelId="{F7B654EC-D01A-479F-BD85-5EF28BA7C3E1}" type="presOf" srcId="{2E357B3F-5A65-4A65-99A8-3B1D4A5F928A}" destId="{4556EA36-9CA1-49AB-B829-59C829C6BCD0}" srcOrd="0" destOrd="0" presId="urn:microsoft.com/office/officeart/2005/8/layout/default"/>
    <dgm:cxn modelId="{991BD8EC-ACC4-429B-812B-018313226D86}" type="presOf" srcId="{9B956B91-0DF7-4E93-B820-6448568E570F}" destId="{AC2E207D-BAB8-48E3-81B6-329124981E50}" srcOrd="0" destOrd="0" presId="urn:microsoft.com/office/officeart/2005/8/layout/default"/>
    <dgm:cxn modelId="{7A38FD94-7803-43C0-A0E2-DDECF7A0B24B}" type="presParOf" srcId="{D88BC8D6-CE21-4FB8-B134-30679C6679A7}" destId="{AC2E207D-BAB8-48E3-81B6-329124981E50}" srcOrd="0" destOrd="0" presId="urn:microsoft.com/office/officeart/2005/8/layout/default"/>
    <dgm:cxn modelId="{352C49CA-EA2E-4ABB-ADD5-D56CA27008AE}" type="presParOf" srcId="{D88BC8D6-CE21-4FB8-B134-30679C6679A7}" destId="{850BE58B-E486-4D7D-8142-DDFB18584690}" srcOrd="1" destOrd="0" presId="urn:microsoft.com/office/officeart/2005/8/layout/default"/>
    <dgm:cxn modelId="{AB1527A5-8295-48DB-9F71-FA1ED1EF42A8}" type="presParOf" srcId="{D88BC8D6-CE21-4FB8-B134-30679C6679A7}" destId="{BCA8E35F-FDBD-42C3-BC3B-4E1C4033E328}" srcOrd="2" destOrd="0" presId="urn:microsoft.com/office/officeart/2005/8/layout/default"/>
    <dgm:cxn modelId="{1A03C164-7609-479F-88D3-47F21BB1D153}" type="presParOf" srcId="{D88BC8D6-CE21-4FB8-B134-30679C6679A7}" destId="{B4198563-887E-4D0E-BBB5-3AA6F82FCF7A}" srcOrd="3" destOrd="0" presId="urn:microsoft.com/office/officeart/2005/8/layout/default"/>
    <dgm:cxn modelId="{13217C8D-D6D9-43AE-A587-0C061A2484C9}" type="presParOf" srcId="{D88BC8D6-CE21-4FB8-B134-30679C6679A7}" destId="{52B8180C-7FAB-4176-8712-D8CCA9C08E6E}" srcOrd="4" destOrd="0" presId="urn:microsoft.com/office/officeart/2005/8/layout/default"/>
    <dgm:cxn modelId="{3D2BA58D-2842-4049-9573-A160B33B9F80}" type="presParOf" srcId="{D88BC8D6-CE21-4FB8-B134-30679C6679A7}" destId="{75402BE0-B061-4896-804B-1FB9C447BFBD}" srcOrd="5" destOrd="0" presId="urn:microsoft.com/office/officeart/2005/8/layout/default"/>
    <dgm:cxn modelId="{700F80A7-9A4B-4070-AACF-4A2E96A6DD0B}" type="presParOf" srcId="{D88BC8D6-CE21-4FB8-B134-30679C6679A7}" destId="{4556EA36-9CA1-49AB-B829-59C829C6BCD0}" srcOrd="6" destOrd="0" presId="urn:microsoft.com/office/officeart/2005/8/layout/default"/>
    <dgm:cxn modelId="{C487D360-2CD2-492F-A408-AC73B3D39CF5}" type="presParOf" srcId="{D88BC8D6-CE21-4FB8-B134-30679C6679A7}" destId="{94E4A802-A80F-42C5-A301-BDB4DE4EBFDD}" srcOrd="7" destOrd="0" presId="urn:microsoft.com/office/officeart/2005/8/layout/default"/>
    <dgm:cxn modelId="{A19C74E9-41AD-4C01-BA21-937103473FF5}" type="presParOf" srcId="{D88BC8D6-CE21-4FB8-B134-30679C6679A7}" destId="{7C943C3E-F71E-48C5-8D13-996097DF95C5}" srcOrd="8" destOrd="0" presId="urn:microsoft.com/office/officeart/2005/8/layout/default"/>
    <dgm:cxn modelId="{44030E91-54F8-4FF5-821E-5CF1A4DF00DB}" type="presParOf" srcId="{D88BC8D6-CE21-4FB8-B134-30679C6679A7}" destId="{8116C6B9-3AF3-4DE3-8397-58B2724CB6F5}" srcOrd="9" destOrd="0" presId="urn:microsoft.com/office/officeart/2005/8/layout/default"/>
    <dgm:cxn modelId="{033DF633-4AFB-4934-A406-C7BA7A9A93F5}" type="presParOf" srcId="{D88BC8D6-CE21-4FB8-B134-30679C6679A7}" destId="{CEA6B075-B984-4B57-B384-2268683A34A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EF741E-2248-4873-8BFE-1A756430E47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B956B91-0DF7-4E93-B820-6448568E570F}">
      <dgm:prSet phldrT="[Текст]" phldr="0"/>
      <dgm:spPr/>
      <dgm:t>
        <a:bodyPr/>
        <a:lstStyle/>
        <a:p>
          <a:r>
            <a:rPr lang="ru-RU" dirty="0">
              <a:latin typeface="Calibri Light" panose="020F0302020204030204"/>
            </a:rPr>
            <a:t>4</a:t>
          </a:r>
          <a:endParaRPr lang="ru-RU" dirty="0"/>
        </a:p>
      </dgm:t>
    </dgm:pt>
    <dgm:pt modelId="{859F658E-DE40-40D0-99F8-0D0227ED8404}" type="parTrans" cxnId="{51DBE8E1-08D1-4A48-8B69-16B1F39DDEB6}">
      <dgm:prSet/>
      <dgm:spPr/>
      <dgm:t>
        <a:bodyPr/>
        <a:lstStyle/>
        <a:p>
          <a:endParaRPr lang="ru-RU"/>
        </a:p>
      </dgm:t>
    </dgm:pt>
    <dgm:pt modelId="{38276B66-E988-4BB7-940C-77CF12DE0FD0}" type="sibTrans" cxnId="{51DBE8E1-08D1-4A48-8B69-16B1F39DDEB6}">
      <dgm:prSet/>
      <dgm:spPr/>
      <dgm:t>
        <a:bodyPr/>
        <a:lstStyle/>
        <a:p>
          <a:endParaRPr lang="ru-RU"/>
        </a:p>
      </dgm:t>
    </dgm:pt>
    <dgm:pt modelId="{69543DBF-F084-4184-84CC-90F4E63A6182}">
      <dgm:prSet phldrT="[Текст]" phldr="0"/>
      <dgm:spPr/>
      <dgm:t>
        <a:bodyPr/>
        <a:lstStyle/>
        <a:p>
          <a:r>
            <a:rPr lang="ru-RU" dirty="0">
              <a:latin typeface="Calibri Light" panose="020F0302020204030204"/>
            </a:rPr>
            <a:t>4</a:t>
          </a:r>
          <a:endParaRPr lang="ru-RU" dirty="0"/>
        </a:p>
      </dgm:t>
    </dgm:pt>
    <dgm:pt modelId="{BEFF0B02-4208-4988-B1E7-73A9943D604E}" type="parTrans" cxnId="{3CEBE7BE-DBD8-4DD9-84A7-C7B49645E411}">
      <dgm:prSet/>
      <dgm:spPr/>
      <dgm:t>
        <a:bodyPr/>
        <a:lstStyle/>
        <a:p>
          <a:endParaRPr lang="ru-RU"/>
        </a:p>
      </dgm:t>
    </dgm:pt>
    <dgm:pt modelId="{7761CC2E-7FF2-4A40-8EB6-6B5583AA608D}" type="sibTrans" cxnId="{3CEBE7BE-DBD8-4DD9-84A7-C7B49645E411}">
      <dgm:prSet/>
      <dgm:spPr/>
      <dgm:t>
        <a:bodyPr/>
        <a:lstStyle/>
        <a:p>
          <a:endParaRPr lang="ru-RU"/>
        </a:p>
      </dgm:t>
    </dgm:pt>
    <dgm:pt modelId="{A54C2A5C-0C13-4D46-8B97-6C9FBB7332C8}">
      <dgm:prSet phldr="0"/>
      <dgm:spPr/>
      <dgm:t>
        <a:bodyPr/>
        <a:lstStyle/>
        <a:p>
          <a:r>
            <a:rPr lang="ru-RU" dirty="0">
              <a:latin typeface="Calibri Light" panose="020F0302020204030204"/>
            </a:rPr>
            <a:t>0</a:t>
          </a:r>
        </a:p>
      </dgm:t>
    </dgm:pt>
    <dgm:pt modelId="{46E6AB57-58CA-48BE-BA62-EC95223335B9}" type="parTrans" cxnId="{A2AC9E40-B9D5-494F-BD5F-8561151132FA}">
      <dgm:prSet/>
      <dgm:spPr/>
    </dgm:pt>
    <dgm:pt modelId="{53BF042E-D9BE-461C-B5F3-8E5013D89D75}" type="sibTrans" cxnId="{A2AC9E40-B9D5-494F-BD5F-8561151132FA}">
      <dgm:prSet/>
      <dgm:spPr/>
    </dgm:pt>
    <dgm:pt modelId="{B9940C12-10D0-4CD8-B7C8-A48BEF3DDAF9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0</a:t>
          </a:r>
        </a:p>
      </dgm:t>
    </dgm:pt>
    <dgm:pt modelId="{B4E70368-B2A0-4168-8A67-F1F1CAFCCE8D}" type="parTrans" cxnId="{AD521789-9718-4178-BDD2-80322754D08D}">
      <dgm:prSet/>
      <dgm:spPr/>
    </dgm:pt>
    <dgm:pt modelId="{C6A376C4-6A09-4D0A-BFF6-D4EBBCC115AC}" type="sibTrans" cxnId="{AD521789-9718-4178-BDD2-80322754D08D}">
      <dgm:prSet/>
      <dgm:spPr/>
    </dgm:pt>
    <dgm:pt modelId="{DB5930B2-A8F1-4BED-8A16-55E5D67DDE8F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TPR = 1</a:t>
          </a:r>
        </a:p>
      </dgm:t>
    </dgm:pt>
    <dgm:pt modelId="{AA62ACBE-D849-4ED7-9F6A-F41F4B0C8BB0}" type="parTrans" cxnId="{FE675357-D406-482C-9705-BB91C87B2521}">
      <dgm:prSet/>
      <dgm:spPr/>
    </dgm:pt>
    <dgm:pt modelId="{55741E7B-BB9F-42F0-A1B5-883CBDF402A1}" type="sibTrans" cxnId="{FE675357-D406-482C-9705-BB91C87B2521}">
      <dgm:prSet/>
      <dgm:spPr/>
    </dgm:pt>
    <dgm:pt modelId="{67547846-F9B8-4DC0-82E9-F5033504A63A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FPR = 1</a:t>
          </a:r>
        </a:p>
      </dgm:t>
    </dgm:pt>
    <dgm:pt modelId="{18763A3A-11B1-4C87-942D-E63D3A2EBB62}" type="parTrans" cxnId="{21EF80C3-DD90-4AC4-A34A-85F38B3F213E}">
      <dgm:prSet/>
      <dgm:spPr/>
    </dgm:pt>
    <dgm:pt modelId="{6D431490-39F8-41B7-B046-22E025DDC8E7}" type="sibTrans" cxnId="{21EF80C3-DD90-4AC4-A34A-85F38B3F213E}">
      <dgm:prSet/>
      <dgm:spPr/>
    </dgm:pt>
    <dgm:pt modelId="{D88BC8D6-CE21-4FB8-B134-30679C6679A7}" type="pres">
      <dgm:prSet presAssocID="{80EF741E-2248-4873-8BFE-1A756430E472}" presName="diagram" presStyleCnt="0">
        <dgm:presLayoutVars>
          <dgm:dir/>
          <dgm:resizeHandles val="exact"/>
        </dgm:presLayoutVars>
      </dgm:prSet>
      <dgm:spPr/>
    </dgm:pt>
    <dgm:pt modelId="{AC2E207D-BAB8-48E3-81B6-329124981E50}" type="pres">
      <dgm:prSet presAssocID="{9B956B91-0DF7-4E93-B820-6448568E570F}" presName="node" presStyleLbl="node1" presStyleIdx="0" presStyleCnt="6">
        <dgm:presLayoutVars>
          <dgm:bulletEnabled val="1"/>
        </dgm:presLayoutVars>
      </dgm:prSet>
      <dgm:spPr/>
    </dgm:pt>
    <dgm:pt modelId="{850BE58B-E486-4D7D-8142-DDFB18584690}" type="pres">
      <dgm:prSet presAssocID="{38276B66-E988-4BB7-940C-77CF12DE0FD0}" presName="sibTrans" presStyleCnt="0"/>
      <dgm:spPr/>
    </dgm:pt>
    <dgm:pt modelId="{030EEC77-98E8-4D10-B756-62CF3CB7497D}" type="pres">
      <dgm:prSet presAssocID="{69543DBF-F084-4184-84CC-90F4E63A6182}" presName="node" presStyleLbl="node1" presStyleIdx="1" presStyleCnt="6">
        <dgm:presLayoutVars>
          <dgm:bulletEnabled val="1"/>
        </dgm:presLayoutVars>
      </dgm:prSet>
      <dgm:spPr/>
    </dgm:pt>
    <dgm:pt modelId="{B7C8D4D5-4A66-41DC-B969-5E63B5867BF9}" type="pres">
      <dgm:prSet presAssocID="{7761CC2E-7FF2-4A40-8EB6-6B5583AA608D}" presName="sibTrans" presStyleCnt="0"/>
      <dgm:spPr/>
    </dgm:pt>
    <dgm:pt modelId="{AA7F8468-A7A7-4FEA-8BE6-D45D982C0D74}" type="pres">
      <dgm:prSet presAssocID="{B9940C12-10D0-4CD8-B7C8-A48BEF3DDAF9}" presName="node" presStyleLbl="node1" presStyleIdx="2" presStyleCnt="6">
        <dgm:presLayoutVars>
          <dgm:bulletEnabled val="1"/>
        </dgm:presLayoutVars>
      </dgm:prSet>
      <dgm:spPr/>
    </dgm:pt>
    <dgm:pt modelId="{51B82A61-379A-437A-B14A-A935A5AA824D}" type="pres">
      <dgm:prSet presAssocID="{C6A376C4-6A09-4D0A-BFF6-D4EBBCC115AC}" presName="sibTrans" presStyleCnt="0"/>
      <dgm:spPr/>
    </dgm:pt>
    <dgm:pt modelId="{096DC36B-284C-4029-AF64-814094BBDAFC}" type="pres">
      <dgm:prSet presAssocID="{A54C2A5C-0C13-4D46-8B97-6C9FBB7332C8}" presName="node" presStyleLbl="node1" presStyleIdx="3" presStyleCnt="6">
        <dgm:presLayoutVars>
          <dgm:bulletEnabled val="1"/>
        </dgm:presLayoutVars>
      </dgm:prSet>
      <dgm:spPr/>
    </dgm:pt>
    <dgm:pt modelId="{7CDCCFF3-A377-4EC1-9711-EB038995E662}" type="pres">
      <dgm:prSet presAssocID="{53BF042E-D9BE-461C-B5F3-8E5013D89D75}" presName="sibTrans" presStyleCnt="0"/>
      <dgm:spPr/>
    </dgm:pt>
    <dgm:pt modelId="{7C943C3E-F71E-48C5-8D13-996097DF95C5}" type="pres">
      <dgm:prSet presAssocID="{DB5930B2-A8F1-4BED-8A16-55E5D67DDE8F}" presName="node" presStyleLbl="node1" presStyleIdx="4" presStyleCnt="6">
        <dgm:presLayoutVars>
          <dgm:bulletEnabled val="1"/>
        </dgm:presLayoutVars>
      </dgm:prSet>
      <dgm:spPr/>
    </dgm:pt>
    <dgm:pt modelId="{8116C6B9-3AF3-4DE3-8397-58B2724CB6F5}" type="pres">
      <dgm:prSet presAssocID="{55741E7B-BB9F-42F0-A1B5-883CBDF402A1}" presName="sibTrans" presStyleCnt="0"/>
      <dgm:spPr/>
    </dgm:pt>
    <dgm:pt modelId="{CEA6B075-B984-4B57-B384-2268683A34AC}" type="pres">
      <dgm:prSet presAssocID="{67547846-F9B8-4DC0-82E9-F5033504A63A}" presName="node" presStyleLbl="node1" presStyleIdx="5" presStyleCnt="6">
        <dgm:presLayoutVars>
          <dgm:bulletEnabled val="1"/>
        </dgm:presLayoutVars>
      </dgm:prSet>
      <dgm:spPr/>
    </dgm:pt>
  </dgm:ptLst>
  <dgm:cxnLst>
    <dgm:cxn modelId="{A2AC9E40-B9D5-494F-BD5F-8561151132FA}" srcId="{80EF741E-2248-4873-8BFE-1A756430E472}" destId="{A54C2A5C-0C13-4D46-8B97-6C9FBB7332C8}" srcOrd="3" destOrd="0" parTransId="{46E6AB57-58CA-48BE-BA62-EC95223335B9}" sibTransId="{53BF042E-D9BE-461C-B5F3-8E5013D89D75}"/>
    <dgm:cxn modelId="{5FAB9849-EB7E-4B2C-B780-1BF7CBC5C141}" type="presOf" srcId="{67547846-F9B8-4DC0-82E9-F5033504A63A}" destId="{CEA6B075-B984-4B57-B384-2268683A34AC}" srcOrd="0" destOrd="0" presId="urn:microsoft.com/office/officeart/2005/8/layout/default"/>
    <dgm:cxn modelId="{FE675357-D406-482C-9705-BB91C87B2521}" srcId="{80EF741E-2248-4873-8BFE-1A756430E472}" destId="{DB5930B2-A8F1-4BED-8A16-55E5D67DDE8F}" srcOrd="4" destOrd="0" parTransId="{AA62ACBE-D849-4ED7-9F6A-F41F4B0C8BB0}" sibTransId="{55741E7B-BB9F-42F0-A1B5-883CBDF402A1}"/>
    <dgm:cxn modelId="{CA8CFA83-3CE6-40C6-86D9-1F3EF734BE9E}" type="presOf" srcId="{A54C2A5C-0C13-4D46-8B97-6C9FBB7332C8}" destId="{096DC36B-284C-4029-AF64-814094BBDAFC}" srcOrd="0" destOrd="0" presId="urn:microsoft.com/office/officeart/2005/8/layout/default"/>
    <dgm:cxn modelId="{AD521789-9718-4178-BDD2-80322754D08D}" srcId="{80EF741E-2248-4873-8BFE-1A756430E472}" destId="{B9940C12-10D0-4CD8-B7C8-A48BEF3DDAF9}" srcOrd="2" destOrd="0" parTransId="{B4E70368-B2A0-4168-8A67-F1F1CAFCCE8D}" sibTransId="{C6A376C4-6A09-4D0A-BFF6-D4EBBCC115AC}"/>
    <dgm:cxn modelId="{CEE1119E-4B15-43D7-AC9E-4F3C7F931726}" type="presOf" srcId="{9B956B91-0DF7-4E93-B820-6448568E570F}" destId="{AC2E207D-BAB8-48E3-81B6-329124981E50}" srcOrd="0" destOrd="0" presId="urn:microsoft.com/office/officeart/2005/8/layout/default"/>
    <dgm:cxn modelId="{8418A29E-B7DF-4179-8B5E-0B9CCEAC2B69}" type="presOf" srcId="{B9940C12-10D0-4CD8-B7C8-A48BEF3DDAF9}" destId="{AA7F8468-A7A7-4FEA-8BE6-D45D982C0D74}" srcOrd="0" destOrd="0" presId="urn:microsoft.com/office/officeart/2005/8/layout/default"/>
    <dgm:cxn modelId="{2FBFB1AB-B561-44AB-8B47-CA6D5C6C3E42}" type="presOf" srcId="{80EF741E-2248-4873-8BFE-1A756430E472}" destId="{D88BC8D6-CE21-4FB8-B134-30679C6679A7}" srcOrd="0" destOrd="0" presId="urn:microsoft.com/office/officeart/2005/8/layout/default"/>
    <dgm:cxn modelId="{5B488BB6-BC5B-40FD-8A01-458BCCCDE648}" type="presOf" srcId="{69543DBF-F084-4184-84CC-90F4E63A6182}" destId="{030EEC77-98E8-4D10-B756-62CF3CB7497D}" srcOrd="0" destOrd="0" presId="urn:microsoft.com/office/officeart/2005/8/layout/default"/>
    <dgm:cxn modelId="{3CEBE7BE-DBD8-4DD9-84A7-C7B49645E411}" srcId="{80EF741E-2248-4873-8BFE-1A756430E472}" destId="{69543DBF-F084-4184-84CC-90F4E63A6182}" srcOrd="1" destOrd="0" parTransId="{BEFF0B02-4208-4988-B1E7-73A9943D604E}" sibTransId="{7761CC2E-7FF2-4A40-8EB6-6B5583AA608D}"/>
    <dgm:cxn modelId="{21EF80C3-DD90-4AC4-A34A-85F38B3F213E}" srcId="{80EF741E-2248-4873-8BFE-1A756430E472}" destId="{67547846-F9B8-4DC0-82E9-F5033504A63A}" srcOrd="5" destOrd="0" parTransId="{18763A3A-11B1-4C87-942D-E63D3A2EBB62}" sibTransId="{6D431490-39F8-41B7-B046-22E025DDC8E7}"/>
    <dgm:cxn modelId="{51DBE8E1-08D1-4A48-8B69-16B1F39DDEB6}" srcId="{80EF741E-2248-4873-8BFE-1A756430E472}" destId="{9B956B91-0DF7-4E93-B820-6448568E570F}" srcOrd="0" destOrd="0" parTransId="{859F658E-DE40-40D0-99F8-0D0227ED8404}" sibTransId="{38276B66-E988-4BB7-940C-77CF12DE0FD0}"/>
    <dgm:cxn modelId="{1F649FEA-BE3A-4BC6-BB8D-6567168F8CDA}" type="presOf" srcId="{DB5930B2-A8F1-4BED-8A16-55E5D67DDE8F}" destId="{7C943C3E-F71E-48C5-8D13-996097DF95C5}" srcOrd="0" destOrd="0" presId="urn:microsoft.com/office/officeart/2005/8/layout/default"/>
    <dgm:cxn modelId="{C3DB8EA8-58D1-4F35-93B2-1FC79458933E}" type="presParOf" srcId="{D88BC8D6-CE21-4FB8-B134-30679C6679A7}" destId="{AC2E207D-BAB8-48E3-81B6-329124981E50}" srcOrd="0" destOrd="0" presId="urn:microsoft.com/office/officeart/2005/8/layout/default"/>
    <dgm:cxn modelId="{B40DE761-FD94-470D-B4B2-529D24D3706F}" type="presParOf" srcId="{D88BC8D6-CE21-4FB8-B134-30679C6679A7}" destId="{850BE58B-E486-4D7D-8142-DDFB18584690}" srcOrd="1" destOrd="0" presId="urn:microsoft.com/office/officeart/2005/8/layout/default"/>
    <dgm:cxn modelId="{6DBD3286-2A3D-4AF5-B552-8D56E2D0879F}" type="presParOf" srcId="{D88BC8D6-CE21-4FB8-B134-30679C6679A7}" destId="{030EEC77-98E8-4D10-B756-62CF3CB7497D}" srcOrd="2" destOrd="0" presId="urn:microsoft.com/office/officeart/2005/8/layout/default"/>
    <dgm:cxn modelId="{0EEC69C9-D160-4FFB-9FF2-03ECCE08BD55}" type="presParOf" srcId="{D88BC8D6-CE21-4FB8-B134-30679C6679A7}" destId="{B7C8D4D5-4A66-41DC-B969-5E63B5867BF9}" srcOrd="3" destOrd="0" presId="urn:microsoft.com/office/officeart/2005/8/layout/default"/>
    <dgm:cxn modelId="{9D6664BC-E06F-422C-8E15-84FE9DDF33BF}" type="presParOf" srcId="{D88BC8D6-CE21-4FB8-B134-30679C6679A7}" destId="{AA7F8468-A7A7-4FEA-8BE6-D45D982C0D74}" srcOrd="4" destOrd="0" presId="urn:microsoft.com/office/officeart/2005/8/layout/default"/>
    <dgm:cxn modelId="{A2C8FC70-8CFA-4052-B912-A405882B6B86}" type="presParOf" srcId="{D88BC8D6-CE21-4FB8-B134-30679C6679A7}" destId="{51B82A61-379A-437A-B14A-A935A5AA824D}" srcOrd="5" destOrd="0" presId="urn:microsoft.com/office/officeart/2005/8/layout/default"/>
    <dgm:cxn modelId="{ED3D4794-43BB-4A91-9C8F-653F68434643}" type="presParOf" srcId="{D88BC8D6-CE21-4FB8-B134-30679C6679A7}" destId="{096DC36B-284C-4029-AF64-814094BBDAFC}" srcOrd="6" destOrd="0" presId="urn:microsoft.com/office/officeart/2005/8/layout/default"/>
    <dgm:cxn modelId="{AD74D9FF-EB04-4D98-B223-6C72C9FA94F0}" type="presParOf" srcId="{D88BC8D6-CE21-4FB8-B134-30679C6679A7}" destId="{7CDCCFF3-A377-4EC1-9711-EB038995E662}" srcOrd="7" destOrd="0" presId="urn:microsoft.com/office/officeart/2005/8/layout/default"/>
    <dgm:cxn modelId="{A4069FAA-9F82-43F1-ADB3-0EB7FDF96F3F}" type="presParOf" srcId="{D88BC8D6-CE21-4FB8-B134-30679C6679A7}" destId="{7C943C3E-F71E-48C5-8D13-996097DF95C5}" srcOrd="8" destOrd="0" presId="urn:microsoft.com/office/officeart/2005/8/layout/default"/>
    <dgm:cxn modelId="{1392DC39-0941-4F58-A08D-5CD5AE786E2E}" type="presParOf" srcId="{D88BC8D6-CE21-4FB8-B134-30679C6679A7}" destId="{8116C6B9-3AF3-4DE3-8397-58B2724CB6F5}" srcOrd="9" destOrd="0" presId="urn:microsoft.com/office/officeart/2005/8/layout/default"/>
    <dgm:cxn modelId="{EFF6AECA-CAFB-4639-8151-01F860046911}" type="presParOf" srcId="{D88BC8D6-CE21-4FB8-B134-30679C6679A7}" destId="{CEA6B075-B984-4B57-B384-2268683A34A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EF741E-2248-4873-8BFE-1A756430E47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9940C12-10D0-4CD8-B7C8-A48BEF3DDAF9}">
      <dgm:prSet phldr="0"/>
      <dgm:spPr/>
      <dgm:t>
        <a:bodyPr/>
        <a:lstStyle/>
        <a:p>
          <a:r>
            <a:rPr lang="ru-RU" dirty="0">
              <a:latin typeface="Calibri Light" panose="020F0302020204030204"/>
            </a:rPr>
            <a:t>0</a:t>
          </a:r>
        </a:p>
      </dgm:t>
    </dgm:pt>
    <dgm:pt modelId="{B4E70368-B2A0-4168-8A67-F1F1CAFCCE8D}" type="parTrans" cxnId="{AD521789-9718-4178-BDD2-80322754D08D}">
      <dgm:prSet/>
      <dgm:spPr/>
    </dgm:pt>
    <dgm:pt modelId="{C6A376C4-6A09-4D0A-BFF6-D4EBBCC115AC}" type="sibTrans" cxnId="{AD521789-9718-4178-BDD2-80322754D08D}">
      <dgm:prSet/>
      <dgm:spPr/>
    </dgm:pt>
    <dgm:pt modelId="{DB5930B2-A8F1-4BED-8A16-55E5D67DDE8F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TPR = 0.75</a:t>
          </a:r>
        </a:p>
      </dgm:t>
    </dgm:pt>
    <dgm:pt modelId="{AA62ACBE-D849-4ED7-9F6A-F41F4B0C8BB0}" type="parTrans" cxnId="{FE675357-D406-482C-9705-BB91C87B2521}">
      <dgm:prSet/>
      <dgm:spPr/>
    </dgm:pt>
    <dgm:pt modelId="{55741E7B-BB9F-42F0-A1B5-883CBDF402A1}" type="sibTrans" cxnId="{FE675357-D406-482C-9705-BB91C87B2521}">
      <dgm:prSet/>
      <dgm:spPr/>
    </dgm:pt>
    <dgm:pt modelId="{67547846-F9B8-4DC0-82E9-F5033504A63A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FPR = 0</a:t>
          </a:r>
        </a:p>
      </dgm:t>
    </dgm:pt>
    <dgm:pt modelId="{18763A3A-11B1-4C87-942D-E63D3A2EBB62}" type="parTrans" cxnId="{21EF80C3-DD90-4AC4-A34A-85F38B3F213E}">
      <dgm:prSet/>
      <dgm:spPr/>
    </dgm:pt>
    <dgm:pt modelId="{6D431490-39F8-41B7-B046-22E025DDC8E7}" type="sibTrans" cxnId="{21EF80C3-DD90-4AC4-A34A-85F38B3F213E}">
      <dgm:prSet/>
      <dgm:spPr/>
    </dgm:pt>
    <dgm:pt modelId="{A2C8CBA8-FCE9-4C72-9D7C-1913285EA79E}">
      <dgm:prSet phldr="0"/>
      <dgm:spPr/>
      <dgm:t>
        <a:bodyPr/>
        <a:lstStyle/>
        <a:p>
          <a:r>
            <a:rPr lang="ru-RU" dirty="0">
              <a:latin typeface="Calibri Light" panose="020F0302020204030204"/>
            </a:rPr>
            <a:t>3</a:t>
          </a:r>
          <a:endParaRPr lang="ru-RU" dirty="0"/>
        </a:p>
      </dgm:t>
    </dgm:pt>
    <dgm:pt modelId="{FAD52064-F59D-4D88-AB08-F8ADACB31E32}" type="parTrans" cxnId="{686FA4E0-17DD-4F8C-B2E9-5847DB029BA0}">
      <dgm:prSet/>
      <dgm:spPr/>
    </dgm:pt>
    <dgm:pt modelId="{306E27AE-058A-429E-B9E7-B545567CB436}" type="sibTrans" cxnId="{686FA4E0-17DD-4F8C-B2E9-5847DB029BA0}">
      <dgm:prSet/>
      <dgm:spPr/>
    </dgm:pt>
    <dgm:pt modelId="{1595C57D-B3CD-4739-870A-130D285F03B0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1</a:t>
          </a:r>
        </a:p>
      </dgm:t>
    </dgm:pt>
    <dgm:pt modelId="{22AAA9DD-8680-46E0-A16C-A61165D53578}" type="parTrans" cxnId="{011A8A83-4D35-4267-AEFE-F91EA9D83ECF}">
      <dgm:prSet/>
      <dgm:spPr/>
    </dgm:pt>
    <dgm:pt modelId="{03555889-11B4-4278-B7FA-4B86238D16A6}" type="sibTrans" cxnId="{011A8A83-4D35-4267-AEFE-F91EA9D83ECF}">
      <dgm:prSet/>
      <dgm:spPr/>
    </dgm:pt>
    <dgm:pt modelId="{4B4774E9-F264-4231-89F0-1E47F0F53809}">
      <dgm:prSet phldr="0"/>
      <dgm:spPr/>
      <dgm:t>
        <a:bodyPr/>
        <a:lstStyle/>
        <a:p>
          <a:r>
            <a:rPr lang="ru-RU" dirty="0">
              <a:latin typeface="Calibri Light" panose="020F0302020204030204"/>
            </a:rPr>
            <a:t>4</a:t>
          </a:r>
        </a:p>
      </dgm:t>
    </dgm:pt>
    <dgm:pt modelId="{A6377E30-09C3-42C2-982A-B38C4AA0E1B0}" type="parTrans" cxnId="{691D7313-6A9E-4A24-9251-F42897C49895}">
      <dgm:prSet/>
      <dgm:spPr/>
    </dgm:pt>
    <dgm:pt modelId="{610D5001-3892-4A91-9682-8201C35CE376}" type="sibTrans" cxnId="{691D7313-6A9E-4A24-9251-F42897C49895}">
      <dgm:prSet/>
      <dgm:spPr/>
    </dgm:pt>
    <dgm:pt modelId="{D88BC8D6-CE21-4FB8-B134-30679C6679A7}" type="pres">
      <dgm:prSet presAssocID="{80EF741E-2248-4873-8BFE-1A756430E472}" presName="diagram" presStyleCnt="0">
        <dgm:presLayoutVars>
          <dgm:dir/>
          <dgm:resizeHandles val="exact"/>
        </dgm:presLayoutVars>
      </dgm:prSet>
      <dgm:spPr/>
    </dgm:pt>
    <dgm:pt modelId="{86AA41A5-435E-460B-A53F-5E7B690A34D4}" type="pres">
      <dgm:prSet presAssocID="{A2C8CBA8-FCE9-4C72-9D7C-1913285EA79E}" presName="node" presStyleLbl="node1" presStyleIdx="0" presStyleCnt="6">
        <dgm:presLayoutVars>
          <dgm:bulletEnabled val="1"/>
        </dgm:presLayoutVars>
      </dgm:prSet>
      <dgm:spPr/>
    </dgm:pt>
    <dgm:pt modelId="{8B6E4DB6-68EB-464E-A22D-96317D95264B}" type="pres">
      <dgm:prSet presAssocID="{306E27AE-058A-429E-B9E7-B545567CB436}" presName="sibTrans" presStyleCnt="0"/>
      <dgm:spPr/>
    </dgm:pt>
    <dgm:pt modelId="{AA7F8468-A7A7-4FEA-8BE6-D45D982C0D74}" type="pres">
      <dgm:prSet presAssocID="{B9940C12-10D0-4CD8-B7C8-A48BEF3DDAF9}" presName="node" presStyleLbl="node1" presStyleIdx="1" presStyleCnt="6">
        <dgm:presLayoutVars>
          <dgm:bulletEnabled val="1"/>
        </dgm:presLayoutVars>
      </dgm:prSet>
      <dgm:spPr/>
    </dgm:pt>
    <dgm:pt modelId="{51B82A61-379A-437A-B14A-A935A5AA824D}" type="pres">
      <dgm:prSet presAssocID="{C6A376C4-6A09-4D0A-BFF6-D4EBBCC115AC}" presName="sibTrans" presStyleCnt="0"/>
      <dgm:spPr/>
    </dgm:pt>
    <dgm:pt modelId="{C81B800F-A3E2-475F-A808-F20BE8006077}" type="pres">
      <dgm:prSet presAssocID="{1595C57D-B3CD-4739-870A-130D285F03B0}" presName="node" presStyleLbl="node1" presStyleIdx="2" presStyleCnt="6">
        <dgm:presLayoutVars>
          <dgm:bulletEnabled val="1"/>
        </dgm:presLayoutVars>
      </dgm:prSet>
      <dgm:spPr/>
    </dgm:pt>
    <dgm:pt modelId="{437FAA6C-ED73-4EF0-BE58-57DA9273C8C6}" type="pres">
      <dgm:prSet presAssocID="{03555889-11B4-4278-B7FA-4B86238D16A6}" presName="sibTrans" presStyleCnt="0"/>
      <dgm:spPr/>
    </dgm:pt>
    <dgm:pt modelId="{A7105758-2A39-41C7-B034-05501600CF61}" type="pres">
      <dgm:prSet presAssocID="{4B4774E9-F264-4231-89F0-1E47F0F53809}" presName="node" presStyleLbl="node1" presStyleIdx="3" presStyleCnt="6">
        <dgm:presLayoutVars>
          <dgm:bulletEnabled val="1"/>
        </dgm:presLayoutVars>
      </dgm:prSet>
      <dgm:spPr/>
    </dgm:pt>
    <dgm:pt modelId="{DC4D405D-4930-47BA-8A55-26FCF72E8044}" type="pres">
      <dgm:prSet presAssocID="{610D5001-3892-4A91-9682-8201C35CE376}" presName="sibTrans" presStyleCnt="0"/>
      <dgm:spPr/>
    </dgm:pt>
    <dgm:pt modelId="{7C943C3E-F71E-48C5-8D13-996097DF95C5}" type="pres">
      <dgm:prSet presAssocID="{DB5930B2-A8F1-4BED-8A16-55E5D67DDE8F}" presName="node" presStyleLbl="node1" presStyleIdx="4" presStyleCnt="6">
        <dgm:presLayoutVars>
          <dgm:bulletEnabled val="1"/>
        </dgm:presLayoutVars>
      </dgm:prSet>
      <dgm:spPr/>
    </dgm:pt>
    <dgm:pt modelId="{8116C6B9-3AF3-4DE3-8397-58B2724CB6F5}" type="pres">
      <dgm:prSet presAssocID="{55741E7B-BB9F-42F0-A1B5-883CBDF402A1}" presName="sibTrans" presStyleCnt="0"/>
      <dgm:spPr/>
    </dgm:pt>
    <dgm:pt modelId="{CEA6B075-B984-4B57-B384-2268683A34AC}" type="pres">
      <dgm:prSet presAssocID="{67547846-F9B8-4DC0-82E9-F5033504A63A}" presName="node" presStyleLbl="node1" presStyleIdx="5" presStyleCnt="6">
        <dgm:presLayoutVars>
          <dgm:bulletEnabled val="1"/>
        </dgm:presLayoutVars>
      </dgm:prSet>
      <dgm:spPr/>
    </dgm:pt>
  </dgm:ptLst>
  <dgm:cxnLst>
    <dgm:cxn modelId="{691D7313-6A9E-4A24-9251-F42897C49895}" srcId="{80EF741E-2248-4873-8BFE-1A756430E472}" destId="{4B4774E9-F264-4231-89F0-1E47F0F53809}" srcOrd="3" destOrd="0" parTransId="{A6377E30-09C3-42C2-982A-B38C4AA0E1B0}" sibTransId="{610D5001-3892-4A91-9682-8201C35CE376}"/>
    <dgm:cxn modelId="{DCDB2D41-8913-4363-B53A-E7FCFF0D6968}" type="presOf" srcId="{1595C57D-B3CD-4739-870A-130D285F03B0}" destId="{C81B800F-A3E2-475F-A808-F20BE8006077}" srcOrd="0" destOrd="0" presId="urn:microsoft.com/office/officeart/2005/8/layout/default"/>
    <dgm:cxn modelId="{F6642F76-29D5-4746-B96E-71259F479750}" type="presOf" srcId="{A2C8CBA8-FCE9-4C72-9D7C-1913285EA79E}" destId="{86AA41A5-435E-460B-A53F-5E7B690A34D4}" srcOrd="0" destOrd="0" presId="urn:microsoft.com/office/officeart/2005/8/layout/default"/>
    <dgm:cxn modelId="{FE675357-D406-482C-9705-BB91C87B2521}" srcId="{80EF741E-2248-4873-8BFE-1A756430E472}" destId="{DB5930B2-A8F1-4BED-8A16-55E5D67DDE8F}" srcOrd="4" destOrd="0" parTransId="{AA62ACBE-D849-4ED7-9F6A-F41F4B0C8BB0}" sibTransId="{55741E7B-BB9F-42F0-A1B5-883CBDF402A1}"/>
    <dgm:cxn modelId="{D266E082-9827-425E-9B82-3ADFC820685D}" type="presOf" srcId="{4B4774E9-F264-4231-89F0-1E47F0F53809}" destId="{A7105758-2A39-41C7-B034-05501600CF61}" srcOrd="0" destOrd="0" presId="urn:microsoft.com/office/officeart/2005/8/layout/default"/>
    <dgm:cxn modelId="{011A8A83-4D35-4267-AEFE-F91EA9D83ECF}" srcId="{80EF741E-2248-4873-8BFE-1A756430E472}" destId="{1595C57D-B3CD-4739-870A-130D285F03B0}" srcOrd="2" destOrd="0" parTransId="{22AAA9DD-8680-46E0-A16C-A61165D53578}" sibTransId="{03555889-11B4-4278-B7FA-4B86238D16A6}"/>
    <dgm:cxn modelId="{AD521789-9718-4178-BDD2-80322754D08D}" srcId="{80EF741E-2248-4873-8BFE-1A756430E472}" destId="{B9940C12-10D0-4CD8-B7C8-A48BEF3DDAF9}" srcOrd="1" destOrd="0" parTransId="{B4E70368-B2A0-4168-8A67-F1F1CAFCCE8D}" sibTransId="{C6A376C4-6A09-4D0A-BFF6-D4EBBCC115AC}"/>
    <dgm:cxn modelId="{2FBFB1AB-B561-44AB-8B47-CA6D5C6C3E42}" type="presOf" srcId="{80EF741E-2248-4873-8BFE-1A756430E472}" destId="{D88BC8D6-CE21-4FB8-B134-30679C6679A7}" srcOrd="0" destOrd="0" presId="urn:microsoft.com/office/officeart/2005/8/layout/default"/>
    <dgm:cxn modelId="{25E9D7B9-6F50-44CA-B3F0-1ACC417CE91F}" type="presOf" srcId="{67547846-F9B8-4DC0-82E9-F5033504A63A}" destId="{CEA6B075-B984-4B57-B384-2268683A34AC}" srcOrd="0" destOrd="0" presId="urn:microsoft.com/office/officeart/2005/8/layout/default"/>
    <dgm:cxn modelId="{21EF80C3-DD90-4AC4-A34A-85F38B3F213E}" srcId="{80EF741E-2248-4873-8BFE-1A756430E472}" destId="{67547846-F9B8-4DC0-82E9-F5033504A63A}" srcOrd="5" destOrd="0" parTransId="{18763A3A-11B1-4C87-942D-E63D3A2EBB62}" sibTransId="{6D431490-39F8-41B7-B046-22E025DDC8E7}"/>
    <dgm:cxn modelId="{D7069ECA-B8F6-45BC-A9CA-E02568F361EF}" type="presOf" srcId="{DB5930B2-A8F1-4BED-8A16-55E5D67DDE8F}" destId="{7C943C3E-F71E-48C5-8D13-996097DF95C5}" srcOrd="0" destOrd="0" presId="urn:microsoft.com/office/officeart/2005/8/layout/default"/>
    <dgm:cxn modelId="{686FA4E0-17DD-4F8C-B2E9-5847DB029BA0}" srcId="{80EF741E-2248-4873-8BFE-1A756430E472}" destId="{A2C8CBA8-FCE9-4C72-9D7C-1913285EA79E}" srcOrd="0" destOrd="0" parTransId="{FAD52064-F59D-4D88-AB08-F8ADACB31E32}" sibTransId="{306E27AE-058A-429E-B9E7-B545567CB436}"/>
    <dgm:cxn modelId="{A1D6B3E1-8E9C-4A36-B9AE-69A1079DFF1D}" type="presOf" srcId="{B9940C12-10D0-4CD8-B7C8-A48BEF3DDAF9}" destId="{AA7F8468-A7A7-4FEA-8BE6-D45D982C0D74}" srcOrd="0" destOrd="0" presId="urn:microsoft.com/office/officeart/2005/8/layout/default"/>
    <dgm:cxn modelId="{8D099144-E410-4F17-969E-36D9A55EFB69}" type="presParOf" srcId="{D88BC8D6-CE21-4FB8-B134-30679C6679A7}" destId="{86AA41A5-435E-460B-A53F-5E7B690A34D4}" srcOrd="0" destOrd="0" presId="urn:microsoft.com/office/officeart/2005/8/layout/default"/>
    <dgm:cxn modelId="{911AEC73-69A6-486D-AA14-0DD658E72E97}" type="presParOf" srcId="{D88BC8D6-CE21-4FB8-B134-30679C6679A7}" destId="{8B6E4DB6-68EB-464E-A22D-96317D95264B}" srcOrd="1" destOrd="0" presId="urn:microsoft.com/office/officeart/2005/8/layout/default"/>
    <dgm:cxn modelId="{9975D06D-0C3E-45D7-8E12-FB4A9322BE55}" type="presParOf" srcId="{D88BC8D6-CE21-4FB8-B134-30679C6679A7}" destId="{AA7F8468-A7A7-4FEA-8BE6-D45D982C0D74}" srcOrd="2" destOrd="0" presId="urn:microsoft.com/office/officeart/2005/8/layout/default"/>
    <dgm:cxn modelId="{B15F588C-AA3F-4D4D-8ADE-FA415B673B0A}" type="presParOf" srcId="{D88BC8D6-CE21-4FB8-B134-30679C6679A7}" destId="{51B82A61-379A-437A-B14A-A935A5AA824D}" srcOrd="3" destOrd="0" presId="urn:microsoft.com/office/officeart/2005/8/layout/default"/>
    <dgm:cxn modelId="{6C15C630-5886-4ABE-A214-9AB2E046F95F}" type="presParOf" srcId="{D88BC8D6-CE21-4FB8-B134-30679C6679A7}" destId="{C81B800F-A3E2-475F-A808-F20BE8006077}" srcOrd="4" destOrd="0" presId="urn:microsoft.com/office/officeart/2005/8/layout/default"/>
    <dgm:cxn modelId="{12513169-E65F-4E81-91DD-D2369C6242D0}" type="presParOf" srcId="{D88BC8D6-CE21-4FB8-B134-30679C6679A7}" destId="{437FAA6C-ED73-4EF0-BE58-57DA9273C8C6}" srcOrd="5" destOrd="0" presId="urn:microsoft.com/office/officeart/2005/8/layout/default"/>
    <dgm:cxn modelId="{07E688D0-3A14-4B32-AB30-D47D20B8B425}" type="presParOf" srcId="{D88BC8D6-CE21-4FB8-B134-30679C6679A7}" destId="{A7105758-2A39-41C7-B034-05501600CF61}" srcOrd="6" destOrd="0" presId="urn:microsoft.com/office/officeart/2005/8/layout/default"/>
    <dgm:cxn modelId="{EEA726A7-0713-4251-8A51-034133007BF0}" type="presParOf" srcId="{D88BC8D6-CE21-4FB8-B134-30679C6679A7}" destId="{DC4D405D-4930-47BA-8A55-26FCF72E8044}" srcOrd="7" destOrd="0" presId="urn:microsoft.com/office/officeart/2005/8/layout/default"/>
    <dgm:cxn modelId="{5A4390DD-D359-4930-B6FA-37BD2E5FC079}" type="presParOf" srcId="{D88BC8D6-CE21-4FB8-B134-30679C6679A7}" destId="{7C943C3E-F71E-48C5-8D13-996097DF95C5}" srcOrd="8" destOrd="0" presId="urn:microsoft.com/office/officeart/2005/8/layout/default"/>
    <dgm:cxn modelId="{B8243809-3E9E-4E1C-B8BF-3BC20C0C535A}" type="presParOf" srcId="{D88BC8D6-CE21-4FB8-B134-30679C6679A7}" destId="{8116C6B9-3AF3-4DE3-8397-58B2724CB6F5}" srcOrd="9" destOrd="0" presId="urn:microsoft.com/office/officeart/2005/8/layout/default"/>
    <dgm:cxn modelId="{0B641B9E-C8FD-47D9-BB48-E3EE09A920E0}" type="presParOf" srcId="{D88BC8D6-CE21-4FB8-B134-30679C6679A7}" destId="{CEA6B075-B984-4B57-B384-2268683A34A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EF741E-2248-4873-8BFE-1A756430E47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B956B91-0DF7-4E93-B820-6448568E570F}">
      <dgm:prSet phldrT="[Текст]" phldr="0"/>
      <dgm:spPr/>
      <dgm:t>
        <a:bodyPr/>
        <a:lstStyle/>
        <a:p>
          <a:r>
            <a:rPr lang="ru-RU" dirty="0">
              <a:latin typeface="Calibri Light" panose="020F0302020204030204"/>
            </a:rPr>
            <a:t>4</a:t>
          </a:r>
          <a:endParaRPr lang="ru-RU" dirty="0"/>
        </a:p>
      </dgm:t>
    </dgm:pt>
    <dgm:pt modelId="{859F658E-DE40-40D0-99F8-0D0227ED8404}" type="parTrans" cxnId="{51DBE8E1-08D1-4A48-8B69-16B1F39DDEB6}">
      <dgm:prSet/>
      <dgm:spPr/>
      <dgm:t>
        <a:bodyPr/>
        <a:lstStyle/>
        <a:p>
          <a:endParaRPr lang="ru-RU"/>
        </a:p>
      </dgm:t>
    </dgm:pt>
    <dgm:pt modelId="{38276B66-E988-4BB7-940C-77CF12DE0FD0}" type="sibTrans" cxnId="{51DBE8E1-08D1-4A48-8B69-16B1F39DDEB6}">
      <dgm:prSet/>
      <dgm:spPr/>
      <dgm:t>
        <a:bodyPr/>
        <a:lstStyle/>
        <a:p>
          <a:endParaRPr lang="ru-RU"/>
        </a:p>
      </dgm:t>
    </dgm:pt>
    <dgm:pt modelId="{69543DBF-F084-4184-84CC-90F4E63A6182}">
      <dgm:prSet phldrT="[Текст]" phldr="0"/>
      <dgm:spPr/>
      <dgm:t>
        <a:bodyPr/>
        <a:lstStyle/>
        <a:p>
          <a:r>
            <a:rPr lang="ru-RU" dirty="0">
              <a:latin typeface="Calibri Light" panose="020F0302020204030204"/>
            </a:rPr>
            <a:t>3</a:t>
          </a:r>
          <a:endParaRPr lang="ru-RU" dirty="0"/>
        </a:p>
      </dgm:t>
    </dgm:pt>
    <dgm:pt modelId="{BEFF0B02-4208-4988-B1E7-73A9943D604E}" type="parTrans" cxnId="{3CEBE7BE-DBD8-4DD9-84A7-C7B49645E411}">
      <dgm:prSet/>
      <dgm:spPr/>
      <dgm:t>
        <a:bodyPr/>
        <a:lstStyle/>
        <a:p>
          <a:endParaRPr lang="ru-RU"/>
        </a:p>
      </dgm:t>
    </dgm:pt>
    <dgm:pt modelId="{7761CC2E-7FF2-4A40-8EB6-6B5583AA608D}" type="sibTrans" cxnId="{3CEBE7BE-DBD8-4DD9-84A7-C7B49645E411}">
      <dgm:prSet/>
      <dgm:spPr/>
      <dgm:t>
        <a:bodyPr/>
        <a:lstStyle/>
        <a:p>
          <a:endParaRPr lang="ru-RU"/>
        </a:p>
      </dgm:t>
    </dgm:pt>
    <dgm:pt modelId="{A54C2A5C-0C13-4D46-8B97-6C9FBB7332C8}">
      <dgm:prSet phldr="0"/>
      <dgm:spPr/>
      <dgm:t>
        <a:bodyPr/>
        <a:lstStyle/>
        <a:p>
          <a:r>
            <a:rPr lang="ru-RU" dirty="0">
              <a:latin typeface="Calibri Light" panose="020F0302020204030204"/>
            </a:rPr>
            <a:t>1</a:t>
          </a:r>
        </a:p>
      </dgm:t>
    </dgm:pt>
    <dgm:pt modelId="{46E6AB57-58CA-48BE-BA62-EC95223335B9}" type="parTrans" cxnId="{A2AC9E40-B9D5-494F-BD5F-8561151132FA}">
      <dgm:prSet/>
      <dgm:spPr/>
    </dgm:pt>
    <dgm:pt modelId="{53BF042E-D9BE-461C-B5F3-8E5013D89D75}" type="sibTrans" cxnId="{A2AC9E40-B9D5-494F-BD5F-8561151132FA}">
      <dgm:prSet/>
      <dgm:spPr/>
    </dgm:pt>
    <dgm:pt modelId="{B9940C12-10D0-4CD8-B7C8-A48BEF3DDAF9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0</a:t>
          </a:r>
        </a:p>
      </dgm:t>
    </dgm:pt>
    <dgm:pt modelId="{B4E70368-B2A0-4168-8A67-F1F1CAFCCE8D}" type="parTrans" cxnId="{AD521789-9718-4178-BDD2-80322754D08D}">
      <dgm:prSet/>
      <dgm:spPr/>
    </dgm:pt>
    <dgm:pt modelId="{C6A376C4-6A09-4D0A-BFF6-D4EBBCC115AC}" type="sibTrans" cxnId="{AD521789-9718-4178-BDD2-80322754D08D}">
      <dgm:prSet/>
      <dgm:spPr/>
    </dgm:pt>
    <dgm:pt modelId="{DB5930B2-A8F1-4BED-8A16-55E5D67DDE8F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TPR = 1</a:t>
          </a:r>
        </a:p>
      </dgm:t>
    </dgm:pt>
    <dgm:pt modelId="{AA62ACBE-D849-4ED7-9F6A-F41F4B0C8BB0}" type="parTrans" cxnId="{FE675357-D406-482C-9705-BB91C87B2521}">
      <dgm:prSet/>
      <dgm:spPr/>
    </dgm:pt>
    <dgm:pt modelId="{55741E7B-BB9F-42F0-A1B5-883CBDF402A1}" type="sibTrans" cxnId="{FE675357-D406-482C-9705-BB91C87B2521}">
      <dgm:prSet/>
      <dgm:spPr/>
    </dgm:pt>
    <dgm:pt modelId="{67547846-F9B8-4DC0-82E9-F5033504A63A}">
      <dgm:prSet phldr="0"/>
      <dgm:spPr/>
      <dgm:t>
        <a:bodyPr/>
        <a:lstStyle/>
        <a:p>
          <a:pPr rtl="0"/>
          <a:r>
            <a:rPr lang="ru-RU" dirty="0">
              <a:latin typeface="Calibri Light" panose="020F0302020204030204"/>
            </a:rPr>
            <a:t>FPR = 0.75</a:t>
          </a:r>
        </a:p>
      </dgm:t>
    </dgm:pt>
    <dgm:pt modelId="{18763A3A-11B1-4C87-942D-E63D3A2EBB62}" type="parTrans" cxnId="{21EF80C3-DD90-4AC4-A34A-85F38B3F213E}">
      <dgm:prSet/>
      <dgm:spPr/>
    </dgm:pt>
    <dgm:pt modelId="{6D431490-39F8-41B7-B046-22E025DDC8E7}" type="sibTrans" cxnId="{21EF80C3-DD90-4AC4-A34A-85F38B3F213E}">
      <dgm:prSet/>
      <dgm:spPr/>
    </dgm:pt>
    <dgm:pt modelId="{D88BC8D6-CE21-4FB8-B134-30679C6679A7}" type="pres">
      <dgm:prSet presAssocID="{80EF741E-2248-4873-8BFE-1A756430E472}" presName="diagram" presStyleCnt="0">
        <dgm:presLayoutVars>
          <dgm:dir/>
          <dgm:resizeHandles val="exact"/>
        </dgm:presLayoutVars>
      </dgm:prSet>
      <dgm:spPr/>
    </dgm:pt>
    <dgm:pt modelId="{AC2E207D-BAB8-48E3-81B6-329124981E50}" type="pres">
      <dgm:prSet presAssocID="{9B956B91-0DF7-4E93-B820-6448568E570F}" presName="node" presStyleLbl="node1" presStyleIdx="0" presStyleCnt="6">
        <dgm:presLayoutVars>
          <dgm:bulletEnabled val="1"/>
        </dgm:presLayoutVars>
      </dgm:prSet>
      <dgm:spPr/>
    </dgm:pt>
    <dgm:pt modelId="{850BE58B-E486-4D7D-8142-DDFB18584690}" type="pres">
      <dgm:prSet presAssocID="{38276B66-E988-4BB7-940C-77CF12DE0FD0}" presName="sibTrans" presStyleCnt="0"/>
      <dgm:spPr/>
    </dgm:pt>
    <dgm:pt modelId="{030EEC77-98E8-4D10-B756-62CF3CB7497D}" type="pres">
      <dgm:prSet presAssocID="{69543DBF-F084-4184-84CC-90F4E63A6182}" presName="node" presStyleLbl="node1" presStyleIdx="1" presStyleCnt="6">
        <dgm:presLayoutVars>
          <dgm:bulletEnabled val="1"/>
        </dgm:presLayoutVars>
      </dgm:prSet>
      <dgm:spPr/>
    </dgm:pt>
    <dgm:pt modelId="{B7C8D4D5-4A66-41DC-B969-5E63B5867BF9}" type="pres">
      <dgm:prSet presAssocID="{7761CC2E-7FF2-4A40-8EB6-6B5583AA608D}" presName="sibTrans" presStyleCnt="0"/>
      <dgm:spPr/>
    </dgm:pt>
    <dgm:pt modelId="{AA7F8468-A7A7-4FEA-8BE6-D45D982C0D74}" type="pres">
      <dgm:prSet presAssocID="{B9940C12-10D0-4CD8-B7C8-A48BEF3DDAF9}" presName="node" presStyleLbl="node1" presStyleIdx="2" presStyleCnt="6">
        <dgm:presLayoutVars>
          <dgm:bulletEnabled val="1"/>
        </dgm:presLayoutVars>
      </dgm:prSet>
      <dgm:spPr/>
    </dgm:pt>
    <dgm:pt modelId="{51B82A61-379A-437A-B14A-A935A5AA824D}" type="pres">
      <dgm:prSet presAssocID="{C6A376C4-6A09-4D0A-BFF6-D4EBBCC115AC}" presName="sibTrans" presStyleCnt="0"/>
      <dgm:spPr/>
    </dgm:pt>
    <dgm:pt modelId="{096DC36B-284C-4029-AF64-814094BBDAFC}" type="pres">
      <dgm:prSet presAssocID="{A54C2A5C-0C13-4D46-8B97-6C9FBB7332C8}" presName="node" presStyleLbl="node1" presStyleIdx="3" presStyleCnt="6">
        <dgm:presLayoutVars>
          <dgm:bulletEnabled val="1"/>
        </dgm:presLayoutVars>
      </dgm:prSet>
      <dgm:spPr/>
    </dgm:pt>
    <dgm:pt modelId="{7CDCCFF3-A377-4EC1-9711-EB038995E662}" type="pres">
      <dgm:prSet presAssocID="{53BF042E-D9BE-461C-B5F3-8E5013D89D75}" presName="sibTrans" presStyleCnt="0"/>
      <dgm:spPr/>
    </dgm:pt>
    <dgm:pt modelId="{7C943C3E-F71E-48C5-8D13-996097DF95C5}" type="pres">
      <dgm:prSet presAssocID="{DB5930B2-A8F1-4BED-8A16-55E5D67DDE8F}" presName="node" presStyleLbl="node1" presStyleIdx="4" presStyleCnt="6">
        <dgm:presLayoutVars>
          <dgm:bulletEnabled val="1"/>
        </dgm:presLayoutVars>
      </dgm:prSet>
      <dgm:spPr/>
    </dgm:pt>
    <dgm:pt modelId="{8116C6B9-3AF3-4DE3-8397-58B2724CB6F5}" type="pres">
      <dgm:prSet presAssocID="{55741E7B-BB9F-42F0-A1B5-883CBDF402A1}" presName="sibTrans" presStyleCnt="0"/>
      <dgm:spPr/>
    </dgm:pt>
    <dgm:pt modelId="{CEA6B075-B984-4B57-B384-2268683A34AC}" type="pres">
      <dgm:prSet presAssocID="{67547846-F9B8-4DC0-82E9-F5033504A63A}" presName="node" presStyleLbl="node1" presStyleIdx="5" presStyleCnt="6">
        <dgm:presLayoutVars>
          <dgm:bulletEnabled val="1"/>
        </dgm:presLayoutVars>
      </dgm:prSet>
      <dgm:spPr/>
    </dgm:pt>
  </dgm:ptLst>
  <dgm:cxnLst>
    <dgm:cxn modelId="{A2AC9E40-B9D5-494F-BD5F-8561151132FA}" srcId="{80EF741E-2248-4873-8BFE-1A756430E472}" destId="{A54C2A5C-0C13-4D46-8B97-6C9FBB7332C8}" srcOrd="3" destOrd="0" parTransId="{46E6AB57-58CA-48BE-BA62-EC95223335B9}" sibTransId="{53BF042E-D9BE-461C-B5F3-8E5013D89D75}"/>
    <dgm:cxn modelId="{5FAB9849-EB7E-4B2C-B780-1BF7CBC5C141}" type="presOf" srcId="{67547846-F9B8-4DC0-82E9-F5033504A63A}" destId="{CEA6B075-B984-4B57-B384-2268683A34AC}" srcOrd="0" destOrd="0" presId="urn:microsoft.com/office/officeart/2005/8/layout/default"/>
    <dgm:cxn modelId="{FE675357-D406-482C-9705-BB91C87B2521}" srcId="{80EF741E-2248-4873-8BFE-1A756430E472}" destId="{DB5930B2-A8F1-4BED-8A16-55E5D67DDE8F}" srcOrd="4" destOrd="0" parTransId="{AA62ACBE-D849-4ED7-9F6A-F41F4B0C8BB0}" sibTransId="{55741E7B-BB9F-42F0-A1B5-883CBDF402A1}"/>
    <dgm:cxn modelId="{CA8CFA83-3CE6-40C6-86D9-1F3EF734BE9E}" type="presOf" srcId="{A54C2A5C-0C13-4D46-8B97-6C9FBB7332C8}" destId="{096DC36B-284C-4029-AF64-814094BBDAFC}" srcOrd="0" destOrd="0" presId="urn:microsoft.com/office/officeart/2005/8/layout/default"/>
    <dgm:cxn modelId="{AD521789-9718-4178-BDD2-80322754D08D}" srcId="{80EF741E-2248-4873-8BFE-1A756430E472}" destId="{B9940C12-10D0-4CD8-B7C8-A48BEF3DDAF9}" srcOrd="2" destOrd="0" parTransId="{B4E70368-B2A0-4168-8A67-F1F1CAFCCE8D}" sibTransId="{C6A376C4-6A09-4D0A-BFF6-D4EBBCC115AC}"/>
    <dgm:cxn modelId="{CEE1119E-4B15-43D7-AC9E-4F3C7F931726}" type="presOf" srcId="{9B956B91-0DF7-4E93-B820-6448568E570F}" destId="{AC2E207D-BAB8-48E3-81B6-329124981E50}" srcOrd="0" destOrd="0" presId="urn:microsoft.com/office/officeart/2005/8/layout/default"/>
    <dgm:cxn modelId="{8418A29E-B7DF-4179-8B5E-0B9CCEAC2B69}" type="presOf" srcId="{B9940C12-10D0-4CD8-B7C8-A48BEF3DDAF9}" destId="{AA7F8468-A7A7-4FEA-8BE6-D45D982C0D74}" srcOrd="0" destOrd="0" presId="urn:microsoft.com/office/officeart/2005/8/layout/default"/>
    <dgm:cxn modelId="{2FBFB1AB-B561-44AB-8B47-CA6D5C6C3E42}" type="presOf" srcId="{80EF741E-2248-4873-8BFE-1A756430E472}" destId="{D88BC8D6-CE21-4FB8-B134-30679C6679A7}" srcOrd="0" destOrd="0" presId="urn:microsoft.com/office/officeart/2005/8/layout/default"/>
    <dgm:cxn modelId="{5B488BB6-BC5B-40FD-8A01-458BCCCDE648}" type="presOf" srcId="{69543DBF-F084-4184-84CC-90F4E63A6182}" destId="{030EEC77-98E8-4D10-B756-62CF3CB7497D}" srcOrd="0" destOrd="0" presId="urn:microsoft.com/office/officeart/2005/8/layout/default"/>
    <dgm:cxn modelId="{3CEBE7BE-DBD8-4DD9-84A7-C7B49645E411}" srcId="{80EF741E-2248-4873-8BFE-1A756430E472}" destId="{69543DBF-F084-4184-84CC-90F4E63A6182}" srcOrd="1" destOrd="0" parTransId="{BEFF0B02-4208-4988-B1E7-73A9943D604E}" sibTransId="{7761CC2E-7FF2-4A40-8EB6-6B5583AA608D}"/>
    <dgm:cxn modelId="{21EF80C3-DD90-4AC4-A34A-85F38B3F213E}" srcId="{80EF741E-2248-4873-8BFE-1A756430E472}" destId="{67547846-F9B8-4DC0-82E9-F5033504A63A}" srcOrd="5" destOrd="0" parTransId="{18763A3A-11B1-4C87-942D-E63D3A2EBB62}" sibTransId="{6D431490-39F8-41B7-B046-22E025DDC8E7}"/>
    <dgm:cxn modelId="{51DBE8E1-08D1-4A48-8B69-16B1F39DDEB6}" srcId="{80EF741E-2248-4873-8BFE-1A756430E472}" destId="{9B956B91-0DF7-4E93-B820-6448568E570F}" srcOrd="0" destOrd="0" parTransId="{859F658E-DE40-40D0-99F8-0D0227ED8404}" sibTransId="{38276B66-E988-4BB7-940C-77CF12DE0FD0}"/>
    <dgm:cxn modelId="{1F649FEA-BE3A-4BC6-BB8D-6567168F8CDA}" type="presOf" srcId="{DB5930B2-A8F1-4BED-8A16-55E5D67DDE8F}" destId="{7C943C3E-F71E-48C5-8D13-996097DF95C5}" srcOrd="0" destOrd="0" presId="urn:microsoft.com/office/officeart/2005/8/layout/default"/>
    <dgm:cxn modelId="{C3DB8EA8-58D1-4F35-93B2-1FC79458933E}" type="presParOf" srcId="{D88BC8D6-CE21-4FB8-B134-30679C6679A7}" destId="{AC2E207D-BAB8-48E3-81B6-329124981E50}" srcOrd="0" destOrd="0" presId="urn:microsoft.com/office/officeart/2005/8/layout/default"/>
    <dgm:cxn modelId="{B40DE761-FD94-470D-B4B2-529D24D3706F}" type="presParOf" srcId="{D88BC8D6-CE21-4FB8-B134-30679C6679A7}" destId="{850BE58B-E486-4D7D-8142-DDFB18584690}" srcOrd="1" destOrd="0" presId="urn:microsoft.com/office/officeart/2005/8/layout/default"/>
    <dgm:cxn modelId="{6DBD3286-2A3D-4AF5-B552-8D56E2D0879F}" type="presParOf" srcId="{D88BC8D6-CE21-4FB8-B134-30679C6679A7}" destId="{030EEC77-98E8-4D10-B756-62CF3CB7497D}" srcOrd="2" destOrd="0" presId="urn:microsoft.com/office/officeart/2005/8/layout/default"/>
    <dgm:cxn modelId="{0EEC69C9-D160-4FFB-9FF2-03ECCE08BD55}" type="presParOf" srcId="{D88BC8D6-CE21-4FB8-B134-30679C6679A7}" destId="{B7C8D4D5-4A66-41DC-B969-5E63B5867BF9}" srcOrd="3" destOrd="0" presId="urn:microsoft.com/office/officeart/2005/8/layout/default"/>
    <dgm:cxn modelId="{9D6664BC-E06F-422C-8E15-84FE9DDF33BF}" type="presParOf" srcId="{D88BC8D6-CE21-4FB8-B134-30679C6679A7}" destId="{AA7F8468-A7A7-4FEA-8BE6-D45D982C0D74}" srcOrd="4" destOrd="0" presId="urn:microsoft.com/office/officeart/2005/8/layout/default"/>
    <dgm:cxn modelId="{A2C8FC70-8CFA-4052-B912-A405882B6B86}" type="presParOf" srcId="{D88BC8D6-CE21-4FB8-B134-30679C6679A7}" destId="{51B82A61-379A-437A-B14A-A935A5AA824D}" srcOrd="5" destOrd="0" presId="urn:microsoft.com/office/officeart/2005/8/layout/default"/>
    <dgm:cxn modelId="{ED3D4794-43BB-4A91-9C8F-653F68434643}" type="presParOf" srcId="{D88BC8D6-CE21-4FB8-B134-30679C6679A7}" destId="{096DC36B-284C-4029-AF64-814094BBDAFC}" srcOrd="6" destOrd="0" presId="urn:microsoft.com/office/officeart/2005/8/layout/default"/>
    <dgm:cxn modelId="{AD74D9FF-EB04-4D98-B223-6C72C9FA94F0}" type="presParOf" srcId="{D88BC8D6-CE21-4FB8-B134-30679C6679A7}" destId="{7CDCCFF3-A377-4EC1-9711-EB038995E662}" srcOrd="7" destOrd="0" presId="urn:microsoft.com/office/officeart/2005/8/layout/default"/>
    <dgm:cxn modelId="{A4069FAA-9F82-43F1-ADB3-0EB7FDF96F3F}" type="presParOf" srcId="{D88BC8D6-CE21-4FB8-B134-30679C6679A7}" destId="{7C943C3E-F71E-48C5-8D13-996097DF95C5}" srcOrd="8" destOrd="0" presId="urn:microsoft.com/office/officeart/2005/8/layout/default"/>
    <dgm:cxn modelId="{1392DC39-0941-4F58-A08D-5CD5AE786E2E}" type="presParOf" srcId="{D88BC8D6-CE21-4FB8-B134-30679C6679A7}" destId="{8116C6B9-3AF3-4DE3-8397-58B2724CB6F5}" srcOrd="9" destOrd="0" presId="urn:microsoft.com/office/officeart/2005/8/layout/default"/>
    <dgm:cxn modelId="{EFF6AECA-CAFB-4639-8151-01F860046911}" type="presParOf" srcId="{D88BC8D6-CE21-4FB8-B134-30679C6679A7}" destId="{CEA6B075-B984-4B57-B384-2268683A34A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E207D-BAB8-48E3-81B6-329124981E50}">
      <dsp:nvSpPr>
        <dsp:cNvPr id="0" name=""/>
        <dsp:cNvSpPr/>
      </dsp:nvSpPr>
      <dsp:spPr>
        <a:xfrm>
          <a:off x="334331" y="1134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Calibri Light" panose="020F0302020204030204"/>
            </a:rPr>
            <a:t>3</a:t>
          </a:r>
          <a:endParaRPr lang="ru-RU" sz="1700" kern="1200" dirty="0"/>
        </a:p>
      </dsp:txBody>
      <dsp:txXfrm>
        <a:off x="334331" y="1134"/>
        <a:ext cx="1018692" cy="611215"/>
      </dsp:txXfrm>
    </dsp:sp>
    <dsp:sp modelId="{030EEC77-98E8-4D10-B756-62CF3CB7497D}">
      <dsp:nvSpPr>
        <dsp:cNvPr id="0" name=""/>
        <dsp:cNvSpPr/>
      </dsp:nvSpPr>
      <dsp:spPr>
        <a:xfrm>
          <a:off x="1454893" y="1134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Calibri Light" panose="020F0302020204030204"/>
            </a:rPr>
            <a:t>1</a:t>
          </a:r>
          <a:endParaRPr lang="ru-RU" sz="1700" kern="1200" dirty="0"/>
        </a:p>
      </dsp:txBody>
      <dsp:txXfrm>
        <a:off x="1454893" y="1134"/>
        <a:ext cx="1018692" cy="611215"/>
      </dsp:txXfrm>
    </dsp:sp>
    <dsp:sp modelId="{AA7F8468-A7A7-4FEA-8BE6-D45D982C0D74}">
      <dsp:nvSpPr>
        <dsp:cNvPr id="0" name=""/>
        <dsp:cNvSpPr/>
      </dsp:nvSpPr>
      <dsp:spPr>
        <a:xfrm>
          <a:off x="334331" y="714219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Calibri Light" panose="020F0302020204030204"/>
            </a:rPr>
            <a:t>1</a:t>
          </a:r>
        </a:p>
      </dsp:txBody>
      <dsp:txXfrm>
        <a:off x="334331" y="714219"/>
        <a:ext cx="1018692" cy="611215"/>
      </dsp:txXfrm>
    </dsp:sp>
    <dsp:sp modelId="{096DC36B-284C-4029-AF64-814094BBDAFC}">
      <dsp:nvSpPr>
        <dsp:cNvPr id="0" name=""/>
        <dsp:cNvSpPr/>
      </dsp:nvSpPr>
      <dsp:spPr>
        <a:xfrm>
          <a:off x="1454893" y="714219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Calibri Light" panose="020F0302020204030204"/>
            </a:rPr>
            <a:t>3</a:t>
          </a:r>
        </a:p>
      </dsp:txBody>
      <dsp:txXfrm>
        <a:off x="1454893" y="714219"/>
        <a:ext cx="1018692" cy="611215"/>
      </dsp:txXfrm>
    </dsp:sp>
    <dsp:sp modelId="{7C943C3E-F71E-48C5-8D13-996097DF95C5}">
      <dsp:nvSpPr>
        <dsp:cNvPr id="0" name=""/>
        <dsp:cNvSpPr/>
      </dsp:nvSpPr>
      <dsp:spPr>
        <a:xfrm>
          <a:off x="334331" y="1427304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Calibri Light" panose="020F0302020204030204"/>
            </a:rPr>
            <a:t>TPR = 0.75</a:t>
          </a:r>
        </a:p>
      </dsp:txBody>
      <dsp:txXfrm>
        <a:off x="334331" y="1427304"/>
        <a:ext cx="1018692" cy="611215"/>
      </dsp:txXfrm>
    </dsp:sp>
    <dsp:sp modelId="{CEA6B075-B984-4B57-B384-2268683A34AC}">
      <dsp:nvSpPr>
        <dsp:cNvPr id="0" name=""/>
        <dsp:cNvSpPr/>
      </dsp:nvSpPr>
      <dsp:spPr>
        <a:xfrm>
          <a:off x="1454893" y="1427304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Calibri Light" panose="020F0302020204030204"/>
            </a:rPr>
            <a:t>FPR = 0.25</a:t>
          </a:r>
        </a:p>
      </dsp:txBody>
      <dsp:txXfrm>
        <a:off x="1454893" y="1427304"/>
        <a:ext cx="1018692" cy="6112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E207D-BAB8-48E3-81B6-329124981E50}">
      <dsp:nvSpPr>
        <dsp:cNvPr id="0" name=""/>
        <dsp:cNvSpPr/>
      </dsp:nvSpPr>
      <dsp:spPr>
        <a:xfrm>
          <a:off x="334331" y="1134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Calibri Light" panose="020F0302020204030204"/>
            </a:rPr>
            <a:t>4</a:t>
          </a:r>
          <a:endParaRPr lang="ru-RU" sz="1800" kern="1200" dirty="0"/>
        </a:p>
      </dsp:txBody>
      <dsp:txXfrm>
        <a:off x="334331" y="1134"/>
        <a:ext cx="1018692" cy="611215"/>
      </dsp:txXfrm>
    </dsp:sp>
    <dsp:sp modelId="{BCA8E35F-FDBD-42C3-BC3B-4E1C4033E328}">
      <dsp:nvSpPr>
        <dsp:cNvPr id="0" name=""/>
        <dsp:cNvSpPr/>
      </dsp:nvSpPr>
      <dsp:spPr>
        <a:xfrm>
          <a:off x="1454893" y="1134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Calibri Light" panose="020F0302020204030204"/>
            </a:rPr>
            <a:t>2</a:t>
          </a:r>
        </a:p>
      </dsp:txBody>
      <dsp:txXfrm>
        <a:off x="1454893" y="1134"/>
        <a:ext cx="1018692" cy="611215"/>
      </dsp:txXfrm>
    </dsp:sp>
    <dsp:sp modelId="{52B8180C-7FAB-4176-8712-D8CCA9C08E6E}">
      <dsp:nvSpPr>
        <dsp:cNvPr id="0" name=""/>
        <dsp:cNvSpPr/>
      </dsp:nvSpPr>
      <dsp:spPr>
        <a:xfrm>
          <a:off x="334331" y="714219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Calibri Light" panose="020F0302020204030204"/>
            </a:rPr>
            <a:t>0</a:t>
          </a:r>
        </a:p>
      </dsp:txBody>
      <dsp:txXfrm>
        <a:off x="334331" y="714219"/>
        <a:ext cx="1018692" cy="611215"/>
      </dsp:txXfrm>
    </dsp:sp>
    <dsp:sp modelId="{4556EA36-9CA1-49AB-B829-59C829C6BCD0}">
      <dsp:nvSpPr>
        <dsp:cNvPr id="0" name=""/>
        <dsp:cNvSpPr/>
      </dsp:nvSpPr>
      <dsp:spPr>
        <a:xfrm>
          <a:off x="1454893" y="714219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Calibri Light" panose="020F0302020204030204"/>
            </a:rPr>
            <a:t>2</a:t>
          </a:r>
        </a:p>
      </dsp:txBody>
      <dsp:txXfrm>
        <a:off x="1454893" y="714219"/>
        <a:ext cx="1018692" cy="611215"/>
      </dsp:txXfrm>
    </dsp:sp>
    <dsp:sp modelId="{7C943C3E-F71E-48C5-8D13-996097DF95C5}">
      <dsp:nvSpPr>
        <dsp:cNvPr id="0" name=""/>
        <dsp:cNvSpPr/>
      </dsp:nvSpPr>
      <dsp:spPr>
        <a:xfrm>
          <a:off x="334331" y="1427304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Calibri Light" panose="020F0302020204030204"/>
            </a:rPr>
            <a:t>TPR = 1</a:t>
          </a:r>
        </a:p>
      </dsp:txBody>
      <dsp:txXfrm>
        <a:off x="334331" y="1427304"/>
        <a:ext cx="1018692" cy="611215"/>
      </dsp:txXfrm>
    </dsp:sp>
    <dsp:sp modelId="{CEA6B075-B984-4B57-B384-2268683A34AC}">
      <dsp:nvSpPr>
        <dsp:cNvPr id="0" name=""/>
        <dsp:cNvSpPr/>
      </dsp:nvSpPr>
      <dsp:spPr>
        <a:xfrm>
          <a:off x="1454893" y="1427304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>
              <a:latin typeface="Calibri Light" panose="020F0302020204030204"/>
            </a:rPr>
            <a:t>FPR = 0.5</a:t>
          </a:r>
        </a:p>
      </dsp:txBody>
      <dsp:txXfrm>
        <a:off x="1454893" y="1427304"/>
        <a:ext cx="1018692" cy="6112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E207D-BAB8-48E3-81B6-329124981E50}">
      <dsp:nvSpPr>
        <dsp:cNvPr id="0" name=""/>
        <dsp:cNvSpPr/>
      </dsp:nvSpPr>
      <dsp:spPr>
        <a:xfrm>
          <a:off x="334331" y="1134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Calibri Light" panose="020F0302020204030204"/>
            </a:rPr>
            <a:t>4</a:t>
          </a:r>
          <a:endParaRPr lang="ru-RU" sz="2200" kern="1200" dirty="0"/>
        </a:p>
      </dsp:txBody>
      <dsp:txXfrm>
        <a:off x="334331" y="1134"/>
        <a:ext cx="1018692" cy="611215"/>
      </dsp:txXfrm>
    </dsp:sp>
    <dsp:sp modelId="{030EEC77-98E8-4D10-B756-62CF3CB7497D}">
      <dsp:nvSpPr>
        <dsp:cNvPr id="0" name=""/>
        <dsp:cNvSpPr/>
      </dsp:nvSpPr>
      <dsp:spPr>
        <a:xfrm>
          <a:off x="1454893" y="1134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Calibri Light" panose="020F0302020204030204"/>
            </a:rPr>
            <a:t>4</a:t>
          </a:r>
          <a:endParaRPr lang="ru-RU" sz="2200" kern="1200" dirty="0"/>
        </a:p>
      </dsp:txBody>
      <dsp:txXfrm>
        <a:off x="1454893" y="1134"/>
        <a:ext cx="1018692" cy="611215"/>
      </dsp:txXfrm>
    </dsp:sp>
    <dsp:sp modelId="{AA7F8468-A7A7-4FEA-8BE6-D45D982C0D74}">
      <dsp:nvSpPr>
        <dsp:cNvPr id="0" name=""/>
        <dsp:cNvSpPr/>
      </dsp:nvSpPr>
      <dsp:spPr>
        <a:xfrm>
          <a:off x="334331" y="714219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Calibri Light" panose="020F0302020204030204"/>
            </a:rPr>
            <a:t>0</a:t>
          </a:r>
        </a:p>
      </dsp:txBody>
      <dsp:txXfrm>
        <a:off x="334331" y="714219"/>
        <a:ext cx="1018692" cy="611215"/>
      </dsp:txXfrm>
    </dsp:sp>
    <dsp:sp modelId="{096DC36B-284C-4029-AF64-814094BBDAFC}">
      <dsp:nvSpPr>
        <dsp:cNvPr id="0" name=""/>
        <dsp:cNvSpPr/>
      </dsp:nvSpPr>
      <dsp:spPr>
        <a:xfrm>
          <a:off x="1454893" y="714219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Calibri Light" panose="020F0302020204030204"/>
            </a:rPr>
            <a:t>0</a:t>
          </a:r>
        </a:p>
      </dsp:txBody>
      <dsp:txXfrm>
        <a:off x="1454893" y="714219"/>
        <a:ext cx="1018692" cy="611215"/>
      </dsp:txXfrm>
    </dsp:sp>
    <dsp:sp modelId="{7C943C3E-F71E-48C5-8D13-996097DF95C5}">
      <dsp:nvSpPr>
        <dsp:cNvPr id="0" name=""/>
        <dsp:cNvSpPr/>
      </dsp:nvSpPr>
      <dsp:spPr>
        <a:xfrm>
          <a:off x="334331" y="1427304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Calibri Light" panose="020F0302020204030204"/>
            </a:rPr>
            <a:t>TPR = 1</a:t>
          </a:r>
        </a:p>
      </dsp:txBody>
      <dsp:txXfrm>
        <a:off x="334331" y="1427304"/>
        <a:ext cx="1018692" cy="611215"/>
      </dsp:txXfrm>
    </dsp:sp>
    <dsp:sp modelId="{CEA6B075-B984-4B57-B384-2268683A34AC}">
      <dsp:nvSpPr>
        <dsp:cNvPr id="0" name=""/>
        <dsp:cNvSpPr/>
      </dsp:nvSpPr>
      <dsp:spPr>
        <a:xfrm>
          <a:off x="1454893" y="1427304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>
              <a:latin typeface="Calibri Light" panose="020F0302020204030204"/>
            </a:rPr>
            <a:t>FPR = 1</a:t>
          </a:r>
        </a:p>
      </dsp:txBody>
      <dsp:txXfrm>
        <a:off x="1454893" y="1427304"/>
        <a:ext cx="1018692" cy="6112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A41A5-435E-460B-A53F-5E7B690A34D4}">
      <dsp:nvSpPr>
        <dsp:cNvPr id="0" name=""/>
        <dsp:cNvSpPr/>
      </dsp:nvSpPr>
      <dsp:spPr>
        <a:xfrm>
          <a:off x="334331" y="1134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Calibri Light" panose="020F0302020204030204"/>
            </a:rPr>
            <a:t>3</a:t>
          </a:r>
          <a:endParaRPr lang="ru-RU" sz="1700" kern="1200" dirty="0"/>
        </a:p>
      </dsp:txBody>
      <dsp:txXfrm>
        <a:off x="334331" y="1134"/>
        <a:ext cx="1018692" cy="611215"/>
      </dsp:txXfrm>
    </dsp:sp>
    <dsp:sp modelId="{AA7F8468-A7A7-4FEA-8BE6-D45D982C0D74}">
      <dsp:nvSpPr>
        <dsp:cNvPr id="0" name=""/>
        <dsp:cNvSpPr/>
      </dsp:nvSpPr>
      <dsp:spPr>
        <a:xfrm>
          <a:off x="1454893" y="1134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Calibri Light" panose="020F0302020204030204"/>
            </a:rPr>
            <a:t>0</a:t>
          </a:r>
        </a:p>
      </dsp:txBody>
      <dsp:txXfrm>
        <a:off x="1454893" y="1134"/>
        <a:ext cx="1018692" cy="611215"/>
      </dsp:txXfrm>
    </dsp:sp>
    <dsp:sp modelId="{C81B800F-A3E2-475F-A808-F20BE8006077}">
      <dsp:nvSpPr>
        <dsp:cNvPr id="0" name=""/>
        <dsp:cNvSpPr/>
      </dsp:nvSpPr>
      <dsp:spPr>
        <a:xfrm>
          <a:off x="334331" y="714219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Calibri Light" panose="020F0302020204030204"/>
            </a:rPr>
            <a:t>1</a:t>
          </a:r>
        </a:p>
      </dsp:txBody>
      <dsp:txXfrm>
        <a:off x="334331" y="714219"/>
        <a:ext cx="1018692" cy="611215"/>
      </dsp:txXfrm>
    </dsp:sp>
    <dsp:sp modelId="{A7105758-2A39-41C7-B034-05501600CF61}">
      <dsp:nvSpPr>
        <dsp:cNvPr id="0" name=""/>
        <dsp:cNvSpPr/>
      </dsp:nvSpPr>
      <dsp:spPr>
        <a:xfrm>
          <a:off x="1454893" y="714219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Calibri Light" panose="020F0302020204030204"/>
            </a:rPr>
            <a:t>4</a:t>
          </a:r>
        </a:p>
      </dsp:txBody>
      <dsp:txXfrm>
        <a:off x="1454893" y="714219"/>
        <a:ext cx="1018692" cy="611215"/>
      </dsp:txXfrm>
    </dsp:sp>
    <dsp:sp modelId="{7C943C3E-F71E-48C5-8D13-996097DF95C5}">
      <dsp:nvSpPr>
        <dsp:cNvPr id="0" name=""/>
        <dsp:cNvSpPr/>
      </dsp:nvSpPr>
      <dsp:spPr>
        <a:xfrm>
          <a:off x="334331" y="1427304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Calibri Light" panose="020F0302020204030204"/>
            </a:rPr>
            <a:t>TPR = 0.75</a:t>
          </a:r>
        </a:p>
      </dsp:txBody>
      <dsp:txXfrm>
        <a:off x="334331" y="1427304"/>
        <a:ext cx="1018692" cy="611215"/>
      </dsp:txXfrm>
    </dsp:sp>
    <dsp:sp modelId="{CEA6B075-B984-4B57-B384-2268683A34AC}">
      <dsp:nvSpPr>
        <dsp:cNvPr id="0" name=""/>
        <dsp:cNvSpPr/>
      </dsp:nvSpPr>
      <dsp:spPr>
        <a:xfrm>
          <a:off x="1454893" y="1427304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Calibri Light" panose="020F0302020204030204"/>
            </a:rPr>
            <a:t>FPR = 0</a:t>
          </a:r>
        </a:p>
      </dsp:txBody>
      <dsp:txXfrm>
        <a:off x="1454893" y="1427304"/>
        <a:ext cx="1018692" cy="6112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E207D-BAB8-48E3-81B6-329124981E50}">
      <dsp:nvSpPr>
        <dsp:cNvPr id="0" name=""/>
        <dsp:cNvSpPr/>
      </dsp:nvSpPr>
      <dsp:spPr>
        <a:xfrm>
          <a:off x="334331" y="1134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Calibri Light" panose="020F0302020204030204"/>
            </a:rPr>
            <a:t>4</a:t>
          </a:r>
          <a:endParaRPr lang="ru-RU" sz="1700" kern="1200" dirty="0"/>
        </a:p>
      </dsp:txBody>
      <dsp:txXfrm>
        <a:off x="334331" y="1134"/>
        <a:ext cx="1018692" cy="611215"/>
      </dsp:txXfrm>
    </dsp:sp>
    <dsp:sp modelId="{030EEC77-98E8-4D10-B756-62CF3CB7497D}">
      <dsp:nvSpPr>
        <dsp:cNvPr id="0" name=""/>
        <dsp:cNvSpPr/>
      </dsp:nvSpPr>
      <dsp:spPr>
        <a:xfrm>
          <a:off x="1454893" y="1134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Calibri Light" panose="020F0302020204030204"/>
            </a:rPr>
            <a:t>3</a:t>
          </a:r>
          <a:endParaRPr lang="ru-RU" sz="1700" kern="1200" dirty="0"/>
        </a:p>
      </dsp:txBody>
      <dsp:txXfrm>
        <a:off x="1454893" y="1134"/>
        <a:ext cx="1018692" cy="611215"/>
      </dsp:txXfrm>
    </dsp:sp>
    <dsp:sp modelId="{AA7F8468-A7A7-4FEA-8BE6-D45D982C0D74}">
      <dsp:nvSpPr>
        <dsp:cNvPr id="0" name=""/>
        <dsp:cNvSpPr/>
      </dsp:nvSpPr>
      <dsp:spPr>
        <a:xfrm>
          <a:off x="334331" y="714219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Calibri Light" panose="020F0302020204030204"/>
            </a:rPr>
            <a:t>0</a:t>
          </a:r>
        </a:p>
      </dsp:txBody>
      <dsp:txXfrm>
        <a:off x="334331" y="714219"/>
        <a:ext cx="1018692" cy="611215"/>
      </dsp:txXfrm>
    </dsp:sp>
    <dsp:sp modelId="{096DC36B-284C-4029-AF64-814094BBDAFC}">
      <dsp:nvSpPr>
        <dsp:cNvPr id="0" name=""/>
        <dsp:cNvSpPr/>
      </dsp:nvSpPr>
      <dsp:spPr>
        <a:xfrm>
          <a:off x="1454893" y="714219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Calibri Light" panose="020F0302020204030204"/>
            </a:rPr>
            <a:t>1</a:t>
          </a:r>
        </a:p>
      </dsp:txBody>
      <dsp:txXfrm>
        <a:off x="1454893" y="714219"/>
        <a:ext cx="1018692" cy="611215"/>
      </dsp:txXfrm>
    </dsp:sp>
    <dsp:sp modelId="{7C943C3E-F71E-48C5-8D13-996097DF95C5}">
      <dsp:nvSpPr>
        <dsp:cNvPr id="0" name=""/>
        <dsp:cNvSpPr/>
      </dsp:nvSpPr>
      <dsp:spPr>
        <a:xfrm>
          <a:off x="334331" y="1427304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Calibri Light" panose="020F0302020204030204"/>
            </a:rPr>
            <a:t>TPR = 1</a:t>
          </a:r>
        </a:p>
      </dsp:txBody>
      <dsp:txXfrm>
        <a:off x="334331" y="1427304"/>
        <a:ext cx="1018692" cy="611215"/>
      </dsp:txXfrm>
    </dsp:sp>
    <dsp:sp modelId="{CEA6B075-B984-4B57-B384-2268683A34AC}">
      <dsp:nvSpPr>
        <dsp:cNvPr id="0" name=""/>
        <dsp:cNvSpPr/>
      </dsp:nvSpPr>
      <dsp:spPr>
        <a:xfrm>
          <a:off x="1454893" y="1427304"/>
          <a:ext cx="1018692" cy="611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>
              <a:latin typeface="Calibri Light" panose="020F0302020204030204"/>
            </a:rPr>
            <a:t>FPR = 0.75</a:t>
          </a:r>
        </a:p>
      </dsp:txBody>
      <dsp:txXfrm>
        <a:off x="1454893" y="1427304"/>
        <a:ext cx="1018692" cy="611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04.05.2022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83507" y="-4979"/>
            <a:ext cx="9144000" cy="2387600"/>
          </a:xfrm>
        </p:spPr>
        <p:txBody>
          <a:bodyPr/>
          <a:lstStyle/>
          <a:p>
            <a:r>
              <a:rPr lang="ru-RU" dirty="0">
                <a:solidFill>
                  <a:srgbClr val="002060"/>
                </a:solidFill>
                <a:latin typeface="Cambria"/>
                <a:ea typeface="Calibri Light"/>
                <a:cs typeface="Calibri Light"/>
              </a:rPr>
              <a:t>ROC </a:t>
            </a:r>
            <a:r>
              <a:rPr lang="ru-RU" dirty="0" err="1">
                <a:solidFill>
                  <a:srgbClr val="002060"/>
                </a:solidFill>
                <a:latin typeface="Cambria"/>
                <a:ea typeface="Calibri Light"/>
                <a:cs typeface="Calibri Light"/>
              </a:rPr>
              <a:t>and</a:t>
            </a:r>
            <a:r>
              <a:rPr lang="ru-RU" dirty="0">
                <a:solidFill>
                  <a:srgbClr val="002060"/>
                </a:solidFill>
                <a:latin typeface="Cambria"/>
                <a:ea typeface="Calibri Light"/>
                <a:cs typeface="Calibri Light"/>
              </a:rPr>
              <a:t> AUC</a:t>
            </a:r>
            <a:endParaRPr lang="ru-RU" dirty="0">
              <a:solidFill>
                <a:srgbClr val="002060"/>
              </a:solidFill>
              <a:latin typeface="Cambria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79535" y="364379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solidFill>
                  <a:srgbClr val="C00000"/>
                </a:solidFill>
                <a:latin typeface="Georgia"/>
                <a:ea typeface="Calibri"/>
                <a:cs typeface="Calibri"/>
              </a:rPr>
              <a:t>What?      </a:t>
            </a:r>
            <a:r>
              <a:rPr lang="ru-RU" sz="3200" dirty="0" err="1">
                <a:solidFill>
                  <a:srgbClr val="C00000"/>
                </a:solidFill>
                <a:latin typeface="Georgia"/>
                <a:ea typeface="Calibri"/>
                <a:cs typeface="Calibri"/>
              </a:rPr>
              <a:t>Why</a:t>
            </a:r>
            <a:r>
              <a:rPr lang="ru-RU" sz="3200" dirty="0">
                <a:solidFill>
                  <a:srgbClr val="C00000"/>
                </a:solidFill>
                <a:latin typeface="Georgia"/>
                <a:ea typeface="Calibri"/>
                <a:cs typeface="Calibri"/>
              </a:rPr>
              <a:t>?      </a:t>
            </a:r>
            <a:r>
              <a:rPr lang="ru-RU" sz="3200" dirty="0" err="1">
                <a:solidFill>
                  <a:srgbClr val="C00000"/>
                </a:solidFill>
                <a:latin typeface="Georgia"/>
                <a:ea typeface="Calibri"/>
                <a:cs typeface="Calibri"/>
              </a:rPr>
              <a:t>How</a:t>
            </a:r>
            <a:r>
              <a:rPr lang="ru-RU" sz="3200" dirty="0">
                <a:solidFill>
                  <a:srgbClr val="C00000"/>
                </a:solidFill>
                <a:latin typeface="Georgia"/>
                <a:ea typeface="Calibri"/>
                <a:cs typeface="Calibri"/>
              </a:rPr>
              <a:t>?</a:t>
            </a:r>
            <a:endParaRPr lang="ru-RU" sz="3200" dirty="0">
              <a:solidFill>
                <a:srgbClr val="C00000"/>
              </a:solidFill>
              <a:latin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B3C3E-8A92-44C0-B138-F2DFB1A43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04" y="1053042"/>
            <a:ext cx="4458424" cy="30683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ROC</a:t>
            </a:r>
            <a:br>
              <a:rPr lang="en-US" sz="24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An ROC curve (</a:t>
            </a:r>
            <a:r>
              <a:rPr lang="en-US" sz="2400" b="1">
                <a:solidFill>
                  <a:srgbClr val="FFFFFF"/>
                </a:solidFill>
              </a:rPr>
              <a:t>receiver operating characteristic curve</a:t>
            </a:r>
            <a:r>
              <a:rPr lang="en-US" sz="2400">
                <a:solidFill>
                  <a:srgbClr val="FFFFFF"/>
                </a:solidFill>
              </a:rPr>
              <a:t>) is a graph showing the performance of a classification model at all classification thresholds. ROC mostly used for binary classification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ABB835-886F-0BB8-50EE-3199C51AF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8604" y="4292070"/>
            <a:ext cx="4458424" cy="15128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A6F4E"/>
                </a:solidFill>
              </a:rPr>
              <a:t>Threshold can be any number between [0;1]</a:t>
            </a: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9CBDFFB7-C078-C84E-C1CC-B6CAFE963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386" y="321734"/>
            <a:ext cx="5305779" cy="2785534"/>
          </a:xfrm>
          <a:prstGeom prst="rect">
            <a:avLst/>
          </a:prstGeom>
        </p:spPr>
      </p:pic>
      <p:cxnSp>
        <p:nvCxnSpPr>
          <p:cNvPr id="13" name="Straight Connector 15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7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10">
            <a:extLst>
              <a:ext uri="{FF2B5EF4-FFF2-40B4-BE49-F238E27FC236}">
                <a16:creationId xmlns:a16="http://schemas.microsoft.com/office/drawing/2014/main" id="{1C61662B-F702-478A-813E-82CB5990A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07" y="3750733"/>
            <a:ext cx="4507083" cy="279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6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0615A-24AF-5744-EB5F-74D908AA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10" y="-137851"/>
            <a:ext cx="10515600" cy="3024420"/>
          </a:xfrm>
        </p:spPr>
        <p:txBody>
          <a:bodyPr/>
          <a:lstStyle/>
          <a:p>
            <a:endParaRPr lang="ru-RU" sz="160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AE6F1D-E26F-50C3-FA30-4A40A9AA6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844" y="3731596"/>
            <a:ext cx="10515600" cy="2121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True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Positive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Rate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tells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us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 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what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proportion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of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 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obese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 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samples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were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correctly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classified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False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Positive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Rate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tells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 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us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the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proportion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of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obese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samples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that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were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correctly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classified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and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are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False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ru-RU" sz="28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Positive</a:t>
            </a: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 </a:t>
            </a:r>
            <a:endParaRPr lang="ru-RU" sz="28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C8BB3FC-4D2F-123E-8017-234AD7B02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981" y="1078753"/>
            <a:ext cx="4047994" cy="1656614"/>
          </a:xfrm>
          <a:prstGeom prst="rect">
            <a:avLst/>
          </a:prstGeom>
        </p:spPr>
      </p:pic>
      <p:pic>
        <p:nvPicPr>
          <p:cNvPr id="5" name="Рисунок 5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2FCD685A-352A-CA7B-84F2-88E29D86A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75" y="848612"/>
            <a:ext cx="3912295" cy="1961968"/>
          </a:xfrm>
          <a:prstGeom prst="rect">
            <a:avLst/>
          </a:prstGeom>
        </p:spPr>
      </p:pic>
      <p:sp>
        <p:nvSpPr>
          <p:cNvPr id="1143" name="Прямоугольник 1142">
            <a:extLst>
              <a:ext uri="{FF2B5EF4-FFF2-40B4-BE49-F238E27FC236}">
                <a16:creationId xmlns:a16="http://schemas.microsoft.com/office/drawing/2014/main" id="{C9F5EB4D-9D3C-23AC-2A62-2C5E946D841F}"/>
              </a:ext>
            </a:extLst>
          </p:cNvPr>
          <p:cNvSpPr/>
          <p:nvPr/>
        </p:nvSpPr>
        <p:spPr>
          <a:xfrm flipH="1">
            <a:off x="12131457" y="-3133"/>
            <a:ext cx="62630" cy="469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ea typeface="Calibri"/>
                <a:cs typeface="Calibri"/>
              </a:rPr>
              <a:t>tt</a:t>
            </a:r>
          </a:p>
        </p:txBody>
      </p:sp>
      <p:sp>
        <p:nvSpPr>
          <p:cNvPr id="1411" name="TextBox 1410">
            <a:extLst>
              <a:ext uri="{FF2B5EF4-FFF2-40B4-BE49-F238E27FC236}">
                <a16:creationId xmlns:a16="http://schemas.microsoft.com/office/drawing/2014/main" id="{6F651EF0-6DA8-B261-FA94-FFC913131390}"/>
              </a:ext>
            </a:extLst>
          </p:cNvPr>
          <p:cNvSpPr txBox="1"/>
          <p:nvPr/>
        </p:nvSpPr>
        <p:spPr>
          <a:xfrm>
            <a:off x="10059052" y="247036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C00000"/>
                </a:solidFill>
                <a:ea typeface="Calibri"/>
                <a:cs typeface="Calibri"/>
              </a:rPr>
              <a:t>     </a:t>
            </a:r>
            <a:endParaRPr lang="ru-RU">
              <a:solidFill>
                <a:srgbClr val="C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719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0615A-24AF-5744-EB5F-74D908AA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10" y="-137851"/>
            <a:ext cx="10515600" cy="2884052"/>
          </a:xfrm>
        </p:spPr>
        <p:txBody>
          <a:bodyPr/>
          <a:lstStyle/>
          <a:p>
            <a:r>
              <a:rPr lang="ru-RU" sz="1600" dirty="0" err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Trsh</a:t>
            </a:r>
            <a:r>
              <a:rPr lang="ru-RU" sz="1600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 = 0.5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AE6F1D-E26F-50C3-FA30-4A40A9AA6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3028" y="3430806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dirty="0" err="1">
                <a:solidFill>
                  <a:srgbClr val="C00000"/>
                </a:solidFill>
                <a:ea typeface="Calibri"/>
                <a:cs typeface="Calibri"/>
              </a:rPr>
              <a:t>Trsh</a:t>
            </a:r>
            <a:r>
              <a:rPr lang="ru-RU" sz="1800" dirty="0">
                <a:solidFill>
                  <a:srgbClr val="C00000"/>
                </a:solidFill>
                <a:ea typeface="Calibri"/>
                <a:cs typeface="Calibri"/>
              </a:rPr>
              <a:t> = 0.1                            </a:t>
            </a:r>
            <a:r>
              <a:rPr lang="ru-RU" sz="1800" dirty="0" err="1">
                <a:solidFill>
                  <a:srgbClr val="C00000"/>
                </a:solidFill>
                <a:ea typeface="Calibri"/>
                <a:cs typeface="Calibri"/>
              </a:rPr>
              <a:t>Trsh</a:t>
            </a:r>
            <a:r>
              <a:rPr lang="ru-RU" sz="1800" dirty="0">
                <a:solidFill>
                  <a:srgbClr val="C00000"/>
                </a:solidFill>
                <a:ea typeface="Calibri"/>
                <a:cs typeface="Calibri"/>
              </a:rPr>
              <a:t> = 0.9                               </a:t>
            </a:r>
            <a:r>
              <a:rPr lang="ru-RU" sz="1800" dirty="0" err="1">
                <a:solidFill>
                  <a:srgbClr val="C00000"/>
                </a:solidFill>
                <a:ea typeface="Calibri"/>
                <a:cs typeface="Calibri"/>
              </a:rPr>
              <a:t>Trsh</a:t>
            </a:r>
            <a:r>
              <a:rPr lang="ru-RU" sz="1800" dirty="0">
                <a:solidFill>
                  <a:srgbClr val="C00000"/>
                </a:solidFill>
                <a:ea typeface="Calibri"/>
                <a:cs typeface="Calibri"/>
              </a:rPr>
              <a:t> = 1</a:t>
            </a:r>
            <a:endParaRPr lang="ru-RU" dirty="0"/>
          </a:p>
        </p:txBody>
      </p:sp>
      <p:graphicFrame>
        <p:nvGraphicFramePr>
          <p:cNvPr id="6" name="Схема 6">
            <a:extLst>
              <a:ext uri="{FF2B5EF4-FFF2-40B4-BE49-F238E27FC236}">
                <a16:creationId xmlns:a16="http://schemas.microsoft.com/office/drawing/2014/main" id="{EB4218B6-7240-81A9-E09C-632C1CAB17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364760"/>
              </p:ext>
            </p:extLst>
          </p:nvPr>
        </p:nvGraphicFramePr>
        <p:xfrm>
          <a:off x="-223052" y="2838243"/>
          <a:ext cx="2807918" cy="203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13" name="Схема 6">
            <a:extLst>
              <a:ext uri="{FF2B5EF4-FFF2-40B4-BE49-F238E27FC236}">
                <a16:creationId xmlns:a16="http://schemas.microsoft.com/office/drawing/2014/main" id="{FDA5A3E7-55A5-C407-AA85-67E8AD2BDA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06808"/>
              </p:ext>
            </p:extLst>
          </p:nvPr>
        </p:nvGraphicFramePr>
        <p:xfrm>
          <a:off x="2204551" y="4179846"/>
          <a:ext cx="2807918" cy="203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321" name="Схема 6">
            <a:extLst>
              <a:ext uri="{FF2B5EF4-FFF2-40B4-BE49-F238E27FC236}">
                <a16:creationId xmlns:a16="http://schemas.microsoft.com/office/drawing/2014/main" id="{6DFF605F-109F-ECE2-6B4A-6A7A3C1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783713"/>
              </p:ext>
            </p:extLst>
          </p:nvPr>
        </p:nvGraphicFramePr>
        <p:xfrm>
          <a:off x="7140246" y="4179845"/>
          <a:ext cx="2807918" cy="203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29" name="Схема 6">
            <a:extLst>
              <a:ext uri="{FF2B5EF4-FFF2-40B4-BE49-F238E27FC236}">
                <a16:creationId xmlns:a16="http://schemas.microsoft.com/office/drawing/2014/main" id="{71EDADEF-DC8B-FBBB-098A-BBDFAAC1BF85}"/>
              </a:ext>
            </a:extLst>
          </p:cNvPr>
          <p:cNvGraphicFramePr/>
          <p:nvPr/>
        </p:nvGraphicFramePr>
        <p:xfrm>
          <a:off x="4645065" y="4178473"/>
          <a:ext cx="2807918" cy="203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69" name="Схема 6">
            <a:extLst>
              <a:ext uri="{FF2B5EF4-FFF2-40B4-BE49-F238E27FC236}">
                <a16:creationId xmlns:a16="http://schemas.microsoft.com/office/drawing/2014/main" id="{DD832A41-E6F1-B39E-E8D1-5463AAC5E725}"/>
              </a:ext>
            </a:extLst>
          </p:cNvPr>
          <p:cNvGraphicFramePr/>
          <p:nvPr/>
        </p:nvGraphicFramePr>
        <p:xfrm>
          <a:off x="9571970" y="2884114"/>
          <a:ext cx="2807918" cy="2039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143" name="Прямоугольник 1142">
            <a:extLst>
              <a:ext uri="{FF2B5EF4-FFF2-40B4-BE49-F238E27FC236}">
                <a16:creationId xmlns:a16="http://schemas.microsoft.com/office/drawing/2014/main" id="{C9F5EB4D-9D3C-23AC-2A62-2C5E946D841F}"/>
              </a:ext>
            </a:extLst>
          </p:cNvPr>
          <p:cNvSpPr/>
          <p:nvPr/>
        </p:nvSpPr>
        <p:spPr>
          <a:xfrm flipH="1">
            <a:off x="12131457" y="-3133"/>
            <a:ext cx="62630" cy="4697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ea typeface="Calibri"/>
                <a:cs typeface="Calibri"/>
              </a:rPr>
              <a:t>tt</a:t>
            </a:r>
          </a:p>
        </p:txBody>
      </p:sp>
      <p:sp>
        <p:nvSpPr>
          <p:cNvPr id="1411" name="TextBox 1410">
            <a:extLst>
              <a:ext uri="{FF2B5EF4-FFF2-40B4-BE49-F238E27FC236}">
                <a16:creationId xmlns:a16="http://schemas.microsoft.com/office/drawing/2014/main" id="{6F651EF0-6DA8-B261-FA94-FFC913131390}"/>
              </a:ext>
            </a:extLst>
          </p:cNvPr>
          <p:cNvSpPr txBox="1"/>
          <p:nvPr/>
        </p:nvSpPr>
        <p:spPr>
          <a:xfrm>
            <a:off x="10059052" y="247036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C00000"/>
                </a:solidFill>
                <a:ea typeface="Calibri"/>
                <a:cs typeface="Calibri"/>
              </a:rPr>
              <a:t>      </a:t>
            </a:r>
            <a:r>
              <a:rPr lang="ru-RU" dirty="0" err="1">
                <a:solidFill>
                  <a:srgbClr val="C00000"/>
                </a:solidFill>
                <a:ea typeface="Calibri"/>
                <a:cs typeface="Calibri"/>
              </a:rPr>
              <a:t>Trsh</a:t>
            </a:r>
            <a:r>
              <a:rPr lang="ru-RU" dirty="0">
                <a:solidFill>
                  <a:srgbClr val="C00000"/>
                </a:solidFill>
                <a:ea typeface="Calibri"/>
                <a:cs typeface="Calibri"/>
              </a:rPr>
              <a:t> = 0</a:t>
            </a:r>
            <a:endParaRPr lang="ru-RU" dirty="0"/>
          </a:p>
        </p:txBody>
      </p:sp>
      <p:pic>
        <p:nvPicPr>
          <p:cNvPr id="1443" name="Рисунок 1443">
            <a:extLst>
              <a:ext uri="{FF2B5EF4-FFF2-40B4-BE49-F238E27FC236}">
                <a16:creationId xmlns:a16="http://schemas.microsoft.com/office/drawing/2014/main" id="{7003F30C-FE44-C2A4-78C8-71DE9EDABEF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423611" y="401554"/>
            <a:ext cx="3886199" cy="210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3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>
            <a:extLst>
              <a:ext uri="{FF2B5EF4-FFF2-40B4-BE49-F238E27FC236}">
                <a16:creationId xmlns:a16="http://schemas.microsoft.com/office/drawing/2014/main" id="{E0459EE2-6478-DBD1-2C5D-03823E653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35" y="684626"/>
            <a:ext cx="4382019" cy="2659953"/>
          </a:xfrm>
          <a:prstGeom prst="rect">
            <a:avLst/>
          </a:prstGeom>
        </p:spPr>
      </p:pic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672B4D8F-DB35-8D78-5C64-6E35D05810CD}"/>
              </a:ext>
            </a:extLst>
          </p:cNvPr>
          <p:cNvCxnSpPr/>
          <p:nvPr/>
        </p:nvCxnSpPr>
        <p:spPr>
          <a:xfrm flipH="1">
            <a:off x="2356981" y="2021910"/>
            <a:ext cx="557408" cy="143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91B1C57-ED76-48B9-80C0-A8347239466E}"/>
              </a:ext>
            </a:extLst>
          </p:cNvPr>
          <p:cNvSpPr txBox="1"/>
          <p:nvPr/>
        </p:nvSpPr>
        <p:spPr>
          <a:xfrm>
            <a:off x="1109467" y="3593796"/>
            <a:ext cx="4830868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 err="1">
                <a:cs typeface="Calibri"/>
              </a:rPr>
              <a:t>True</a:t>
            </a:r>
            <a:r>
              <a:rPr lang="ru-RU" sz="2800" dirty="0">
                <a:cs typeface="Calibri"/>
              </a:rPr>
              <a:t> </a:t>
            </a:r>
            <a:r>
              <a:rPr lang="ru-RU" sz="2800" dirty="0" err="1">
                <a:cs typeface="Calibri"/>
              </a:rPr>
              <a:t>positive</a:t>
            </a:r>
            <a:r>
              <a:rPr lang="ru-RU" sz="2800" dirty="0">
                <a:cs typeface="Calibri"/>
              </a:rPr>
              <a:t> Rate = </a:t>
            </a:r>
            <a:r>
              <a:rPr lang="ru-RU" sz="2800" dirty="0" err="1">
                <a:cs typeface="Calibri"/>
              </a:rPr>
              <a:t>False</a:t>
            </a:r>
            <a:r>
              <a:rPr lang="ru-RU" sz="2800" dirty="0">
                <a:cs typeface="Calibri"/>
              </a:rPr>
              <a:t> </a:t>
            </a:r>
            <a:r>
              <a:rPr lang="ru-RU" sz="2800" dirty="0" err="1">
                <a:cs typeface="Calibri"/>
              </a:rPr>
              <a:t>Positive</a:t>
            </a:r>
            <a:r>
              <a:rPr lang="ru-RU" sz="2800" dirty="0">
                <a:cs typeface="Calibri"/>
              </a:rPr>
              <a:t> Rate</a:t>
            </a:r>
          </a:p>
          <a:p>
            <a:r>
              <a:rPr lang="ru-RU" sz="2800" dirty="0">
                <a:solidFill>
                  <a:srgbClr val="C00000"/>
                </a:solidFill>
                <a:cs typeface="Calibri"/>
              </a:rPr>
              <a:t>Good </a:t>
            </a:r>
            <a:r>
              <a:rPr lang="ru-RU" sz="2800" dirty="0" err="1">
                <a:solidFill>
                  <a:srgbClr val="C00000"/>
                </a:solidFill>
                <a:cs typeface="Calibri"/>
              </a:rPr>
              <a:t>model</a:t>
            </a:r>
            <a:r>
              <a:rPr lang="ru-RU" sz="2800" dirty="0">
                <a:solidFill>
                  <a:srgbClr val="C00000"/>
                </a:solidFill>
                <a:cs typeface="Calibri"/>
              </a:rPr>
              <a:t> </a:t>
            </a:r>
            <a:r>
              <a:rPr lang="ru-RU" sz="2800" dirty="0" err="1">
                <a:solidFill>
                  <a:srgbClr val="C00000"/>
                </a:solidFill>
                <a:cs typeface="Calibri"/>
              </a:rPr>
              <a:t>Should</a:t>
            </a:r>
            <a:r>
              <a:rPr lang="ru-RU" sz="2800" dirty="0">
                <a:solidFill>
                  <a:srgbClr val="C00000"/>
                </a:solidFill>
                <a:cs typeface="Calibri"/>
              </a:rPr>
              <a:t> </a:t>
            </a:r>
            <a:r>
              <a:rPr lang="ru-RU" sz="2800" dirty="0" err="1">
                <a:solidFill>
                  <a:srgbClr val="C00000"/>
                </a:solidFill>
                <a:cs typeface="Calibri"/>
              </a:rPr>
              <a:t>be</a:t>
            </a:r>
            <a:r>
              <a:rPr lang="ru-RU" sz="2800" dirty="0">
                <a:solidFill>
                  <a:srgbClr val="C00000"/>
                </a:solidFill>
                <a:cs typeface="Calibri"/>
              </a:rPr>
              <a:t> </a:t>
            </a:r>
            <a:r>
              <a:rPr lang="ru-RU" sz="2800" dirty="0" err="1">
                <a:solidFill>
                  <a:srgbClr val="C00000"/>
                </a:solidFill>
                <a:cs typeface="Calibri"/>
              </a:rPr>
              <a:t>above</a:t>
            </a:r>
            <a:r>
              <a:rPr lang="ru-RU" sz="2800" dirty="0">
                <a:solidFill>
                  <a:srgbClr val="C00000"/>
                </a:solidFill>
                <a:cs typeface="Calibri"/>
              </a:rPr>
              <a:t> </a:t>
            </a:r>
            <a:r>
              <a:rPr lang="ru-RU" sz="2800" dirty="0" err="1">
                <a:solidFill>
                  <a:srgbClr val="C00000"/>
                </a:solidFill>
                <a:cs typeface="Calibri"/>
              </a:rPr>
              <a:t>this</a:t>
            </a:r>
            <a:r>
              <a:rPr lang="ru-RU" sz="2800" dirty="0">
                <a:solidFill>
                  <a:srgbClr val="C00000"/>
                </a:solidFill>
                <a:cs typeface="Calibri"/>
              </a:rPr>
              <a:t> </a:t>
            </a:r>
            <a:r>
              <a:rPr lang="ru-RU" sz="2800" dirty="0" err="1">
                <a:solidFill>
                  <a:srgbClr val="C00000"/>
                </a:solidFill>
                <a:cs typeface="Calibri"/>
              </a:rPr>
              <a:t>lin</a:t>
            </a:r>
            <a:r>
              <a:rPr lang="ru-RU" sz="2000" dirty="0" err="1">
                <a:solidFill>
                  <a:srgbClr val="C00000"/>
                </a:solidFill>
                <a:cs typeface="Calibri"/>
              </a:rPr>
              <a:t>e</a:t>
            </a:r>
            <a:endParaRPr lang="ru-RU" sz="2000" dirty="0">
              <a:solidFill>
                <a:srgbClr val="C00000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E18DA-B064-BDCD-4C80-6CDF3E6C29A5}"/>
              </a:ext>
            </a:extLst>
          </p:cNvPr>
          <p:cNvSpPr txBox="1"/>
          <p:nvPr/>
        </p:nvSpPr>
        <p:spPr>
          <a:xfrm>
            <a:off x="6690726" y="1314971"/>
            <a:ext cx="517533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 dirty="0" err="1">
                <a:cs typeface="Calibri"/>
              </a:rPr>
              <a:t>So</a:t>
            </a:r>
            <a:r>
              <a:rPr lang="ru-RU" sz="2800" dirty="0">
                <a:cs typeface="Calibri"/>
              </a:rPr>
              <a:t> </a:t>
            </a:r>
            <a:r>
              <a:rPr lang="ru-RU" sz="2800" dirty="0" err="1">
                <a:cs typeface="Calibri"/>
              </a:rPr>
              <a:t>instead</a:t>
            </a:r>
            <a:r>
              <a:rPr lang="ru-RU" sz="2800" dirty="0">
                <a:cs typeface="Calibri"/>
              </a:rPr>
              <a:t> </a:t>
            </a:r>
            <a:r>
              <a:rPr lang="ru-RU" sz="2800" dirty="0" err="1">
                <a:cs typeface="Calibri"/>
              </a:rPr>
              <a:t>of</a:t>
            </a:r>
            <a:r>
              <a:rPr lang="ru-RU" sz="2800" dirty="0">
                <a:cs typeface="Calibri"/>
              </a:rPr>
              <a:t> </a:t>
            </a:r>
            <a:r>
              <a:rPr lang="ru-RU" sz="2800" dirty="0" err="1">
                <a:cs typeface="Calibri"/>
              </a:rPr>
              <a:t>being</a:t>
            </a:r>
            <a:r>
              <a:rPr lang="ru-RU" sz="2800" dirty="0">
                <a:cs typeface="Calibri"/>
              </a:rPr>
              <a:t> </a:t>
            </a:r>
            <a:r>
              <a:rPr lang="ru-RU" sz="2800" dirty="0" err="1">
                <a:cs typeface="Calibri"/>
              </a:rPr>
              <a:t>overhelmed</a:t>
            </a:r>
            <a:r>
              <a:rPr lang="ru-RU" sz="2800" dirty="0">
                <a:cs typeface="Calibri"/>
              </a:rPr>
              <a:t> </a:t>
            </a:r>
            <a:r>
              <a:rPr lang="ru-RU" sz="2800" dirty="0" err="1">
                <a:cs typeface="Calibri"/>
              </a:rPr>
              <a:t>with</a:t>
            </a:r>
            <a:r>
              <a:rPr lang="ru-RU" sz="2800" dirty="0">
                <a:cs typeface="Calibri"/>
              </a:rPr>
              <a:t> </a:t>
            </a:r>
            <a:r>
              <a:rPr lang="ru-RU" sz="2800" dirty="0" err="1">
                <a:cs typeface="Calibri"/>
              </a:rPr>
              <a:t>confusion</a:t>
            </a:r>
            <a:r>
              <a:rPr lang="ru-RU" sz="2800" dirty="0">
                <a:cs typeface="Calibri"/>
              </a:rPr>
              <a:t> </a:t>
            </a:r>
            <a:r>
              <a:rPr lang="ru-RU" sz="2800" dirty="0" err="1">
                <a:cs typeface="Calibri"/>
              </a:rPr>
              <a:t>matrices</a:t>
            </a:r>
            <a:r>
              <a:rPr lang="ru-RU" sz="2800" dirty="0">
                <a:cs typeface="Calibri"/>
              </a:rPr>
              <a:t>,</a:t>
            </a:r>
            <a:r>
              <a:rPr lang="ru-RU" sz="2800" b="1" dirty="0">
                <a:cs typeface="Calibri"/>
              </a:rPr>
              <a:t> ROC </a:t>
            </a:r>
            <a:r>
              <a:rPr lang="ru-RU" sz="2800" dirty="0" err="1">
                <a:cs typeface="Calibri"/>
              </a:rPr>
              <a:t>graphs</a:t>
            </a:r>
            <a:r>
              <a:rPr lang="ru-RU" sz="2800" dirty="0">
                <a:cs typeface="Calibri"/>
              </a:rPr>
              <a:t> </a:t>
            </a:r>
            <a:r>
              <a:rPr lang="ru-RU" sz="2800" dirty="0" err="1">
                <a:cs typeface="Calibri"/>
              </a:rPr>
              <a:t>provide</a:t>
            </a:r>
            <a:r>
              <a:rPr lang="ru-RU" sz="2800" dirty="0">
                <a:cs typeface="Calibri"/>
              </a:rPr>
              <a:t> a </a:t>
            </a:r>
            <a:r>
              <a:rPr lang="ru-RU" sz="2800" dirty="0" err="1">
                <a:cs typeface="Calibri"/>
              </a:rPr>
              <a:t>simple</a:t>
            </a:r>
            <a:r>
              <a:rPr lang="ru-RU" sz="2800" dirty="0">
                <a:cs typeface="Calibri"/>
              </a:rPr>
              <a:t> </a:t>
            </a:r>
            <a:r>
              <a:rPr lang="ru-RU" sz="2800" dirty="0" err="1">
                <a:cs typeface="Calibri"/>
              </a:rPr>
              <a:t>way</a:t>
            </a:r>
            <a:r>
              <a:rPr lang="ru-RU" sz="2800" dirty="0">
                <a:cs typeface="Calibri"/>
              </a:rPr>
              <a:t> </a:t>
            </a:r>
            <a:r>
              <a:rPr lang="ru-RU" sz="2800" dirty="0" err="1">
                <a:cs typeface="Calibri"/>
              </a:rPr>
              <a:t>to</a:t>
            </a:r>
            <a:r>
              <a:rPr lang="ru-RU" sz="2800" dirty="0">
                <a:cs typeface="Calibri"/>
              </a:rPr>
              <a:t> </a:t>
            </a:r>
            <a:r>
              <a:rPr lang="ru-RU" sz="2800" dirty="0" err="1">
                <a:cs typeface="Calibri"/>
              </a:rPr>
              <a:t>summarize</a:t>
            </a:r>
            <a:r>
              <a:rPr lang="ru-RU" sz="2800" dirty="0">
                <a:cs typeface="Calibri"/>
              </a:rPr>
              <a:t> </a:t>
            </a:r>
            <a:r>
              <a:rPr lang="ru-RU" sz="2800" dirty="0" err="1">
                <a:cs typeface="Calibri"/>
              </a:rPr>
              <a:t>all</a:t>
            </a:r>
            <a:r>
              <a:rPr lang="ru-RU" sz="2800" dirty="0">
                <a:cs typeface="Calibri"/>
              </a:rPr>
              <a:t> </a:t>
            </a:r>
            <a:r>
              <a:rPr lang="ru-RU" sz="2800" dirty="0" err="1">
                <a:cs typeface="Calibri"/>
              </a:rPr>
              <a:t>of</a:t>
            </a:r>
            <a:r>
              <a:rPr lang="ru-RU" sz="2800" dirty="0">
                <a:cs typeface="Calibri"/>
              </a:rPr>
              <a:t> </a:t>
            </a:r>
            <a:r>
              <a:rPr lang="ru-RU" sz="2800" dirty="0" err="1">
                <a:cs typeface="Calibri"/>
              </a:rPr>
              <a:t>the</a:t>
            </a:r>
            <a:r>
              <a:rPr lang="ru-RU" sz="2800" dirty="0">
                <a:cs typeface="Calibri"/>
              </a:rPr>
              <a:t> </a:t>
            </a:r>
            <a:r>
              <a:rPr lang="ru-RU" sz="2800" dirty="0" err="1">
                <a:cs typeface="Calibri"/>
              </a:rPr>
              <a:t>information</a:t>
            </a:r>
            <a:endParaRPr lang="ru-RU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63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7801D-7938-05E9-91C1-A67DF936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Area </a:t>
            </a:r>
            <a:r>
              <a:rPr lang="ru-RU" dirty="0" err="1">
                <a:cs typeface="Calibri Light"/>
              </a:rPr>
              <a:t>Under</a:t>
            </a:r>
            <a:r>
              <a:rPr lang="ru-RU" dirty="0">
                <a:cs typeface="Calibri Light"/>
              </a:rPr>
              <a:t> </a:t>
            </a:r>
            <a:r>
              <a:rPr lang="ru-RU" dirty="0" err="1">
                <a:cs typeface="Calibri Light"/>
              </a:rPr>
              <a:t>Curve</a:t>
            </a:r>
            <a:r>
              <a:rPr lang="ru-RU" dirty="0">
                <a:cs typeface="Calibri Light"/>
              </a:rPr>
              <a:t>(AUC)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A3EA2A-4B69-B8DA-8DFE-B0A70957B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The </a:t>
            </a:r>
            <a:r>
              <a:rPr lang="ru-RU" b="1" dirty="0">
                <a:cs typeface="Calibri"/>
              </a:rPr>
              <a:t>AUC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makes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it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easy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to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compare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one</a:t>
            </a:r>
            <a:r>
              <a:rPr lang="ru-RU" dirty="0">
                <a:cs typeface="Calibri"/>
              </a:rPr>
              <a:t> </a:t>
            </a:r>
            <a:r>
              <a:rPr lang="ru-RU" b="1" dirty="0">
                <a:cs typeface="Calibri"/>
              </a:rPr>
              <a:t>ROC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to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another</a:t>
            </a:r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endParaRPr lang="ru-RU" dirty="0">
              <a:cs typeface="Calibri"/>
            </a:endParaRPr>
          </a:p>
          <a:p>
            <a:r>
              <a:rPr lang="ru-RU" b="1" dirty="0">
                <a:cs typeface="Calibri"/>
              </a:rPr>
              <a:t>ROC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curves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make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it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easy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to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identify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the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best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threshold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for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making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decision</a:t>
            </a:r>
            <a:endParaRPr lang="ru-RU" dirty="0">
              <a:cs typeface="Calibri"/>
            </a:endParaRPr>
          </a:p>
          <a:p>
            <a:r>
              <a:rPr lang="ru-RU" b="1" dirty="0">
                <a:cs typeface="Calibri"/>
              </a:rPr>
              <a:t>AUC </a:t>
            </a:r>
            <a:r>
              <a:rPr lang="ru-RU" dirty="0" err="1">
                <a:cs typeface="Calibri"/>
              </a:rPr>
              <a:t>can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help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you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decide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which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categorization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method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is</a:t>
            </a:r>
            <a:r>
              <a:rPr lang="ru-RU" dirty="0">
                <a:cs typeface="Calibri"/>
              </a:rPr>
              <a:t> </a:t>
            </a:r>
            <a:r>
              <a:rPr lang="ru-RU" dirty="0" err="1">
                <a:cs typeface="Calibri"/>
              </a:rPr>
              <a:t>better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97233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ROC and AUC</vt:lpstr>
      <vt:lpstr>ROC An ROC curve (receiver operating characteristic curve) is a graph showing the performance of a classification model at all classification thresholds. ROC mostly used for binary classification</vt:lpstr>
      <vt:lpstr>Презентация PowerPoint</vt:lpstr>
      <vt:lpstr>Trsh = 0.5</vt:lpstr>
      <vt:lpstr>Презентация PowerPoint</vt:lpstr>
      <vt:lpstr>Area Under Curve(AUC)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</dc:title>
  <dc:creator/>
  <cp:lastModifiedBy/>
  <cp:revision>338</cp:revision>
  <dcterms:created xsi:type="dcterms:W3CDTF">2012-07-30T23:42:41Z</dcterms:created>
  <dcterms:modified xsi:type="dcterms:W3CDTF">2022-05-04T10:39:16Z</dcterms:modified>
</cp:coreProperties>
</file>