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/>
    <p:restoredTop sz="94650"/>
  </p:normalViewPr>
  <p:slideViewPr>
    <p:cSldViewPr snapToGrid="0">
      <p:cViewPr varScale="1">
        <p:scale>
          <a:sx n="120" d="100"/>
          <a:sy n="120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9119-733C-CDEF-7E43-BA95FBB66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0EF1E-0298-D917-49B2-18097109F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66F-7686-FE95-938F-4CA6EA41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9655-62A2-CA46-8A90-3C2075D3D9C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A7D62-A945-07B9-C5EF-68B4B266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ED64-93F8-8C47-F6D2-95E07590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B90A-CE3E-3947-AEF6-41D06AF2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6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22E0-DA0B-4E64-122C-3AC71450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10F8-80E1-E961-AC1B-922726323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63AC-436A-293E-B6F4-20F7419A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9655-62A2-CA46-8A90-3C2075D3D9C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B2C5D-3D9C-006F-3534-40371DD6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34B76-EA5C-CB4B-C5F2-9A7645B6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B90A-CE3E-3947-AEF6-41D06AF2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B9B70-DDA3-4E6A-7712-4B22D024F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5B11C-99C0-FB11-AACC-349A3838D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66C7-D550-60F8-70B4-61898DBF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9655-62A2-CA46-8A90-3C2075D3D9C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7B6F9-BAE8-0CB7-828D-5CEE273D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A1F1C-8353-399F-B7FD-87C8C15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B90A-CE3E-3947-AEF6-41D06AF2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1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9D3E-8BA0-4033-E602-E976BD3F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2B5D-F2AB-4FEF-69EC-713A174FB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76AB-6471-7776-D2D2-45098CBA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9655-62A2-CA46-8A90-3C2075D3D9C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97FCD-6A09-4828-79F7-07E39273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3E5B-EB95-A32E-86E7-B33D69A3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B90A-CE3E-3947-AEF6-41D06AF2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067B-3BBD-C890-A631-DBE0CDA6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7F788-F1B4-387B-2232-00AC9D08E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22FD-D75E-019C-8B92-C41F5D44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9655-62A2-CA46-8A90-3C2075D3D9C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50932-1A5B-B97E-EEC2-6DFC0D9B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3A4C-815C-C183-6410-154ACC09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B90A-CE3E-3947-AEF6-41D06AF2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049C-89E1-B4DC-CA48-5653281B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8A35-00AC-FC26-7496-96092C5C3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E50E4-DB58-3A3E-14FE-AEFB058AF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E0408-648E-D83B-A1DF-79D131D9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9655-62A2-CA46-8A90-3C2075D3D9C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5A00A-B70C-1E3C-EBB5-0F44B95C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5E30E-9AB9-9486-3781-2F5F36A6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B90A-CE3E-3947-AEF6-41D06AF2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7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AF40-0C8C-1087-6E62-16384951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28A9B-973C-AF3E-3993-7B365499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FC8BA-EAD3-F9E3-70B1-C93D1798D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CDB46-F4A4-9659-4A2C-D1CF6BD0F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331AE-756D-05D2-7EC3-18E9598CB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771B1-C2D7-B850-31FC-485775FD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9655-62A2-CA46-8A90-3C2075D3D9C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F8216-DA7C-0B3E-EBFC-03CC5968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DEE05-5EB5-6F52-EFCE-62876A07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B90A-CE3E-3947-AEF6-41D06AF2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8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359C-774B-7F97-96E1-1519C091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0E5D4-E348-7D9B-1669-4FDDA912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9655-62A2-CA46-8A90-3C2075D3D9C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D4946-0D2B-254B-5482-702A4A94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B928A-89BE-8244-76DB-43E1BA92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B90A-CE3E-3947-AEF6-41D06AF2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F310F-817C-5B7E-B8BD-BEFC81CB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9655-62A2-CA46-8A90-3C2075D3D9C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21F27-0D70-4B68-77BF-9A074994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1AB39-6766-FCAE-5827-E93D11ED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B90A-CE3E-3947-AEF6-41D06AF2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E999-A102-D833-FE8F-C7BDE870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D0A3-5F8E-ED90-4DEC-CE8EDC56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C46F7-D079-BBF4-6FFB-76AA827AA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8BD28-5DF0-CE7B-284E-FD2E3167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9655-62A2-CA46-8A90-3C2075D3D9C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3F2E9-E74C-240E-AFB7-5B76CF67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3EA3E-61DC-1B1C-7833-0461D73E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B90A-CE3E-3947-AEF6-41D06AF2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664E-5204-91F0-4250-B285E5C3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26EE9-51AF-9711-8D29-56FD1DFD1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541BE-A40A-F157-2BF3-E0DFC9C93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A615F-39D1-4D29-C534-C764383A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9655-62A2-CA46-8A90-3C2075D3D9C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FC278-E4D3-3416-8323-39CCD80E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5681D-9A07-F0A6-851C-460FEF5B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B90A-CE3E-3947-AEF6-41D06AF2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9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C1DD2-ADAA-4547-A216-037B2B0D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44E91-F4CD-5C7D-93AA-B12B7602B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E976D-6EB8-3264-6CC8-2B73EE718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DE9655-62A2-CA46-8A90-3C2075D3D9C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408A0-8B87-C5AF-3BC8-FCB968D39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0BAAA-D078-A0F8-9A3D-C80EF2753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EBB90A-CE3E-3947-AEF6-41D06AF2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3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ma-dot0.github.io/Bistro-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table with food on it&#10;&#10;Description automatically generated">
            <a:extLst>
              <a:ext uri="{FF2B5EF4-FFF2-40B4-BE49-F238E27FC236}">
                <a16:creationId xmlns:a16="http://schemas.microsoft.com/office/drawing/2014/main" id="{3D1F8B36-E1E0-0457-6589-35B001FFDC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035" b="1496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82C82-F54F-58C7-0F86-0556E3D7E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 i="1" dirty="0">
                <a:solidFill>
                  <a:srgbClr val="FFFFFF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Bistro’s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ECB92-BD67-9D60-B113-FD860AD5D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true experience of the French cuisine</a:t>
            </a:r>
          </a:p>
        </p:txBody>
      </p:sp>
    </p:spTree>
    <p:extLst>
      <p:ext uri="{BB962C8B-B14F-4D97-AF65-F5344CB8AC3E}">
        <p14:creationId xmlns:p14="http://schemas.microsoft.com/office/powerpoint/2010/main" val="224694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947FD-8AAC-C705-34E2-F31FAE15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pic>
        <p:nvPicPr>
          <p:cNvPr id="14" name="Content Placeholder 13" descr="A screenshot of a website&#10;&#10;Description automatically generated">
            <a:extLst>
              <a:ext uri="{FF2B5EF4-FFF2-40B4-BE49-F238E27FC236}">
                <a16:creationId xmlns:a16="http://schemas.microsoft.com/office/drawing/2014/main" id="{3A7F6DDD-4E64-28A2-75FC-AACFEE0CC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95337"/>
            <a:ext cx="6780700" cy="386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2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E5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7C8B8-C4A6-A9B5-9182-C41E9576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page</a:t>
            </a:r>
          </a:p>
        </p:txBody>
      </p:sp>
      <p:pic>
        <p:nvPicPr>
          <p:cNvPr id="5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360D51A9-6880-2092-5164-35AF39461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36469"/>
            <a:ext cx="7347537" cy="39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4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C358B-92F7-8143-BB32-957DD112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Menu Page</a:t>
            </a:r>
          </a:p>
        </p:txBody>
      </p:sp>
      <p:pic>
        <p:nvPicPr>
          <p:cNvPr id="5" name="Content Placeholder 4" descr="A screenshot of a menu&#10;&#10;Description automatically generated">
            <a:extLst>
              <a:ext uri="{FF2B5EF4-FFF2-40B4-BE49-F238E27FC236}">
                <a16:creationId xmlns:a16="http://schemas.microsoft.com/office/drawing/2014/main" id="{6CC86AD9-6D8C-43C9-2D06-75F9CFDAC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08867"/>
            <a:ext cx="6780700" cy="42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4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E8DB-EB27-B4D2-D10F-CD7BB5FC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Reservation Page</a:t>
            </a:r>
          </a:p>
        </p:txBody>
      </p:sp>
      <p:pic>
        <p:nvPicPr>
          <p:cNvPr id="5" name="Content Placeholder 4" descr="A website with a reservation&#10;&#10;Description automatically generated with medium confidence">
            <a:extLst>
              <a:ext uri="{FF2B5EF4-FFF2-40B4-BE49-F238E27FC236}">
                <a16:creationId xmlns:a16="http://schemas.microsoft.com/office/drawing/2014/main" id="{8C569E66-9CEE-6F7C-1573-F676E3A9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38946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BA576-4566-160A-1C99-4B4C64DF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708F-9018-2795-F2D0-84ECD574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 for website: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AD5A3F-6BEF-CB5F-CB87-AF963C841840}"/>
              </a:ext>
            </a:extLst>
          </p:cNvPr>
          <p:cNvSpPr txBox="1"/>
          <p:nvPr/>
        </p:nvSpPr>
        <p:spPr>
          <a:xfrm>
            <a:off x="7591647" y="5635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6B61E-ED83-2072-EAF4-F21D5744343F}"/>
              </a:ext>
            </a:extLst>
          </p:cNvPr>
          <p:cNvSpPr txBox="1"/>
          <p:nvPr/>
        </p:nvSpPr>
        <p:spPr>
          <a:xfrm>
            <a:off x="7198242" y="5635256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u="none" strike="noStrike" dirty="0">
                <a:solidFill>
                  <a:srgbClr val="4479B3"/>
                </a:solidFill>
                <a:effectLst/>
                <a:latin typeface="Roboto" panose="02000000000000000000" pitchFamily="2" charset="0"/>
                <a:hlinkClick r:id="rId2" tooltip="https://isma-dot0.github.io/Bistro-s/"/>
              </a:rPr>
              <a:t>https://isma-dot0.github.io/Bistro-s/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APPLE CHANCERY</vt:lpstr>
      <vt:lpstr>Aptos</vt:lpstr>
      <vt:lpstr>Aptos Display</vt:lpstr>
      <vt:lpstr>Arial</vt:lpstr>
      <vt:lpstr>Roboto</vt:lpstr>
      <vt:lpstr>Times New Roman</vt:lpstr>
      <vt:lpstr>Office Theme</vt:lpstr>
      <vt:lpstr>Bistro’s</vt:lpstr>
      <vt:lpstr>Home Page</vt:lpstr>
      <vt:lpstr>About page</vt:lpstr>
      <vt:lpstr>Menu Page</vt:lpstr>
      <vt:lpstr>Reservation Page</vt:lpstr>
      <vt:lpstr>Thank You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Ismael Diane</dc:creator>
  <cp:lastModifiedBy>Ismael Diane</cp:lastModifiedBy>
  <cp:revision>1</cp:revision>
  <dcterms:created xsi:type="dcterms:W3CDTF">2024-10-12T02:33:44Z</dcterms:created>
  <dcterms:modified xsi:type="dcterms:W3CDTF">2024-10-12T02:47:40Z</dcterms:modified>
</cp:coreProperties>
</file>