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c47c31e5b_2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c47c31e5b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cde37831d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cde3783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cde37831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cde3783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c47c31e5b_2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c47c31e5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c47c31e5b_2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c47c31e5b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c941c0f9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c941c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cde37831d_1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cde37831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c941c0f9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c941c0f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cde37831d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cde3783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c47c31e5b_2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c47c31e5b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cde37831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cde3783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c941c0f91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c941c0f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c47c31e5b_2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c47c31e5b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49560" y="17943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Quina shell és la més ràpida?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637700" y="3720000"/>
            <a:ext cx="243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11.2.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Rubén Catalán Rua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Ismael El Basli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Muhammad Yasin Khokhar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27325" y="1775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Dades recollides i premisses</a:t>
            </a:r>
            <a:endParaRPr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4137" l="1110" r="1442" t="4119"/>
          <a:stretch/>
        </p:blipFill>
        <p:spPr>
          <a:xfrm>
            <a:off x="88825" y="1096800"/>
            <a:ext cx="4389250" cy="23218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6396" l="1141" r="1336" t="6099"/>
          <a:stretch/>
        </p:blipFill>
        <p:spPr>
          <a:xfrm>
            <a:off x="4525075" y="1096813"/>
            <a:ext cx="4530100" cy="23218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1"/>
          <p:cNvSpPr txBox="1"/>
          <p:nvPr/>
        </p:nvSpPr>
        <p:spPr>
          <a:xfrm>
            <a:off x="1423788" y="3646488"/>
            <a:ext cx="1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Programa “Sort”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930463" y="3646488"/>
            <a:ext cx="1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Partida d’EDA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6" y="1240663"/>
            <a:ext cx="4527424" cy="2002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138" y="1240661"/>
            <a:ext cx="4426375" cy="2002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2"/>
          <p:cNvSpPr txBox="1"/>
          <p:nvPr/>
        </p:nvSpPr>
        <p:spPr>
          <a:xfrm>
            <a:off x="6207075" y="3502638"/>
            <a:ext cx="13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Partida d’ED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481288" y="3502638"/>
            <a:ext cx="17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Programa “Sort”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327325" y="1775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Dades recollides i premisses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32675" y="22204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Discussió</a:t>
            </a:r>
            <a:r>
              <a:rPr lang="en" sz="4800"/>
              <a:t> dels resultats aconseguits</a:t>
            </a:r>
            <a:endParaRPr sz="4800"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32675" y="3013800"/>
            <a:ext cx="7571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200"/>
              <a:t>No s’ha arribat a trobar una relació lineal entre temps usuari i temps sistema.</a:t>
            </a:r>
            <a:endParaRPr i="1"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1561525" y="4033400"/>
            <a:ext cx="502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Ho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: No hi ha rel·lació, pendent nul·la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1376525" y="4187213"/>
            <a:ext cx="185001" cy="184971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38761D"/>
          </a:solidFill>
          <a:ln cap="rnd" cmpd="sng" w="121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786150" y="308124"/>
            <a:ext cx="7571700" cy="12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3.</a:t>
            </a:r>
            <a:r>
              <a:rPr lang="en" sz="3000">
                <a:solidFill>
                  <a:srgbClr val="FFFF00"/>
                </a:solidFill>
              </a:rPr>
              <a:t> </a:t>
            </a:r>
            <a:r>
              <a:rPr lang="en" sz="3000"/>
              <a:t>Limitacions de l’estudi</a:t>
            </a:r>
            <a:endParaRPr sz="3000"/>
          </a:p>
        </p:txBody>
      </p:sp>
      <p:cxnSp>
        <p:nvCxnSpPr>
          <p:cNvPr id="198" name="Google Shape;198;p2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954700" y="1679975"/>
            <a:ext cx="702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Reduït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nombre d’execucions.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954700" y="2497525"/>
            <a:ext cx="74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Variabilitat en quant als tipus de programa usats.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786150" y="308124"/>
            <a:ext cx="7571700" cy="12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4. </a:t>
            </a:r>
            <a:r>
              <a:rPr lang="en" sz="3000"/>
              <a:t>Problemes trobats</a:t>
            </a:r>
            <a:endParaRPr sz="3000"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1213700" y="1772850"/>
            <a:ext cx="62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Dades plantejades inicialment: 4 (Programes) x 4 (execucions) x 8 (Shells) x 3(temps total, usuari i sistema) =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384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213700" y="2527725"/>
            <a:ext cx="62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Dades actuals: 2 (Programes) x 8 (execucions) x 8 (Shells) x 3(temps total, usuari i sistema) =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384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213700" y="3214275"/>
            <a:ext cx="62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Raó: Complir les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premises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per poder emprar el model lineal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786150" y="731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5. </a:t>
            </a:r>
            <a:r>
              <a:rPr lang="en" sz="3000"/>
              <a:t>Recomanacions per futurs estudis </a:t>
            </a:r>
            <a:endParaRPr sz="3000"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304625" y="16155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Major nombre d’execucions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Un únic programa amb molta variabilitat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Afegir variants que puguin influir en el temps d’execució                        (Arquitectura, sistema operatiu …)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318350" y="1867500"/>
            <a:ext cx="65073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FI DE LA PRESENTACIÓ</a:t>
            </a:r>
            <a:r>
              <a:rPr lang="en" sz="4400"/>
              <a:t> </a:t>
            </a:r>
            <a:endParaRPr sz="4400"/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3367050" y="2854650"/>
            <a:ext cx="24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Gràcies per la vostra atenció.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</a:rPr>
              <a:t>Introducció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1164825"/>
            <a:ext cx="31794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Què és una Shell?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Intèrpret de comandes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Interfície pel sistema de Linux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el nostre treball utilitzem les vuit mostrades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4460350" y="1010725"/>
            <a:ext cx="754800" cy="710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sh</a:t>
            </a:r>
            <a:endParaRPr b="1" sz="1300"/>
          </a:p>
        </p:txBody>
      </p:sp>
      <p:sp>
        <p:nvSpPr>
          <p:cNvPr id="80" name="Google Shape;80;p13"/>
          <p:cNvSpPr/>
          <p:nvPr/>
        </p:nvSpPr>
        <p:spPr>
          <a:xfrm>
            <a:off x="5442958" y="1010725"/>
            <a:ext cx="754800" cy="710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ash</a:t>
            </a:r>
            <a:endParaRPr b="1" sz="1300"/>
          </a:p>
        </p:txBody>
      </p:sp>
      <p:sp>
        <p:nvSpPr>
          <p:cNvPr id="81" name="Google Shape;81;p13"/>
          <p:cNvSpPr/>
          <p:nvPr/>
        </p:nvSpPr>
        <p:spPr>
          <a:xfrm>
            <a:off x="6425566" y="1010725"/>
            <a:ext cx="754800" cy="710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bash</a:t>
            </a:r>
            <a:endParaRPr b="1" sz="1300"/>
          </a:p>
        </p:txBody>
      </p:sp>
      <p:sp>
        <p:nvSpPr>
          <p:cNvPr id="82" name="Google Shape;82;p13"/>
          <p:cNvSpPr/>
          <p:nvPr/>
        </p:nvSpPr>
        <p:spPr>
          <a:xfrm>
            <a:off x="7408174" y="1010725"/>
            <a:ext cx="754800" cy="710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dash</a:t>
            </a:r>
            <a:endParaRPr b="1" sz="1300"/>
          </a:p>
        </p:txBody>
      </p:sp>
      <p:sp>
        <p:nvSpPr>
          <p:cNvPr id="83" name="Google Shape;83;p13"/>
          <p:cNvSpPr/>
          <p:nvPr/>
        </p:nvSpPr>
        <p:spPr>
          <a:xfrm>
            <a:off x="4460350" y="2323650"/>
            <a:ext cx="754800" cy="710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ksh</a:t>
            </a:r>
            <a:endParaRPr b="1" sz="1300"/>
          </a:p>
        </p:txBody>
      </p:sp>
      <p:sp>
        <p:nvSpPr>
          <p:cNvPr id="84" name="Google Shape;84;p13"/>
          <p:cNvSpPr/>
          <p:nvPr/>
        </p:nvSpPr>
        <p:spPr>
          <a:xfrm>
            <a:off x="5442958" y="2323650"/>
            <a:ext cx="754800" cy="710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fish</a:t>
            </a:r>
            <a:endParaRPr b="1" sz="1300"/>
          </a:p>
        </p:txBody>
      </p:sp>
      <p:sp>
        <p:nvSpPr>
          <p:cNvPr id="85" name="Google Shape;85;p13"/>
          <p:cNvSpPr/>
          <p:nvPr/>
        </p:nvSpPr>
        <p:spPr>
          <a:xfrm>
            <a:off x="6425566" y="2323650"/>
            <a:ext cx="754800" cy="710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tcsh</a:t>
            </a:r>
            <a:endParaRPr b="1" sz="1300"/>
          </a:p>
        </p:txBody>
      </p:sp>
      <p:sp>
        <p:nvSpPr>
          <p:cNvPr id="86" name="Google Shape;86;p13"/>
          <p:cNvSpPr/>
          <p:nvPr/>
        </p:nvSpPr>
        <p:spPr>
          <a:xfrm>
            <a:off x="7408174" y="2323650"/>
            <a:ext cx="754800" cy="710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zsh</a:t>
            </a:r>
            <a:endParaRPr b="1" sz="1300"/>
          </a:p>
        </p:txBody>
      </p:sp>
      <p:sp>
        <p:nvSpPr>
          <p:cNvPr id="87" name="Google Shape;87;p13"/>
          <p:cNvSpPr txBox="1"/>
          <p:nvPr/>
        </p:nvSpPr>
        <p:spPr>
          <a:xfrm>
            <a:off x="4460350" y="1721125"/>
            <a:ext cx="71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Bourne Shell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359588" y="1721125"/>
            <a:ext cx="75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Almquist shell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236500" y="1721125"/>
            <a:ext cx="89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Bourne-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Again shell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145050" y="1661925"/>
            <a:ext cx="8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Debian Almquist Shell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326250" y="3052025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Z shell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310550" y="3034050"/>
            <a:ext cx="71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TENEX C shell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294850" y="3034050"/>
            <a:ext cx="8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Friendly Interactive Shell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380950" y="3034050"/>
            <a:ext cx="71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Korn Shell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97325" y="3328925"/>
            <a:ext cx="29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Eines utilitzades per l’estudi: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996300" y="3729125"/>
            <a:ext cx="915300" cy="915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de vectors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4176050" y="3712975"/>
            <a:ext cx="915300" cy="915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Partida d’EDA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827850" y="3729125"/>
            <a:ext cx="915300" cy="915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/usr/bin/time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</a:rPr>
              <a:t>Plantejament de l’estudi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786112" y="1200150"/>
            <a:ext cx="7571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Comparació de vuit shells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Comparem temps d’execució en 2 programes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També mirem la relació temps usuari - sistema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Vuit execucions per shell i programa, guardem els tres temps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(8*8*2*3 = 384 dades)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786150" y="137924"/>
            <a:ext cx="7571700" cy="12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1.</a:t>
            </a:r>
            <a:r>
              <a:rPr lang="en" sz="3000"/>
              <a:t>Comparació de temps entre les Shells</a:t>
            </a:r>
            <a:endParaRPr sz="3000"/>
          </a:p>
        </p:txBody>
      </p:sp>
      <p:cxnSp>
        <p:nvCxnSpPr>
          <p:cNvPr id="112" name="Google Shape;112;p1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851850" y="3076825"/>
            <a:ext cx="5602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Ho: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µ(sh)=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µ(ash)=µ(fish)=µ(bash)=µ(dash)=µ(ksh)=µ(tcsh)=µ(zsh)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H1: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alguna sigui distinta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851850" y="1778350"/>
            <a:ext cx="5602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que es tracten: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Y: Temps total</a:t>
            </a: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→ Variable de resposta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X: Tipus de shell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38" y="1432650"/>
            <a:ext cx="2466100" cy="227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513" y="1121570"/>
            <a:ext cx="5586948" cy="290034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6"/>
          <p:cNvSpPr txBox="1"/>
          <p:nvPr>
            <p:ph type="title"/>
          </p:nvPr>
        </p:nvSpPr>
        <p:spPr>
          <a:xfrm>
            <a:off x="327325" y="1775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Dades recollides i premisses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1458" t="0"/>
          <a:stretch/>
        </p:blipFill>
        <p:spPr>
          <a:xfrm>
            <a:off x="644413" y="152400"/>
            <a:ext cx="4732075" cy="4838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18"/>
          <p:cNvSpPr txBox="1"/>
          <p:nvPr/>
        </p:nvSpPr>
        <p:spPr>
          <a:xfrm>
            <a:off x="5470500" y="1334975"/>
            <a:ext cx="31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Intèrval de confiança del 95% (risc 5%)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787" y="1811375"/>
            <a:ext cx="2330008" cy="19971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32675" y="22204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Discussió dels resultats obtinguts</a:t>
            </a:r>
            <a:endParaRPr sz="4800"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32675" y="3013800"/>
            <a:ext cx="7571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200"/>
              <a:t>No s’ha arribat a trobar diferència entre shells.</a:t>
            </a:r>
            <a:endParaRPr i="1"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803225" y="3772800"/>
            <a:ext cx="549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Ho: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µ(sh)=µ(ash)=µ(fish)=µ(bash)=µ(dash)=µ(ksh)=µ(tcsh)=µ(zsh)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1672550" y="3942988"/>
            <a:ext cx="185001" cy="184971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38761D"/>
          </a:solidFill>
          <a:ln cap="rnd" cmpd="sng" w="121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786150" y="308124"/>
            <a:ext cx="7571700" cy="12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2</a:t>
            </a:r>
            <a:r>
              <a:rPr lang="en" sz="3000">
                <a:solidFill>
                  <a:srgbClr val="F1C232"/>
                </a:solidFill>
              </a:rPr>
              <a:t>.</a:t>
            </a:r>
            <a:r>
              <a:rPr lang="en" sz="3000"/>
              <a:t> Relació entre temps usuari i temps sistema</a:t>
            </a:r>
            <a:endParaRPr sz="3000"/>
          </a:p>
        </p:txBody>
      </p:sp>
      <p:cxnSp>
        <p:nvCxnSpPr>
          <p:cNvPr id="157" name="Google Shape;157;p2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1462800" y="1970225"/>
            <a:ext cx="621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Variables: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Y: Temps usuari →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Variable de resposta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X: Temps sistema →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Variable de resposta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462800" y="3625675"/>
            <a:ext cx="593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Ho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: No hi ha rel·lació, pendent nul·la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H1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: Si hi ha rel·lació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